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9"/>
  </p:notesMasterIdLst>
  <p:handoutMasterIdLst>
    <p:handoutMasterId r:id="rId60"/>
  </p:handoutMasterIdLst>
  <p:sldIdLst>
    <p:sldId id="371" r:id="rId5"/>
    <p:sldId id="460" r:id="rId6"/>
    <p:sldId id="263" r:id="rId7"/>
    <p:sldId id="262" r:id="rId8"/>
    <p:sldId id="372" r:id="rId9"/>
    <p:sldId id="374" r:id="rId10"/>
    <p:sldId id="385" r:id="rId11"/>
    <p:sldId id="386" r:id="rId12"/>
    <p:sldId id="418" r:id="rId13"/>
    <p:sldId id="427" r:id="rId14"/>
    <p:sldId id="388" r:id="rId15"/>
    <p:sldId id="387" r:id="rId16"/>
    <p:sldId id="390" r:id="rId17"/>
    <p:sldId id="430" r:id="rId18"/>
    <p:sldId id="429" r:id="rId19"/>
    <p:sldId id="426" r:id="rId20"/>
    <p:sldId id="396" r:id="rId21"/>
    <p:sldId id="407" r:id="rId22"/>
    <p:sldId id="409" r:id="rId23"/>
    <p:sldId id="395" r:id="rId24"/>
    <p:sldId id="435" r:id="rId25"/>
    <p:sldId id="462" r:id="rId26"/>
    <p:sldId id="438" r:id="rId27"/>
    <p:sldId id="439" r:id="rId28"/>
    <p:sldId id="434" r:id="rId29"/>
    <p:sldId id="399" r:id="rId30"/>
    <p:sldId id="463" r:id="rId31"/>
    <p:sldId id="464" r:id="rId32"/>
    <p:sldId id="465" r:id="rId33"/>
    <p:sldId id="466" r:id="rId34"/>
    <p:sldId id="467" r:id="rId35"/>
    <p:sldId id="468" r:id="rId36"/>
    <p:sldId id="469" r:id="rId37"/>
    <p:sldId id="470" r:id="rId38"/>
    <p:sldId id="471" r:id="rId39"/>
    <p:sldId id="472" r:id="rId40"/>
    <p:sldId id="473" r:id="rId41"/>
    <p:sldId id="474" r:id="rId42"/>
    <p:sldId id="475" r:id="rId43"/>
    <p:sldId id="476" r:id="rId44"/>
    <p:sldId id="477" r:id="rId45"/>
    <p:sldId id="478" r:id="rId46"/>
    <p:sldId id="479" r:id="rId47"/>
    <p:sldId id="480" r:id="rId48"/>
    <p:sldId id="481" r:id="rId49"/>
    <p:sldId id="482" r:id="rId50"/>
    <p:sldId id="483" r:id="rId51"/>
    <p:sldId id="484" r:id="rId52"/>
    <p:sldId id="485" r:id="rId53"/>
    <p:sldId id="486" r:id="rId54"/>
    <p:sldId id="487" r:id="rId55"/>
    <p:sldId id="488" r:id="rId56"/>
    <p:sldId id="489" r:id="rId57"/>
    <p:sldId id="490" r:id="rId58"/>
  </p:sldIdLst>
  <p:sldSz cx="9144000" cy="5143500" type="screen16x9"/>
  <p:notesSz cx="6807200" cy="99393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5" pos="2177" userDrawn="1">
          <p15:clr>
            <a:srgbClr val="A4A3A4"/>
          </p15:clr>
        </p15:guide>
        <p15:guide id="8" pos="158" userDrawn="1">
          <p15:clr>
            <a:srgbClr val="A4A3A4"/>
          </p15:clr>
        </p15:guide>
        <p15:guide id="9" pos="5602" userDrawn="1">
          <p15:clr>
            <a:srgbClr val="A4A3A4"/>
          </p15:clr>
        </p15:guide>
        <p15:guide id="12" pos="249" userDrawn="1">
          <p15:clr>
            <a:srgbClr val="A4A3A4"/>
          </p15:clr>
        </p15:guide>
        <p15:guide id="13" pos="1156" userDrawn="1">
          <p15:clr>
            <a:srgbClr val="A4A3A4"/>
          </p15:clr>
        </p15:guide>
        <p15:guide id="17" orient="horz" pos="2686" userDrawn="1">
          <p15:clr>
            <a:srgbClr val="A4A3A4"/>
          </p15:clr>
        </p15:guide>
      </p15:sldGuideLst>
    </p:ext>
    <p:ext uri="{2D200454-40CA-4A62-9FC3-DE9A4176ACB9}">
      <p15:notesGuideLst xmlns:p15="http://schemas.microsoft.com/office/powerpoint/2012/main">
        <p15:guide id="1" orient="horz" pos="3162"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k-Hin Foo" initials="SF" lastIdx="30" clrIdx="0"/>
  <p:cmAuthor id="2" name="Kajal Naidu" initials="KN" lastIdx="93" clrIdx="1"/>
  <p:cmAuthor id="3" name="Kajal Naidu" initials="KN [2]" lastIdx="1" clrIdx="2"/>
  <p:cmAuthor id="4" name="Kajal Naidu" initials="KN [3]" lastIdx="1" clrIdx="3"/>
  <p:cmAuthor id="5" name="Kajal Naidu" initials="KN [4]" lastIdx="1" clrIdx="4"/>
  <p:cmAuthor id="6" name="Kajal Naidu" initials="KN [5]" lastIdx="1" clrIdx="5"/>
  <p:cmAuthor id="7" name="Kajal Naidu" initials="KN [6]" lastIdx="1" clrIdx="6"/>
  <p:cmAuthor id="8" name="Kajal Naidu" initials="KN [7]" lastIdx="1" clrIdx="7"/>
  <p:cmAuthor id="9" name="Kajal Naidu" initials="KN [8]" lastIdx="1" clrIdx="8"/>
  <p:cmAuthor id="10" name="Kajal Naidu" initials="KN [9]" lastIdx="1" clrIdx="9"/>
  <p:cmAuthor id="11" name="Kajal Naidu" initials="KN [10]" lastIdx="1" clrIdx="10"/>
  <p:cmAuthor id="12" name="Kajal Naidu" initials="KN [11]" lastIdx="1" clrIdx="11"/>
  <p:cmAuthor id="13" name="Kajal Naidu" initials="KN [12]" lastIdx="1" clrIdx="12"/>
  <p:cmAuthor id="14" name="Sue Oliver" initials="S" lastIdx="65" clrIdx="13"/>
  <p:cmAuthor id="15" name="Furtner, Daniel [JACSG]" initials="FD[" lastIdx="6" clrIdx="14">
    <p:extLst>
      <p:ext uri="{19B8F6BF-5375-455C-9EA6-DF929625EA0E}">
        <p15:presenceInfo xmlns:p15="http://schemas.microsoft.com/office/powerpoint/2012/main" userId="S-1-5-21-3394736580-1411037809-1917133209-102541000" providerId="AD"/>
      </p:ext>
    </p:extLst>
  </p:cmAuthor>
  <p:cmAuthor id="16" name="Chen, Pearly [JACSG]" initials="CP[" lastIdx="9" clrIdx="15">
    <p:extLst>
      <p:ext uri="{19B8F6BF-5375-455C-9EA6-DF929625EA0E}">
        <p15:presenceInfo xmlns:p15="http://schemas.microsoft.com/office/powerpoint/2012/main" userId="S-1-5-21-3394736580-1411037809-1917133209-102284923" providerId="AD"/>
      </p:ext>
    </p:extLst>
  </p:cmAuthor>
  <p:cmAuthor id="17" name="_" initials="_" lastIdx="3" clrIdx="16">
    <p:extLst>
      <p:ext uri="{19B8F6BF-5375-455C-9EA6-DF929625EA0E}">
        <p15:presenceInfo xmlns:p15="http://schemas.microsoft.com/office/powerpoint/2012/main" userId="_" providerId="None"/>
      </p:ext>
    </p:extLst>
  </p:cmAuthor>
  <p:cmAuthor id="18" name="Sek Hin Foo" initials="SHF" lastIdx="188" clrIdx="17">
    <p:extLst>
      <p:ext uri="{19B8F6BF-5375-455C-9EA6-DF929625EA0E}">
        <p15:presenceInfo xmlns:p15="http://schemas.microsoft.com/office/powerpoint/2012/main" userId="5ba131135915a486" providerId="Windows Live"/>
      </p:ext>
    </p:extLst>
  </p:cmAuthor>
  <p:cmAuthor id="19" name="Furtner, Daniel [JACSG]" initials="FD[ [2]" lastIdx="13" clrIdx="18">
    <p:extLst>
      <p:ext uri="{19B8F6BF-5375-455C-9EA6-DF929625EA0E}">
        <p15:presenceInfo xmlns:p15="http://schemas.microsoft.com/office/powerpoint/2012/main" userId="S::DFurtner@its.jnj.com::59821dc1-f7b9-4a6c-9cf1-6a484b17a5fa" providerId="AD"/>
      </p:ext>
    </p:extLst>
  </p:cmAuthor>
  <p:cmAuthor id="20" name="Sue Oliver" initials="SO" lastIdx="17" clrIdx="19">
    <p:extLst>
      <p:ext uri="{19B8F6BF-5375-455C-9EA6-DF929625EA0E}">
        <p15:presenceInfo xmlns:p15="http://schemas.microsoft.com/office/powerpoint/2012/main" userId="46baa4b6740a6110" providerId="Windows Live"/>
      </p:ext>
    </p:extLst>
  </p:cmAuthor>
  <p:cmAuthor id="21" name="AJM" initials="AJ" lastIdx="24" clrIdx="20">
    <p:extLst>
      <p:ext uri="{19B8F6BF-5375-455C-9EA6-DF929625EA0E}">
        <p15:presenceInfo xmlns:p15="http://schemas.microsoft.com/office/powerpoint/2012/main" userId="AJ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93CDE5"/>
    <a:srgbClr val="FECA7A"/>
    <a:srgbClr val="C78FBF"/>
    <a:srgbClr val="FF9999"/>
    <a:srgbClr val="94A9D6"/>
    <a:srgbClr val="9DD29E"/>
    <a:srgbClr val="FABFC1"/>
    <a:srgbClr val="A188BF"/>
    <a:srgbClr val="FDCB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4A2FB-DEC2-408A-B887-29BE75630F72}" v="6" dt="2021-02-28T22:56:04.381"/>
    <p1510:client id="{3138391E-3256-4EBB-980E-008F77E74D2E}" v="2" dt="2021-01-07T07:23:04.305"/>
    <p1510:client id="{32F80A98-251C-4DD7-BBDE-68FDD2E3E661}" v="2" dt="2021-02-24T21:51:41.9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78256" autoAdjust="0"/>
  </p:normalViewPr>
  <p:slideViewPr>
    <p:cSldViewPr snapToGrid="0" snapToObjects="1">
      <p:cViewPr varScale="1">
        <p:scale>
          <a:sx n="86" d="100"/>
          <a:sy n="86" d="100"/>
        </p:scale>
        <p:origin x="1450" y="72"/>
      </p:cViewPr>
      <p:guideLst>
        <p:guide pos="2177"/>
        <p:guide pos="158"/>
        <p:guide pos="5602"/>
        <p:guide pos="249"/>
        <p:guide pos="1156"/>
        <p:guide orient="horz" pos="2686"/>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8630"/>
    </p:cViewPr>
  </p:sorterViewPr>
  <p:notesViewPr>
    <p:cSldViewPr snapToGrid="0" snapToObjects="1" showGuides="1">
      <p:cViewPr varScale="1">
        <p:scale>
          <a:sx n="58" d="100"/>
          <a:sy n="58" d="100"/>
        </p:scale>
        <p:origin x="3250" y="53"/>
      </p:cViewPr>
      <p:guideLst>
        <p:guide orient="horz" pos="3162"/>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k Hin Foo" userId="5ba131135915a486" providerId="LiveId" clId="{3138391E-3256-4EBB-980E-008F77E74D2E}"/>
    <pc:docChg chg="undo redo custSel addSld delSld modSld">
      <pc:chgData name="Sek Hin Foo" userId="5ba131135915a486" providerId="LiveId" clId="{3138391E-3256-4EBB-980E-008F77E74D2E}" dt="2021-01-07T07:25:53.579" v="380" actId="6549"/>
      <pc:docMkLst>
        <pc:docMk/>
      </pc:docMkLst>
      <pc:sldChg chg="modSp mod">
        <pc:chgData name="Sek Hin Foo" userId="5ba131135915a486" providerId="LiveId" clId="{3138391E-3256-4EBB-980E-008F77E74D2E}" dt="2021-01-04T16:22:17.523" v="17" actId="404"/>
        <pc:sldMkLst>
          <pc:docMk/>
          <pc:sldMk cId="2870851932" sldId="414"/>
        </pc:sldMkLst>
        <pc:spChg chg="mod">
          <ac:chgData name="Sek Hin Foo" userId="5ba131135915a486" providerId="LiveId" clId="{3138391E-3256-4EBB-980E-008F77E74D2E}" dt="2021-01-04T16:22:17.523" v="17" actId="404"/>
          <ac:spMkLst>
            <pc:docMk/>
            <pc:sldMk cId="2870851932" sldId="414"/>
            <ac:spMk id="4" creationId="{C10AA86A-DD5C-4BEF-8DFF-35A3423DCC51}"/>
          </ac:spMkLst>
        </pc:spChg>
        <pc:spChg chg="mod">
          <ac:chgData name="Sek Hin Foo" userId="5ba131135915a486" providerId="LiveId" clId="{3138391E-3256-4EBB-980E-008F77E74D2E}" dt="2021-01-04T16:22:17.523" v="17" actId="404"/>
          <ac:spMkLst>
            <pc:docMk/>
            <pc:sldMk cId="2870851932" sldId="414"/>
            <ac:spMk id="5" creationId="{1599BBDC-D1A9-46E2-8B3A-34475D1F9C50}"/>
          </ac:spMkLst>
        </pc:spChg>
      </pc:sldChg>
      <pc:sldChg chg="del">
        <pc:chgData name="Sek Hin Foo" userId="5ba131135915a486" providerId="LiveId" clId="{3138391E-3256-4EBB-980E-008F77E74D2E}" dt="2021-01-07T07:02:41.270" v="19" actId="47"/>
        <pc:sldMkLst>
          <pc:docMk/>
          <pc:sldMk cId="3452619471" sldId="424"/>
        </pc:sldMkLst>
      </pc:sldChg>
      <pc:sldChg chg="modNotesTx">
        <pc:chgData name="Sek Hin Foo" userId="5ba131135915a486" providerId="LiveId" clId="{3138391E-3256-4EBB-980E-008F77E74D2E}" dt="2021-01-04T15:34:45.303" v="5" actId="20577"/>
        <pc:sldMkLst>
          <pc:docMk/>
          <pc:sldMk cId="1148918896" sldId="435"/>
        </pc:sldMkLst>
      </pc:sldChg>
      <pc:sldChg chg="delSp add mod modNotes modNotesTx">
        <pc:chgData name="Sek Hin Foo" userId="5ba131135915a486" providerId="LiveId" clId="{3138391E-3256-4EBB-980E-008F77E74D2E}" dt="2021-01-07T07:25:53.579" v="380" actId="6549"/>
        <pc:sldMkLst>
          <pc:docMk/>
          <pc:sldMk cId="538272487" sldId="463"/>
        </pc:sldMkLst>
        <pc:spChg chg="del">
          <ac:chgData name="Sek Hin Foo" userId="5ba131135915a486" providerId="LiveId" clId="{3138391E-3256-4EBB-980E-008F77E74D2E}" dt="2021-01-07T07:02:44.511" v="20" actId="478"/>
          <ac:spMkLst>
            <pc:docMk/>
            <pc:sldMk cId="538272487" sldId="463"/>
            <ac:spMk id="26" creationId="{50BBE558-3FF5-4B82-9CA5-A7F8BBE2F11C}"/>
          </ac:spMkLst>
        </pc:spChg>
      </pc:sldChg>
    </pc:docChg>
  </pc:docChgLst>
  <pc:docChgLst>
    <pc:chgData name="Amalie Brown" userId="XF/FM8ogurQsS/iFP2wYG1Aa0JrtHN02CNpK5mmRAX4=" providerId="None" clId="Web-{32F80A98-251C-4DD7-BBDE-68FDD2E3E661}"/>
    <pc:docChg chg="modSld">
      <pc:chgData name="Amalie Brown" userId="XF/FM8ogurQsS/iFP2wYG1Aa0JrtHN02CNpK5mmRAX4=" providerId="None" clId="Web-{32F80A98-251C-4DD7-BBDE-68FDD2E3E661}" dt="2021-02-24T21:51:41.905" v="0" actId="20577"/>
      <pc:docMkLst>
        <pc:docMk/>
      </pc:docMkLst>
      <pc:sldChg chg="modSp">
        <pc:chgData name="Amalie Brown" userId="XF/FM8ogurQsS/iFP2wYG1Aa0JrtHN02CNpK5mmRAX4=" providerId="None" clId="Web-{32F80A98-251C-4DD7-BBDE-68FDD2E3E661}" dt="2021-02-24T21:51:41.905" v="0" actId="20577"/>
        <pc:sldMkLst>
          <pc:docMk/>
          <pc:sldMk cId="1136523936" sldId="371"/>
        </pc:sldMkLst>
        <pc:spChg chg="mod">
          <ac:chgData name="Amalie Brown" userId="XF/FM8ogurQsS/iFP2wYG1Aa0JrtHN02CNpK5mmRAX4=" providerId="None" clId="Web-{32F80A98-251C-4DD7-BBDE-68FDD2E3E661}" dt="2021-02-24T21:51:41.905" v="0" actId="20577"/>
          <ac:spMkLst>
            <pc:docMk/>
            <pc:sldMk cId="1136523936" sldId="371"/>
            <ac:spMk id="5" creationId="{4D8B36A6-4862-4372-A7F2-83BA4218317C}"/>
          </ac:spMkLst>
        </pc:spChg>
      </pc:sldChg>
    </pc:docChg>
  </pc:docChgLst>
  <pc:docChgLst>
    <pc:chgData name="Sek Hin Foo" userId="5ba131135915a486" providerId="LiveId" clId="{F65E431E-6C06-4826-BEE8-F48783347CF4}"/>
    <pc:docChg chg="undo redo custSel addSld modSld">
      <pc:chgData name="Sek Hin Foo" userId="5ba131135915a486" providerId="LiveId" clId="{F65E431E-6C06-4826-BEE8-F48783347CF4}" dt="2020-12-01T14:52:10.287" v="4605" actId="478"/>
      <pc:docMkLst>
        <pc:docMk/>
      </pc:docMkLst>
      <pc:sldChg chg="addSp delSp modSp mod">
        <pc:chgData name="Sek Hin Foo" userId="5ba131135915a486" providerId="LiveId" clId="{F65E431E-6C06-4826-BEE8-F48783347CF4}" dt="2020-12-01T14:50:54.284" v="4564" actId="478"/>
        <pc:sldMkLst>
          <pc:docMk/>
          <pc:sldMk cId="1073474320" sldId="385"/>
        </pc:sldMkLst>
        <pc:spChg chg="mod">
          <ac:chgData name="Sek Hin Foo" userId="5ba131135915a486" providerId="LiveId" clId="{F65E431E-6C06-4826-BEE8-F48783347CF4}" dt="2020-11-30T06:58:59.513" v="3508" actId="20577"/>
          <ac:spMkLst>
            <pc:docMk/>
            <pc:sldMk cId="1073474320" sldId="385"/>
            <ac:spMk id="3" creationId="{413C514A-92D4-4E8C-BB22-E901D2D250CF}"/>
          </ac:spMkLst>
        </pc:spChg>
        <pc:spChg chg="mod">
          <ac:chgData name="Sek Hin Foo" userId="5ba131135915a486" providerId="LiveId" clId="{F65E431E-6C06-4826-BEE8-F48783347CF4}" dt="2020-11-17T16:18:26.515" v="104" actId="20577"/>
          <ac:spMkLst>
            <pc:docMk/>
            <pc:sldMk cId="1073474320" sldId="385"/>
            <ac:spMk id="5" creationId="{A5C8A5AB-A02B-4590-8EC3-B7E89C734B90}"/>
          </ac:spMkLst>
        </pc:spChg>
        <pc:spChg chg="add del mod">
          <ac:chgData name="Sek Hin Foo" userId="5ba131135915a486" providerId="LiveId" clId="{F65E431E-6C06-4826-BEE8-F48783347CF4}" dt="2020-12-01T14:50:54.284" v="4564" actId="478"/>
          <ac:spMkLst>
            <pc:docMk/>
            <pc:sldMk cId="1073474320" sldId="385"/>
            <ac:spMk id="6" creationId="{2005C9AE-387B-40E3-A372-77068E9A000E}"/>
          </ac:spMkLst>
        </pc:spChg>
      </pc:sldChg>
      <pc:sldChg chg="addSp delSp modSp mod">
        <pc:chgData name="Sek Hin Foo" userId="5ba131135915a486" providerId="LiveId" clId="{F65E431E-6C06-4826-BEE8-F48783347CF4}" dt="2020-11-30T06:59:59.976" v="3524"/>
        <pc:sldMkLst>
          <pc:docMk/>
          <pc:sldMk cId="3728895708" sldId="386"/>
        </pc:sldMkLst>
        <pc:spChg chg="add del mod">
          <ac:chgData name="Sek Hin Foo" userId="5ba131135915a486" providerId="LiveId" clId="{F65E431E-6C06-4826-BEE8-F48783347CF4}" dt="2020-11-30T06:59:59.976" v="3524"/>
          <ac:spMkLst>
            <pc:docMk/>
            <pc:sldMk cId="3728895708" sldId="386"/>
            <ac:spMk id="61" creationId="{60892A8C-7896-430D-82E8-C6665BD15A2C}"/>
          </ac:spMkLst>
        </pc:spChg>
      </pc:sldChg>
      <pc:sldChg chg="addSp delSp modSp mod">
        <pc:chgData name="Sek Hin Foo" userId="5ba131135915a486" providerId="LiveId" clId="{F65E431E-6C06-4826-BEE8-F48783347CF4}" dt="2020-12-01T14:51:02.800" v="4569" actId="478"/>
        <pc:sldMkLst>
          <pc:docMk/>
          <pc:sldMk cId="3170767247" sldId="387"/>
        </pc:sldMkLst>
        <pc:spChg chg="mod">
          <ac:chgData name="Sek Hin Foo" userId="5ba131135915a486" providerId="LiveId" clId="{F65E431E-6C06-4826-BEE8-F48783347CF4}" dt="2020-11-30T07:02:33.549" v="3622" actId="20577"/>
          <ac:spMkLst>
            <pc:docMk/>
            <pc:sldMk cId="3170767247" sldId="387"/>
            <ac:spMk id="3" creationId="{6E561163-38C0-4873-804A-E8BAC6C61729}"/>
          </ac:spMkLst>
        </pc:spChg>
        <pc:spChg chg="add del mod">
          <ac:chgData name="Sek Hin Foo" userId="5ba131135915a486" providerId="LiveId" clId="{F65E431E-6C06-4826-BEE8-F48783347CF4}" dt="2020-12-01T14:51:02.800" v="4569" actId="478"/>
          <ac:spMkLst>
            <pc:docMk/>
            <pc:sldMk cId="3170767247" sldId="387"/>
            <ac:spMk id="9" creationId="{53E36C3C-C10F-4E78-9003-3F784E78CAC6}"/>
          </ac:spMkLst>
        </pc:spChg>
      </pc:sldChg>
      <pc:sldChg chg="addSp delSp modSp mod">
        <pc:chgData name="Sek Hin Foo" userId="5ba131135915a486" providerId="LiveId" clId="{F65E431E-6C06-4826-BEE8-F48783347CF4}" dt="2020-12-01T14:51:01.496" v="4568" actId="478"/>
        <pc:sldMkLst>
          <pc:docMk/>
          <pc:sldMk cId="2868550733" sldId="388"/>
        </pc:sldMkLst>
        <pc:spChg chg="mod">
          <ac:chgData name="Sek Hin Foo" userId="5ba131135915a486" providerId="LiveId" clId="{F65E431E-6C06-4826-BEE8-F48783347CF4}" dt="2020-11-30T07:02:02.042" v="3593" actId="20577"/>
          <ac:spMkLst>
            <pc:docMk/>
            <pc:sldMk cId="2868550733" sldId="388"/>
            <ac:spMk id="3" creationId="{D54D3887-42AE-4549-A0E7-FE751084A5FB}"/>
          </ac:spMkLst>
        </pc:spChg>
        <pc:spChg chg="add del mod">
          <ac:chgData name="Sek Hin Foo" userId="5ba131135915a486" providerId="LiveId" clId="{F65E431E-6C06-4826-BEE8-F48783347CF4}" dt="2020-12-01T14:51:01.496" v="4568" actId="478"/>
          <ac:spMkLst>
            <pc:docMk/>
            <pc:sldMk cId="2868550733" sldId="388"/>
            <ac:spMk id="8" creationId="{AE74764E-89DB-4067-B582-4F296042CEB8}"/>
          </ac:spMkLst>
        </pc:spChg>
      </pc:sldChg>
      <pc:sldChg chg="addSp delSp modSp mod">
        <pc:chgData name="Sek Hin Foo" userId="5ba131135915a486" providerId="LiveId" clId="{F65E431E-6C06-4826-BEE8-F48783347CF4}" dt="2020-12-01T14:51:04.175" v="4570" actId="478"/>
        <pc:sldMkLst>
          <pc:docMk/>
          <pc:sldMk cId="2491460069" sldId="390"/>
        </pc:sldMkLst>
        <pc:spChg chg="mod">
          <ac:chgData name="Sek Hin Foo" userId="5ba131135915a486" providerId="LiveId" clId="{F65E431E-6C06-4826-BEE8-F48783347CF4}" dt="2020-11-17T16:20:35.765" v="142" actId="947"/>
          <ac:spMkLst>
            <pc:docMk/>
            <pc:sldMk cId="2491460069" sldId="390"/>
            <ac:spMk id="2" creationId="{54B89D2A-9516-4D8E-91A1-C42866E5D0B5}"/>
          </ac:spMkLst>
        </pc:spChg>
        <pc:spChg chg="add del mod">
          <ac:chgData name="Sek Hin Foo" userId="5ba131135915a486" providerId="LiveId" clId="{F65E431E-6C06-4826-BEE8-F48783347CF4}" dt="2020-12-01T14:51:04.175" v="4570" actId="478"/>
          <ac:spMkLst>
            <pc:docMk/>
            <pc:sldMk cId="2491460069" sldId="390"/>
            <ac:spMk id="3" creationId="{37932A52-9637-4B02-B868-47290DFD10BA}"/>
          </ac:spMkLst>
        </pc:spChg>
        <pc:spChg chg="mod">
          <ac:chgData name="Sek Hin Foo" userId="5ba131135915a486" providerId="LiveId" clId="{F65E431E-6C06-4826-BEE8-F48783347CF4}" dt="2020-11-17T16:21:42.789" v="217" actId="20577"/>
          <ac:spMkLst>
            <pc:docMk/>
            <pc:sldMk cId="2491460069" sldId="390"/>
            <ac:spMk id="5" creationId="{CF1C32A0-6752-4AB3-A881-8F04DA52E3EB}"/>
          </ac:spMkLst>
        </pc:spChg>
      </pc:sldChg>
      <pc:sldChg chg="addSp delSp modSp mod">
        <pc:chgData name="Sek Hin Foo" userId="5ba131135915a486" providerId="LiveId" clId="{F65E431E-6C06-4826-BEE8-F48783347CF4}" dt="2020-12-01T14:51:12.879" v="4574" actId="478"/>
        <pc:sldMkLst>
          <pc:docMk/>
          <pc:sldMk cId="175936868" sldId="395"/>
        </pc:sldMkLst>
        <pc:spChg chg="add del mod">
          <ac:chgData name="Sek Hin Foo" userId="5ba131135915a486" providerId="LiveId" clId="{F65E431E-6C06-4826-BEE8-F48783347CF4}" dt="2020-12-01T14:51:12.879" v="4574" actId="478"/>
          <ac:spMkLst>
            <pc:docMk/>
            <pc:sldMk cId="175936868" sldId="395"/>
            <ac:spMk id="10" creationId="{AAB54CA5-2257-4FFC-844E-3F2036B3A0CA}"/>
          </ac:spMkLst>
        </pc:spChg>
        <pc:spChg chg="mod">
          <ac:chgData name="Sek Hin Foo" userId="5ba131135915a486" providerId="LiveId" clId="{F65E431E-6C06-4826-BEE8-F48783347CF4}" dt="2020-11-30T07:04:28.298" v="3676" actId="6549"/>
          <ac:spMkLst>
            <pc:docMk/>
            <pc:sldMk cId="175936868" sldId="395"/>
            <ac:spMk id="11" creationId="{4971CA73-4F10-4711-A323-2CE2CDEBCA39}"/>
          </ac:spMkLst>
        </pc:spChg>
      </pc:sldChg>
      <pc:sldChg chg="addSp delSp modSp mod">
        <pc:chgData name="Sek Hin Foo" userId="5ba131135915a486" providerId="LiveId" clId="{F65E431E-6C06-4826-BEE8-F48783347CF4}" dt="2020-12-01T14:51:10.142" v="4572" actId="478"/>
        <pc:sldMkLst>
          <pc:docMk/>
          <pc:sldMk cId="2697702962" sldId="396"/>
        </pc:sldMkLst>
        <pc:spChg chg="mod">
          <ac:chgData name="Sek Hin Foo" userId="5ba131135915a486" providerId="LiveId" clId="{F65E431E-6C06-4826-BEE8-F48783347CF4}" dt="2020-11-30T07:03:44.639" v="3652" actId="20577"/>
          <ac:spMkLst>
            <pc:docMk/>
            <pc:sldMk cId="2697702962" sldId="396"/>
            <ac:spMk id="3" creationId="{CF228370-B874-4209-9E1B-DCB28C8807CD}"/>
          </ac:spMkLst>
        </pc:spChg>
        <pc:spChg chg="add del mod">
          <ac:chgData name="Sek Hin Foo" userId="5ba131135915a486" providerId="LiveId" clId="{F65E431E-6C06-4826-BEE8-F48783347CF4}" dt="2020-12-01T14:51:10.142" v="4572" actId="478"/>
          <ac:spMkLst>
            <pc:docMk/>
            <pc:sldMk cId="2697702962" sldId="396"/>
            <ac:spMk id="8" creationId="{ABD40299-36E4-4BD9-9046-14598DCD0EA6}"/>
          </ac:spMkLst>
        </pc:spChg>
      </pc:sldChg>
      <pc:sldChg chg="addSp delSp modSp mod">
        <pc:chgData name="Sek Hin Foo" userId="5ba131135915a486" providerId="LiveId" clId="{F65E431E-6C06-4826-BEE8-F48783347CF4}" dt="2020-12-01T14:51:20.213" v="4580" actId="478"/>
        <pc:sldMkLst>
          <pc:docMk/>
          <pc:sldMk cId="2322146056" sldId="399"/>
        </pc:sldMkLst>
        <pc:spChg chg="add del mod">
          <ac:chgData name="Sek Hin Foo" userId="5ba131135915a486" providerId="LiveId" clId="{F65E431E-6C06-4826-BEE8-F48783347CF4}" dt="2020-12-01T14:51:20.213" v="4580" actId="478"/>
          <ac:spMkLst>
            <pc:docMk/>
            <pc:sldMk cId="2322146056" sldId="399"/>
            <ac:spMk id="8" creationId="{5656EA7C-5F55-4A4A-A79D-2E2DEEA8665A}"/>
          </ac:spMkLst>
        </pc:spChg>
        <pc:spChg chg="mod">
          <ac:chgData name="Sek Hin Foo" userId="5ba131135915a486" providerId="LiveId" clId="{F65E431E-6C06-4826-BEE8-F48783347CF4}" dt="2020-11-30T08:10:30.076" v="4296" actId="20577"/>
          <ac:spMkLst>
            <pc:docMk/>
            <pc:sldMk cId="2322146056" sldId="399"/>
            <ac:spMk id="29" creationId="{ED3237D6-D672-4BC3-92F8-9FE6246FB1CC}"/>
          </ac:spMkLst>
        </pc:spChg>
        <pc:graphicFrameChg chg="modGraphic">
          <ac:chgData name="Sek Hin Foo" userId="5ba131135915a486" providerId="LiveId" clId="{F65E431E-6C06-4826-BEE8-F48783347CF4}" dt="2020-11-19T11:21:54.400" v="3086" actId="20577"/>
          <ac:graphicFrameMkLst>
            <pc:docMk/>
            <pc:sldMk cId="2322146056" sldId="399"/>
            <ac:graphicFrameMk id="3" creationId="{20DDF620-37E0-4A9A-A9B0-C370ED3D1772}"/>
          </ac:graphicFrameMkLst>
        </pc:graphicFrameChg>
      </pc:sldChg>
      <pc:sldChg chg="addSp delSp modSp mod">
        <pc:chgData name="Sek Hin Foo" userId="5ba131135915a486" providerId="LiveId" clId="{F65E431E-6C06-4826-BEE8-F48783347CF4}" dt="2020-12-01T14:51:25.009" v="4583" actId="478"/>
        <pc:sldMkLst>
          <pc:docMk/>
          <pc:sldMk cId="1532715330" sldId="402"/>
        </pc:sldMkLst>
        <pc:spChg chg="mod topLvl">
          <ac:chgData name="Sek Hin Foo" userId="5ba131135915a486" providerId="LiveId" clId="{F65E431E-6C06-4826-BEE8-F48783347CF4}" dt="2020-11-30T08:13:52.551" v="4322" actId="165"/>
          <ac:spMkLst>
            <pc:docMk/>
            <pc:sldMk cId="1532715330" sldId="402"/>
            <ac:spMk id="3" creationId="{2556818D-E45A-4C98-9B3C-C4626CE37D6F}"/>
          </ac:spMkLst>
        </pc:spChg>
        <pc:spChg chg="mod topLvl">
          <ac:chgData name="Sek Hin Foo" userId="5ba131135915a486" providerId="LiveId" clId="{F65E431E-6C06-4826-BEE8-F48783347CF4}" dt="2020-11-30T08:13:52.551" v="4322" actId="165"/>
          <ac:spMkLst>
            <pc:docMk/>
            <pc:sldMk cId="1532715330" sldId="402"/>
            <ac:spMk id="6" creationId="{9746795C-403F-427C-8200-BEA088ADC034}"/>
          </ac:spMkLst>
        </pc:spChg>
        <pc:spChg chg="mod topLvl">
          <ac:chgData name="Sek Hin Foo" userId="5ba131135915a486" providerId="LiveId" clId="{F65E431E-6C06-4826-BEE8-F48783347CF4}" dt="2020-11-30T08:13:52.551" v="4322" actId="165"/>
          <ac:spMkLst>
            <pc:docMk/>
            <pc:sldMk cId="1532715330" sldId="402"/>
            <ac:spMk id="10" creationId="{7D179322-4FE5-4214-AAFF-992F5AA1579E}"/>
          </ac:spMkLst>
        </pc:spChg>
        <pc:spChg chg="mod topLvl">
          <ac:chgData name="Sek Hin Foo" userId="5ba131135915a486" providerId="LiveId" clId="{F65E431E-6C06-4826-BEE8-F48783347CF4}" dt="2020-11-30T08:13:52.551" v="4322" actId="165"/>
          <ac:spMkLst>
            <pc:docMk/>
            <pc:sldMk cId="1532715330" sldId="402"/>
            <ac:spMk id="12" creationId="{DA79FD17-C856-448A-993E-4ADDFE422430}"/>
          </ac:spMkLst>
        </pc:spChg>
        <pc:spChg chg="mod topLvl">
          <ac:chgData name="Sek Hin Foo" userId="5ba131135915a486" providerId="LiveId" clId="{F65E431E-6C06-4826-BEE8-F48783347CF4}" dt="2020-11-30T08:13:52.551" v="4322" actId="165"/>
          <ac:spMkLst>
            <pc:docMk/>
            <pc:sldMk cId="1532715330" sldId="402"/>
            <ac:spMk id="14" creationId="{8ACDBB8F-DC25-4547-8BC0-651CCE0240CC}"/>
          </ac:spMkLst>
        </pc:spChg>
        <pc:spChg chg="mod topLvl">
          <ac:chgData name="Sek Hin Foo" userId="5ba131135915a486" providerId="LiveId" clId="{F65E431E-6C06-4826-BEE8-F48783347CF4}" dt="2020-11-30T08:13:52.551" v="4322" actId="165"/>
          <ac:spMkLst>
            <pc:docMk/>
            <pc:sldMk cId="1532715330" sldId="402"/>
            <ac:spMk id="15" creationId="{E300A07E-4D62-4583-8D4C-2E533399DA55}"/>
          </ac:spMkLst>
        </pc:spChg>
        <pc:spChg chg="mod topLvl">
          <ac:chgData name="Sek Hin Foo" userId="5ba131135915a486" providerId="LiveId" clId="{F65E431E-6C06-4826-BEE8-F48783347CF4}" dt="2020-11-30T08:13:52.551" v="4322" actId="165"/>
          <ac:spMkLst>
            <pc:docMk/>
            <pc:sldMk cId="1532715330" sldId="402"/>
            <ac:spMk id="17" creationId="{BC8C2369-9615-472D-B8EC-6A1100DBCACE}"/>
          </ac:spMkLst>
        </pc:spChg>
        <pc:spChg chg="mod topLvl">
          <ac:chgData name="Sek Hin Foo" userId="5ba131135915a486" providerId="LiveId" clId="{F65E431E-6C06-4826-BEE8-F48783347CF4}" dt="2020-11-30T08:17:10.672" v="4332" actId="207"/>
          <ac:spMkLst>
            <pc:docMk/>
            <pc:sldMk cId="1532715330" sldId="402"/>
            <ac:spMk id="18" creationId="{D0B2D539-FFEF-4B3C-83F7-469E73C92185}"/>
          </ac:spMkLst>
        </pc:spChg>
        <pc:spChg chg="mod topLvl">
          <ac:chgData name="Sek Hin Foo" userId="5ba131135915a486" providerId="LiveId" clId="{F65E431E-6C06-4826-BEE8-F48783347CF4}" dt="2020-11-30T08:17:22.777" v="4334" actId="207"/>
          <ac:spMkLst>
            <pc:docMk/>
            <pc:sldMk cId="1532715330" sldId="402"/>
            <ac:spMk id="22" creationId="{759F9507-B1E0-4C82-A0BB-BE3D55F0B71E}"/>
          </ac:spMkLst>
        </pc:spChg>
        <pc:spChg chg="mod topLvl">
          <ac:chgData name="Sek Hin Foo" userId="5ba131135915a486" providerId="LiveId" clId="{F65E431E-6C06-4826-BEE8-F48783347CF4}" dt="2020-11-30T08:17:10.672" v="4332" actId="207"/>
          <ac:spMkLst>
            <pc:docMk/>
            <pc:sldMk cId="1532715330" sldId="402"/>
            <ac:spMk id="24" creationId="{F84DCDF2-A685-4F42-8107-CCA082A448E5}"/>
          </ac:spMkLst>
        </pc:spChg>
        <pc:spChg chg="mod topLvl">
          <ac:chgData name="Sek Hin Foo" userId="5ba131135915a486" providerId="LiveId" clId="{F65E431E-6C06-4826-BEE8-F48783347CF4}" dt="2020-11-30T08:17:22.777" v="4334" actId="207"/>
          <ac:spMkLst>
            <pc:docMk/>
            <pc:sldMk cId="1532715330" sldId="402"/>
            <ac:spMk id="26" creationId="{C4683998-130B-4ABD-A78B-83858376B383}"/>
          </ac:spMkLst>
        </pc:spChg>
        <pc:spChg chg="mod topLvl">
          <ac:chgData name="Sek Hin Foo" userId="5ba131135915a486" providerId="LiveId" clId="{F65E431E-6C06-4826-BEE8-F48783347CF4}" dt="2020-11-30T08:15:12.331" v="4324" actId="11530"/>
          <ac:spMkLst>
            <pc:docMk/>
            <pc:sldMk cId="1532715330" sldId="402"/>
            <ac:spMk id="27" creationId="{F544CC64-EDAA-42E2-8C34-25778491665F}"/>
          </ac:spMkLst>
        </pc:spChg>
        <pc:spChg chg="add del mod">
          <ac:chgData name="Sek Hin Foo" userId="5ba131135915a486" providerId="LiveId" clId="{F65E431E-6C06-4826-BEE8-F48783347CF4}" dt="2020-12-01T14:51:25.009" v="4583" actId="478"/>
          <ac:spMkLst>
            <pc:docMk/>
            <pc:sldMk cId="1532715330" sldId="402"/>
            <ac:spMk id="28" creationId="{DC1FDDC1-A1A6-4D11-A484-B503DE0E6345}"/>
          </ac:spMkLst>
        </pc:spChg>
        <pc:spChg chg="mod topLvl">
          <ac:chgData name="Sek Hin Foo" userId="5ba131135915a486" providerId="LiveId" clId="{F65E431E-6C06-4826-BEE8-F48783347CF4}" dt="2020-11-30T08:15:12.331" v="4324" actId="11530"/>
          <ac:spMkLst>
            <pc:docMk/>
            <pc:sldMk cId="1532715330" sldId="402"/>
            <ac:spMk id="29" creationId="{E534AFB7-E0D3-4A2E-A840-B56EF8B0AAFD}"/>
          </ac:spMkLst>
        </pc:spChg>
        <pc:spChg chg="mod topLvl">
          <ac:chgData name="Sek Hin Foo" userId="5ba131135915a486" providerId="LiveId" clId="{F65E431E-6C06-4826-BEE8-F48783347CF4}" dt="2020-11-30T08:13:52.551" v="4322" actId="165"/>
          <ac:spMkLst>
            <pc:docMk/>
            <pc:sldMk cId="1532715330" sldId="402"/>
            <ac:spMk id="31" creationId="{CD417047-9E93-4ABD-B25E-33D54337D316}"/>
          </ac:spMkLst>
        </pc:spChg>
        <pc:spChg chg="mod">
          <ac:chgData name="Sek Hin Foo" userId="5ba131135915a486" providerId="LiveId" clId="{F65E431E-6C06-4826-BEE8-F48783347CF4}" dt="2020-11-30T09:39:02.848" v="4365" actId="20577"/>
          <ac:spMkLst>
            <pc:docMk/>
            <pc:sldMk cId="1532715330" sldId="402"/>
            <ac:spMk id="61" creationId="{DFC5E5F8-9A3D-461D-8858-267235D18365}"/>
          </ac:spMkLst>
        </pc:spChg>
        <pc:grpChg chg="del">
          <ac:chgData name="Sek Hin Foo" userId="5ba131135915a486" providerId="LiveId" clId="{F65E431E-6C06-4826-BEE8-F48783347CF4}" dt="2020-11-30T08:13:52.551" v="4322" actId="165"/>
          <ac:grpSpMkLst>
            <pc:docMk/>
            <pc:sldMk cId="1532715330" sldId="402"/>
            <ac:grpSpMk id="59" creationId="{68390114-6564-412C-9AF3-277CCEED32FA}"/>
          </ac:grpSpMkLst>
        </pc:grpChg>
        <pc:cxnChg chg="mod topLvl">
          <ac:chgData name="Sek Hin Foo" userId="5ba131135915a486" providerId="LiveId" clId="{F65E431E-6C06-4826-BEE8-F48783347CF4}" dt="2020-11-30T08:13:52.551" v="4322" actId="165"/>
          <ac:cxnSpMkLst>
            <pc:docMk/>
            <pc:sldMk cId="1532715330" sldId="402"/>
            <ac:cxnSpMk id="34" creationId="{50EC534C-19E1-4FDE-9A61-58876679514A}"/>
          </ac:cxnSpMkLst>
        </pc:cxnChg>
        <pc:cxnChg chg="mod topLvl">
          <ac:chgData name="Sek Hin Foo" userId="5ba131135915a486" providerId="LiveId" clId="{F65E431E-6C06-4826-BEE8-F48783347CF4}" dt="2020-11-30T08:13:52.551" v="4322" actId="165"/>
          <ac:cxnSpMkLst>
            <pc:docMk/>
            <pc:sldMk cId="1532715330" sldId="402"/>
            <ac:cxnSpMk id="37" creationId="{E57DA481-A3A8-4897-8D0D-3EC415AF7BE4}"/>
          </ac:cxnSpMkLst>
        </pc:cxnChg>
        <pc:cxnChg chg="mod topLvl">
          <ac:chgData name="Sek Hin Foo" userId="5ba131135915a486" providerId="LiveId" clId="{F65E431E-6C06-4826-BEE8-F48783347CF4}" dt="2020-11-30T08:13:52.551" v="4322" actId="165"/>
          <ac:cxnSpMkLst>
            <pc:docMk/>
            <pc:sldMk cId="1532715330" sldId="402"/>
            <ac:cxnSpMk id="43" creationId="{7EC24D5A-2051-48FA-815B-7280EE4DCAB5}"/>
          </ac:cxnSpMkLst>
        </pc:cxnChg>
        <pc:cxnChg chg="mod topLvl">
          <ac:chgData name="Sek Hin Foo" userId="5ba131135915a486" providerId="LiveId" clId="{F65E431E-6C06-4826-BEE8-F48783347CF4}" dt="2020-11-30T08:13:52.551" v="4322" actId="165"/>
          <ac:cxnSpMkLst>
            <pc:docMk/>
            <pc:sldMk cId="1532715330" sldId="402"/>
            <ac:cxnSpMk id="51" creationId="{BBD4777D-1F81-4996-AEE6-AEDA68151B84}"/>
          </ac:cxnSpMkLst>
        </pc:cxnChg>
        <pc:cxnChg chg="mod topLvl">
          <ac:chgData name="Sek Hin Foo" userId="5ba131135915a486" providerId="LiveId" clId="{F65E431E-6C06-4826-BEE8-F48783347CF4}" dt="2020-11-30T08:13:52.551" v="4322" actId="165"/>
          <ac:cxnSpMkLst>
            <pc:docMk/>
            <pc:sldMk cId="1532715330" sldId="402"/>
            <ac:cxnSpMk id="53" creationId="{59CB4E9B-FFB2-45AB-B394-7AF63F829E4F}"/>
          </ac:cxnSpMkLst>
        </pc:cxnChg>
        <pc:cxnChg chg="mod topLvl">
          <ac:chgData name="Sek Hin Foo" userId="5ba131135915a486" providerId="LiveId" clId="{F65E431E-6C06-4826-BEE8-F48783347CF4}" dt="2020-11-30T08:13:52.551" v="4322" actId="165"/>
          <ac:cxnSpMkLst>
            <pc:docMk/>
            <pc:sldMk cId="1532715330" sldId="402"/>
            <ac:cxnSpMk id="56" creationId="{CD8B058F-B04B-4F72-888A-609F41394270}"/>
          </ac:cxnSpMkLst>
        </pc:cxnChg>
      </pc:sldChg>
      <pc:sldChg chg="addSp delSp modSp mod">
        <pc:chgData name="Sek Hin Foo" userId="5ba131135915a486" providerId="LiveId" clId="{F65E431E-6C06-4826-BEE8-F48783347CF4}" dt="2020-12-01T14:52:08.883" v="4604" actId="478"/>
        <pc:sldMkLst>
          <pc:docMk/>
          <pc:sldMk cId="3406829315" sldId="405"/>
        </pc:sldMkLst>
        <pc:spChg chg="mod">
          <ac:chgData name="Sek Hin Foo" userId="5ba131135915a486" providerId="LiveId" clId="{F65E431E-6C06-4826-BEE8-F48783347CF4}" dt="2020-11-30T07:50:13.010" v="4214" actId="20577"/>
          <ac:spMkLst>
            <pc:docMk/>
            <pc:sldMk cId="3406829315" sldId="405"/>
            <ac:spMk id="3" creationId="{679EA7F7-3219-4688-ADE8-B87ABE1C89E2}"/>
          </ac:spMkLst>
        </pc:spChg>
        <pc:spChg chg="add del mod">
          <ac:chgData name="Sek Hin Foo" userId="5ba131135915a486" providerId="LiveId" clId="{F65E431E-6C06-4826-BEE8-F48783347CF4}" dt="2020-12-01T14:52:08.883" v="4604" actId="478"/>
          <ac:spMkLst>
            <pc:docMk/>
            <pc:sldMk cId="3406829315" sldId="405"/>
            <ac:spMk id="32" creationId="{58C19E13-59B2-4CD3-997F-898E65E905FD}"/>
          </ac:spMkLst>
        </pc:spChg>
      </pc:sldChg>
      <pc:sldChg chg="addSp delSp modSp mod">
        <pc:chgData name="Sek Hin Foo" userId="5ba131135915a486" providerId="LiveId" clId="{F65E431E-6C06-4826-BEE8-F48783347CF4}" dt="2020-12-01T14:51:50.094" v="4587" actId="478"/>
        <pc:sldMkLst>
          <pc:docMk/>
          <pc:sldMk cId="1806813833" sldId="408"/>
        </pc:sldMkLst>
        <pc:spChg chg="add del mod">
          <ac:chgData name="Sek Hin Foo" userId="5ba131135915a486" providerId="LiveId" clId="{F65E431E-6C06-4826-BEE8-F48783347CF4}" dt="2020-12-01T14:51:50.094" v="4587" actId="478"/>
          <ac:spMkLst>
            <pc:docMk/>
            <pc:sldMk cId="1806813833" sldId="408"/>
            <ac:spMk id="8" creationId="{DB906D35-AF9D-4557-914C-04559E85FA5A}"/>
          </ac:spMkLst>
        </pc:spChg>
        <pc:spChg chg="mod">
          <ac:chgData name="Sek Hin Foo" userId="5ba131135915a486" providerId="LiveId" clId="{F65E431E-6C06-4826-BEE8-F48783347CF4}" dt="2020-11-30T07:15:58.532" v="3882" actId="20577"/>
          <ac:spMkLst>
            <pc:docMk/>
            <pc:sldMk cId="1806813833" sldId="408"/>
            <ac:spMk id="23" creationId="{459DF364-14ED-4D8A-87EE-B1A5CBD7274E}"/>
          </ac:spMkLst>
        </pc:spChg>
      </pc:sldChg>
      <pc:sldChg chg="addSp delSp modSp mod chgLayout">
        <pc:chgData name="Sek Hin Foo" userId="5ba131135915a486" providerId="LiveId" clId="{F65E431E-6C06-4826-BEE8-F48783347CF4}" dt="2020-12-01T14:51:11.825" v="4573" actId="478"/>
        <pc:sldMkLst>
          <pc:docMk/>
          <pc:sldMk cId="3962305661" sldId="409"/>
        </pc:sldMkLst>
        <pc:spChg chg="mod ord">
          <ac:chgData name="Sek Hin Foo" userId="5ba131135915a486" providerId="LiveId" clId="{F65E431E-6C06-4826-BEE8-F48783347CF4}" dt="2020-11-30T09:46:32.985" v="4369" actId="947"/>
          <ac:spMkLst>
            <pc:docMk/>
            <pc:sldMk cId="3962305661" sldId="409"/>
            <ac:spMk id="2" creationId="{8D3FD92B-1033-4E7D-A38C-CA2E9AAAA62E}"/>
          </ac:spMkLst>
        </pc:spChg>
        <pc:spChg chg="mod ord">
          <ac:chgData name="Sek Hin Foo" userId="5ba131135915a486" providerId="LiveId" clId="{F65E431E-6C06-4826-BEE8-F48783347CF4}" dt="2020-11-17T17:11:17.537" v="596" actId="14100"/>
          <ac:spMkLst>
            <pc:docMk/>
            <pc:sldMk cId="3962305661" sldId="409"/>
            <ac:spMk id="5" creationId="{2E2AA173-D205-490C-A484-DF6E777D265C}"/>
          </ac:spMkLst>
        </pc:spChg>
        <pc:spChg chg="add del mod">
          <ac:chgData name="Sek Hin Foo" userId="5ba131135915a486" providerId="LiveId" clId="{F65E431E-6C06-4826-BEE8-F48783347CF4}" dt="2020-12-01T14:51:11.825" v="4573" actId="478"/>
          <ac:spMkLst>
            <pc:docMk/>
            <pc:sldMk cId="3962305661" sldId="409"/>
            <ac:spMk id="8" creationId="{59F3E59B-E5C0-47A6-80F8-0D38DC7B08BF}"/>
          </ac:spMkLst>
        </pc:spChg>
        <pc:spChg chg="add del mod">
          <ac:chgData name="Sek Hin Foo" userId="5ba131135915a486" providerId="LiveId" clId="{F65E431E-6C06-4826-BEE8-F48783347CF4}" dt="2020-11-17T16:57:03.952" v="311" actId="6264"/>
          <ac:spMkLst>
            <pc:docMk/>
            <pc:sldMk cId="3962305661" sldId="409"/>
            <ac:spMk id="9" creationId="{664B0408-6B87-44FA-8D8B-1F689D031F1B}"/>
          </ac:spMkLst>
        </pc:spChg>
        <pc:spChg chg="del">
          <ac:chgData name="Sek Hin Foo" userId="5ba131135915a486" providerId="LiveId" clId="{F65E431E-6C06-4826-BEE8-F48783347CF4}" dt="2020-11-17T16:57:11.407" v="312" actId="21"/>
          <ac:spMkLst>
            <pc:docMk/>
            <pc:sldMk cId="3962305661" sldId="409"/>
            <ac:spMk id="11" creationId="{59BC7B48-17CA-492D-B584-B0377FF5E4D0}"/>
          </ac:spMkLst>
        </pc:spChg>
        <pc:spChg chg="add del">
          <ac:chgData name="Sek Hin Foo" userId="5ba131135915a486" providerId="LiveId" clId="{F65E431E-6C06-4826-BEE8-F48783347CF4}" dt="2020-11-17T16:31:00.964" v="228" actId="22"/>
          <ac:spMkLst>
            <pc:docMk/>
            <pc:sldMk cId="3962305661" sldId="409"/>
            <ac:spMk id="12" creationId="{BD6D8839-4996-4DFB-9D87-D934FE27735F}"/>
          </ac:spMkLst>
        </pc:spChg>
        <pc:spChg chg="add mod">
          <ac:chgData name="Sek Hin Foo" userId="5ba131135915a486" providerId="LiveId" clId="{F65E431E-6C06-4826-BEE8-F48783347CF4}" dt="2020-11-17T17:12:56.231" v="610" actId="20577"/>
          <ac:spMkLst>
            <pc:docMk/>
            <pc:sldMk cId="3962305661" sldId="409"/>
            <ac:spMk id="13" creationId="{07136D87-0971-4820-A0FF-EAF4C48DF9A8}"/>
          </ac:spMkLst>
        </pc:spChg>
        <pc:spChg chg="add del mod">
          <ac:chgData name="Sek Hin Foo" userId="5ba131135915a486" providerId="LiveId" clId="{F65E431E-6C06-4826-BEE8-F48783347CF4}" dt="2020-11-17T16:57:03.952" v="311" actId="6264"/>
          <ac:spMkLst>
            <pc:docMk/>
            <pc:sldMk cId="3962305661" sldId="409"/>
            <ac:spMk id="15" creationId="{6458DD36-846B-40CD-9C08-7C320060DE3B}"/>
          </ac:spMkLst>
        </pc:spChg>
        <pc:spChg chg="add del mod">
          <ac:chgData name="Sek Hin Foo" userId="5ba131135915a486" providerId="LiveId" clId="{F65E431E-6C06-4826-BEE8-F48783347CF4}" dt="2020-11-17T16:57:03.952" v="311" actId="6264"/>
          <ac:spMkLst>
            <pc:docMk/>
            <pc:sldMk cId="3962305661" sldId="409"/>
            <ac:spMk id="16" creationId="{0C470333-544E-4F96-90A4-6CF442BF4E6D}"/>
          </ac:spMkLst>
        </pc:spChg>
        <pc:spChg chg="add del mod ord">
          <ac:chgData name="Sek Hin Foo" userId="5ba131135915a486" providerId="LiveId" clId="{F65E431E-6C06-4826-BEE8-F48783347CF4}" dt="2020-11-17T16:57:03.952" v="311" actId="6264"/>
          <ac:spMkLst>
            <pc:docMk/>
            <pc:sldMk cId="3962305661" sldId="409"/>
            <ac:spMk id="17" creationId="{8D63F35A-921B-4F70-9215-D928F02289E8}"/>
          </ac:spMkLst>
        </pc:spChg>
        <pc:spChg chg="add del mod">
          <ac:chgData name="Sek Hin Foo" userId="5ba131135915a486" providerId="LiveId" clId="{F65E431E-6C06-4826-BEE8-F48783347CF4}" dt="2020-11-17T16:57:23.933" v="319" actId="478"/>
          <ac:spMkLst>
            <pc:docMk/>
            <pc:sldMk cId="3962305661" sldId="409"/>
            <ac:spMk id="19" creationId="{8F4B0C21-7571-43CB-B412-3E1C86957BF3}"/>
          </ac:spMkLst>
        </pc:spChg>
        <pc:spChg chg="add del mod">
          <ac:chgData name="Sek Hin Foo" userId="5ba131135915a486" providerId="LiveId" clId="{F65E431E-6C06-4826-BEE8-F48783347CF4}" dt="2020-11-17T16:57:17.789" v="316" actId="6264"/>
          <ac:spMkLst>
            <pc:docMk/>
            <pc:sldMk cId="3962305661" sldId="409"/>
            <ac:spMk id="20" creationId="{8FC60CA7-119C-48B3-A91A-40702D1934FD}"/>
          </ac:spMkLst>
        </pc:spChg>
        <pc:spChg chg="add del mod">
          <ac:chgData name="Sek Hin Foo" userId="5ba131135915a486" providerId="LiveId" clId="{F65E431E-6C06-4826-BEE8-F48783347CF4}" dt="2020-11-17T16:57:17.789" v="316" actId="6264"/>
          <ac:spMkLst>
            <pc:docMk/>
            <pc:sldMk cId="3962305661" sldId="409"/>
            <ac:spMk id="21" creationId="{70693DE1-7BBF-4596-998C-DD11AF1B602A}"/>
          </ac:spMkLst>
        </pc:spChg>
        <pc:spChg chg="add del mod">
          <ac:chgData name="Sek Hin Foo" userId="5ba131135915a486" providerId="LiveId" clId="{F65E431E-6C06-4826-BEE8-F48783347CF4}" dt="2020-11-17T16:57:17.789" v="316" actId="6264"/>
          <ac:spMkLst>
            <pc:docMk/>
            <pc:sldMk cId="3962305661" sldId="409"/>
            <ac:spMk id="22" creationId="{D00D10A7-415D-4024-91FE-1715FD02E079}"/>
          </ac:spMkLst>
        </pc:spChg>
        <pc:spChg chg="add del mod">
          <ac:chgData name="Sek Hin Foo" userId="5ba131135915a486" providerId="LiveId" clId="{F65E431E-6C06-4826-BEE8-F48783347CF4}" dt="2020-11-17T16:57:19.618" v="317"/>
          <ac:spMkLst>
            <pc:docMk/>
            <pc:sldMk cId="3962305661" sldId="409"/>
            <ac:spMk id="25" creationId="{784AE919-2752-4310-AA2F-89FC7D32805F}"/>
          </ac:spMkLst>
        </pc:spChg>
        <pc:spChg chg="add del mod ord">
          <ac:chgData name="Sek Hin Foo" userId="5ba131135915a486" providerId="LiveId" clId="{F65E431E-6C06-4826-BEE8-F48783347CF4}" dt="2020-11-17T16:57:17.789" v="316" actId="6264"/>
          <ac:spMkLst>
            <pc:docMk/>
            <pc:sldMk cId="3962305661" sldId="409"/>
            <ac:spMk id="26" creationId="{C673FADA-0DF6-4FD5-BD81-B47F6FD11190}"/>
          </ac:spMkLst>
        </pc:spChg>
        <pc:spChg chg="add del mod">
          <ac:chgData name="Sek Hin Foo" userId="5ba131135915a486" providerId="LiveId" clId="{F65E431E-6C06-4826-BEE8-F48783347CF4}" dt="2020-11-17T16:57:25.816" v="320" actId="6264"/>
          <ac:spMkLst>
            <pc:docMk/>
            <pc:sldMk cId="3962305661" sldId="409"/>
            <ac:spMk id="27" creationId="{8540553F-8DE7-4CE0-BD84-1FC85F4CA02A}"/>
          </ac:spMkLst>
        </pc:spChg>
        <pc:spChg chg="add del mod">
          <ac:chgData name="Sek Hin Foo" userId="5ba131135915a486" providerId="LiveId" clId="{F65E431E-6C06-4826-BEE8-F48783347CF4}" dt="2020-11-17T16:57:25.816" v="320" actId="6264"/>
          <ac:spMkLst>
            <pc:docMk/>
            <pc:sldMk cId="3962305661" sldId="409"/>
            <ac:spMk id="28" creationId="{FE2927B8-4CFC-4046-A35D-D2A8D96690F1}"/>
          </ac:spMkLst>
        </pc:spChg>
        <pc:spChg chg="add del mod ord">
          <ac:chgData name="Sek Hin Foo" userId="5ba131135915a486" providerId="LiveId" clId="{F65E431E-6C06-4826-BEE8-F48783347CF4}" dt="2020-11-17T16:57:28.286" v="321" actId="478"/>
          <ac:spMkLst>
            <pc:docMk/>
            <pc:sldMk cId="3962305661" sldId="409"/>
            <ac:spMk id="29" creationId="{B64B97C7-0DD2-4D87-ABAF-31420A106745}"/>
          </ac:spMkLst>
        </pc:spChg>
        <pc:spChg chg="add mod ord">
          <ac:chgData name="Sek Hin Foo" userId="5ba131135915a486" providerId="LiveId" clId="{F65E431E-6C06-4826-BEE8-F48783347CF4}" dt="2020-11-17T17:11:17.537" v="596" actId="14100"/>
          <ac:spMkLst>
            <pc:docMk/>
            <pc:sldMk cId="3962305661" sldId="409"/>
            <ac:spMk id="30" creationId="{3D310CF5-DADA-4805-AA4B-0454B4EBA380}"/>
          </ac:spMkLst>
        </pc:spChg>
        <pc:spChg chg="add mod">
          <ac:chgData name="Sek Hin Foo" userId="5ba131135915a486" providerId="LiveId" clId="{F65E431E-6C06-4826-BEE8-F48783347CF4}" dt="2020-11-17T16:58:35.247" v="362" actId="1038"/>
          <ac:spMkLst>
            <pc:docMk/>
            <pc:sldMk cId="3962305661" sldId="409"/>
            <ac:spMk id="36" creationId="{585494CB-8607-4FB5-B157-212A0D9A0240}"/>
          </ac:spMkLst>
        </pc:spChg>
        <pc:spChg chg="add mod">
          <ac:chgData name="Sek Hin Foo" userId="5ba131135915a486" providerId="LiveId" clId="{F65E431E-6C06-4826-BEE8-F48783347CF4}" dt="2020-11-17T17:20:21.286" v="660" actId="207"/>
          <ac:spMkLst>
            <pc:docMk/>
            <pc:sldMk cId="3962305661" sldId="409"/>
            <ac:spMk id="43" creationId="{CADEA939-F84F-4715-B13A-970FA2FFB77E}"/>
          </ac:spMkLst>
        </pc:spChg>
        <pc:spChg chg="add mod">
          <ac:chgData name="Sek Hin Foo" userId="5ba131135915a486" providerId="LiveId" clId="{F65E431E-6C06-4826-BEE8-F48783347CF4}" dt="2020-11-17T17:31:21.629" v="753" actId="1036"/>
          <ac:spMkLst>
            <pc:docMk/>
            <pc:sldMk cId="3962305661" sldId="409"/>
            <ac:spMk id="45" creationId="{AAA27E67-8BA6-4B17-BC6B-F06E13555425}"/>
          </ac:spMkLst>
        </pc:spChg>
        <pc:spChg chg="add mod">
          <ac:chgData name="Sek Hin Foo" userId="5ba131135915a486" providerId="LiveId" clId="{F65E431E-6C06-4826-BEE8-F48783347CF4}" dt="2020-11-17T17:20:35.905" v="662" actId="1076"/>
          <ac:spMkLst>
            <pc:docMk/>
            <pc:sldMk cId="3962305661" sldId="409"/>
            <ac:spMk id="49" creationId="{3ECFA7B8-B463-431E-9141-BF4492F436DE}"/>
          </ac:spMkLst>
        </pc:spChg>
        <pc:spChg chg="add mod">
          <ac:chgData name="Sek Hin Foo" userId="5ba131135915a486" providerId="LiveId" clId="{F65E431E-6C06-4826-BEE8-F48783347CF4}" dt="2020-11-17T17:20:41.429" v="664" actId="1076"/>
          <ac:spMkLst>
            <pc:docMk/>
            <pc:sldMk cId="3962305661" sldId="409"/>
            <ac:spMk id="50" creationId="{11A51331-F97C-4EC0-B3E3-58D10150EA6E}"/>
          </ac:spMkLst>
        </pc:spChg>
        <pc:spChg chg="add mod">
          <ac:chgData name="Sek Hin Foo" userId="5ba131135915a486" providerId="LiveId" clId="{F65E431E-6C06-4826-BEE8-F48783347CF4}" dt="2020-11-17T17:20:58.766" v="666" actId="1076"/>
          <ac:spMkLst>
            <pc:docMk/>
            <pc:sldMk cId="3962305661" sldId="409"/>
            <ac:spMk id="51" creationId="{BE962BDB-2045-4894-A7F5-C0BBBB7DCA8D}"/>
          </ac:spMkLst>
        </pc:spChg>
        <pc:spChg chg="add mod">
          <ac:chgData name="Sek Hin Foo" userId="5ba131135915a486" providerId="LiveId" clId="{F65E431E-6C06-4826-BEE8-F48783347CF4}" dt="2020-11-17T17:21:07.889" v="671" actId="1037"/>
          <ac:spMkLst>
            <pc:docMk/>
            <pc:sldMk cId="3962305661" sldId="409"/>
            <ac:spMk id="53" creationId="{9B32B4BB-F69C-4426-9296-D425F5494301}"/>
          </ac:spMkLst>
        </pc:spChg>
        <pc:spChg chg="add mod">
          <ac:chgData name="Sek Hin Foo" userId="5ba131135915a486" providerId="LiveId" clId="{F65E431E-6C06-4826-BEE8-F48783347CF4}" dt="2020-11-17T17:21:18.295" v="673" actId="1076"/>
          <ac:spMkLst>
            <pc:docMk/>
            <pc:sldMk cId="3962305661" sldId="409"/>
            <ac:spMk id="55" creationId="{E38DB5F1-FDE7-45B2-B20C-383E9DEF5094}"/>
          </ac:spMkLst>
        </pc:spChg>
        <pc:spChg chg="add mod">
          <ac:chgData name="Sek Hin Foo" userId="5ba131135915a486" providerId="LiveId" clId="{F65E431E-6C06-4826-BEE8-F48783347CF4}" dt="2020-11-17T17:36:41.934" v="904" actId="1036"/>
          <ac:spMkLst>
            <pc:docMk/>
            <pc:sldMk cId="3962305661" sldId="409"/>
            <ac:spMk id="59" creationId="{A926644C-2CDB-44D6-9DC8-7537D8C09810}"/>
          </ac:spMkLst>
        </pc:spChg>
        <pc:spChg chg="add del mod">
          <ac:chgData name="Sek Hin Foo" userId="5ba131135915a486" providerId="LiveId" clId="{F65E431E-6C06-4826-BEE8-F48783347CF4}" dt="2020-11-17T16:57:25.816" v="320" actId="6264"/>
          <ac:spMkLst>
            <pc:docMk/>
            <pc:sldMk cId="3962305661" sldId="409"/>
            <ac:spMk id="61" creationId="{D24A96E8-E737-427B-9852-14E7268F79C8}"/>
          </ac:spMkLst>
        </pc:spChg>
        <pc:spChg chg="add mod">
          <ac:chgData name="Sek Hin Foo" userId="5ba131135915a486" providerId="LiveId" clId="{F65E431E-6C06-4826-BEE8-F48783347CF4}" dt="2020-11-17T17:22:11.205" v="677" actId="1076"/>
          <ac:spMkLst>
            <pc:docMk/>
            <pc:sldMk cId="3962305661" sldId="409"/>
            <ac:spMk id="63" creationId="{5E6567B6-A449-4540-B32B-8E554F571D70}"/>
          </ac:spMkLst>
        </pc:spChg>
        <pc:spChg chg="add mod">
          <ac:chgData name="Sek Hin Foo" userId="5ba131135915a486" providerId="LiveId" clId="{F65E431E-6C06-4826-BEE8-F48783347CF4}" dt="2020-11-17T17:22:20.082" v="679" actId="1076"/>
          <ac:spMkLst>
            <pc:docMk/>
            <pc:sldMk cId="3962305661" sldId="409"/>
            <ac:spMk id="65" creationId="{56C7E896-26C7-450C-A899-53E0B90C29B1}"/>
          </ac:spMkLst>
        </pc:spChg>
        <pc:spChg chg="add mod">
          <ac:chgData name="Sek Hin Foo" userId="5ba131135915a486" providerId="LiveId" clId="{F65E431E-6C06-4826-BEE8-F48783347CF4}" dt="2020-11-17T17:22:46.196" v="691" actId="1038"/>
          <ac:spMkLst>
            <pc:docMk/>
            <pc:sldMk cId="3962305661" sldId="409"/>
            <ac:spMk id="67" creationId="{87E7EE68-AE86-43C9-BAB0-2169DA5F87F6}"/>
          </ac:spMkLst>
        </pc:spChg>
        <pc:spChg chg="add mod">
          <ac:chgData name="Sek Hin Foo" userId="5ba131135915a486" providerId="LiveId" clId="{F65E431E-6C06-4826-BEE8-F48783347CF4}" dt="2020-11-17T17:22:42.739" v="690" actId="1037"/>
          <ac:spMkLst>
            <pc:docMk/>
            <pc:sldMk cId="3962305661" sldId="409"/>
            <ac:spMk id="69" creationId="{C5F00573-4E07-4C9E-9D18-4F0D42CA845F}"/>
          </ac:spMkLst>
        </pc:spChg>
        <pc:spChg chg="add mod">
          <ac:chgData name="Sek Hin Foo" userId="5ba131135915a486" providerId="LiveId" clId="{F65E431E-6C06-4826-BEE8-F48783347CF4}" dt="2020-11-17T17:23:46.857" v="693" actId="1076"/>
          <ac:spMkLst>
            <pc:docMk/>
            <pc:sldMk cId="3962305661" sldId="409"/>
            <ac:spMk id="71" creationId="{413ED420-5C79-4E3F-B757-B38EFE3FDE1A}"/>
          </ac:spMkLst>
        </pc:spChg>
        <pc:spChg chg="add mod">
          <ac:chgData name="Sek Hin Foo" userId="5ba131135915a486" providerId="LiveId" clId="{F65E431E-6C06-4826-BEE8-F48783347CF4}" dt="2020-11-17T17:24:03.394" v="695" actId="1076"/>
          <ac:spMkLst>
            <pc:docMk/>
            <pc:sldMk cId="3962305661" sldId="409"/>
            <ac:spMk id="73" creationId="{62E929EF-412A-4B61-8926-079BD834383F}"/>
          </ac:spMkLst>
        </pc:spChg>
        <pc:spChg chg="add mod">
          <ac:chgData name="Sek Hin Foo" userId="5ba131135915a486" providerId="LiveId" clId="{F65E431E-6C06-4826-BEE8-F48783347CF4}" dt="2020-11-17T17:24:17.930" v="697" actId="1076"/>
          <ac:spMkLst>
            <pc:docMk/>
            <pc:sldMk cId="3962305661" sldId="409"/>
            <ac:spMk id="75" creationId="{29FA8031-8D0B-4D48-BDB1-DE254D4D2ADA}"/>
          </ac:spMkLst>
        </pc:spChg>
        <pc:spChg chg="add mod">
          <ac:chgData name="Sek Hin Foo" userId="5ba131135915a486" providerId="LiveId" clId="{F65E431E-6C06-4826-BEE8-F48783347CF4}" dt="2020-11-17T17:24:28.189" v="699" actId="1076"/>
          <ac:spMkLst>
            <pc:docMk/>
            <pc:sldMk cId="3962305661" sldId="409"/>
            <ac:spMk id="77" creationId="{47FCD1EE-2873-4D07-88FF-4D17CF4E0889}"/>
          </ac:spMkLst>
        </pc:spChg>
        <pc:spChg chg="add mod">
          <ac:chgData name="Sek Hin Foo" userId="5ba131135915a486" providerId="LiveId" clId="{F65E431E-6C06-4826-BEE8-F48783347CF4}" dt="2020-11-17T17:24:47.216" v="702" actId="1037"/>
          <ac:spMkLst>
            <pc:docMk/>
            <pc:sldMk cId="3962305661" sldId="409"/>
            <ac:spMk id="79" creationId="{6B93CBED-8C9B-40C7-B657-1BB2E50D9B47}"/>
          </ac:spMkLst>
        </pc:spChg>
        <pc:spChg chg="add mod">
          <ac:chgData name="Sek Hin Foo" userId="5ba131135915a486" providerId="LiveId" clId="{F65E431E-6C06-4826-BEE8-F48783347CF4}" dt="2020-11-17T17:24:55.809" v="704" actId="1076"/>
          <ac:spMkLst>
            <pc:docMk/>
            <pc:sldMk cId="3962305661" sldId="409"/>
            <ac:spMk id="81" creationId="{A40BDF01-F68D-4FF8-AE39-09FE96D48BEB}"/>
          </ac:spMkLst>
        </pc:spChg>
        <pc:spChg chg="add mod">
          <ac:chgData name="Sek Hin Foo" userId="5ba131135915a486" providerId="LiveId" clId="{F65E431E-6C06-4826-BEE8-F48783347CF4}" dt="2020-11-17T17:25:36.297" v="709" actId="1076"/>
          <ac:spMkLst>
            <pc:docMk/>
            <pc:sldMk cId="3962305661" sldId="409"/>
            <ac:spMk id="83" creationId="{80970096-0618-4DD9-8620-50C83D0003C5}"/>
          </ac:spMkLst>
        </pc:spChg>
        <pc:spChg chg="add mod">
          <ac:chgData name="Sek Hin Foo" userId="5ba131135915a486" providerId="LiveId" clId="{F65E431E-6C06-4826-BEE8-F48783347CF4}" dt="2020-11-17T17:25:21.435" v="708" actId="1076"/>
          <ac:spMkLst>
            <pc:docMk/>
            <pc:sldMk cId="3962305661" sldId="409"/>
            <ac:spMk id="85" creationId="{9684AEDD-741D-415A-BBB0-952F263E9295}"/>
          </ac:spMkLst>
        </pc:spChg>
        <pc:spChg chg="add mod">
          <ac:chgData name="Sek Hin Foo" userId="5ba131135915a486" providerId="LiveId" clId="{F65E431E-6C06-4826-BEE8-F48783347CF4}" dt="2020-11-17T17:41:22.855" v="1008" actId="20577"/>
          <ac:spMkLst>
            <pc:docMk/>
            <pc:sldMk cId="3962305661" sldId="409"/>
            <ac:spMk id="92" creationId="{F4D5BE72-50CB-4A48-ACFA-3D0AF0BCB31C}"/>
          </ac:spMkLst>
        </pc:spChg>
        <pc:spChg chg="add mod">
          <ac:chgData name="Sek Hin Foo" userId="5ba131135915a486" providerId="LiveId" clId="{F65E431E-6C06-4826-BEE8-F48783347CF4}" dt="2020-11-17T17:33:57.537" v="819" actId="1037"/>
          <ac:spMkLst>
            <pc:docMk/>
            <pc:sldMk cId="3962305661" sldId="409"/>
            <ac:spMk id="94" creationId="{53C27D13-A871-4571-8D05-1AE1BCC4D95C}"/>
          </ac:spMkLst>
        </pc:spChg>
        <pc:spChg chg="add mod">
          <ac:chgData name="Sek Hin Foo" userId="5ba131135915a486" providerId="LiveId" clId="{F65E431E-6C06-4826-BEE8-F48783347CF4}" dt="2020-11-17T17:43:58.871" v="1025" actId="1076"/>
          <ac:spMkLst>
            <pc:docMk/>
            <pc:sldMk cId="3962305661" sldId="409"/>
            <ac:spMk id="96" creationId="{0F3AC9F1-4A37-4791-A89A-A07263DBF5B9}"/>
          </ac:spMkLst>
        </pc:spChg>
        <pc:spChg chg="add mod">
          <ac:chgData name="Sek Hin Foo" userId="5ba131135915a486" providerId="LiveId" clId="{F65E431E-6C06-4826-BEE8-F48783347CF4}" dt="2020-11-18T01:28:02.025" v="1113" actId="1038"/>
          <ac:spMkLst>
            <pc:docMk/>
            <pc:sldMk cId="3962305661" sldId="409"/>
            <ac:spMk id="98" creationId="{DA509041-4CB8-4418-A259-25361ED6173D}"/>
          </ac:spMkLst>
        </pc:spChg>
        <pc:spChg chg="add mod">
          <ac:chgData name="Sek Hin Foo" userId="5ba131135915a486" providerId="LiveId" clId="{F65E431E-6C06-4826-BEE8-F48783347CF4}" dt="2020-11-17T17:34:28.645" v="829" actId="1038"/>
          <ac:spMkLst>
            <pc:docMk/>
            <pc:sldMk cId="3962305661" sldId="409"/>
            <ac:spMk id="100" creationId="{AEDA1136-46CD-4914-BB13-05B63B6708C4}"/>
          </ac:spMkLst>
        </pc:spChg>
        <pc:spChg chg="add mod">
          <ac:chgData name="Sek Hin Foo" userId="5ba131135915a486" providerId="LiveId" clId="{F65E431E-6C06-4826-BEE8-F48783347CF4}" dt="2020-11-17T17:34:47.820" v="847" actId="20577"/>
          <ac:spMkLst>
            <pc:docMk/>
            <pc:sldMk cId="3962305661" sldId="409"/>
            <ac:spMk id="102" creationId="{654BBE84-5BC8-4B8B-A704-32FC37E4015D}"/>
          </ac:spMkLst>
        </pc:spChg>
        <pc:spChg chg="add mod">
          <ac:chgData name="Sek Hin Foo" userId="5ba131135915a486" providerId="LiveId" clId="{F65E431E-6C06-4826-BEE8-F48783347CF4}" dt="2020-11-17T17:35:09.532" v="867" actId="20577"/>
          <ac:spMkLst>
            <pc:docMk/>
            <pc:sldMk cId="3962305661" sldId="409"/>
            <ac:spMk id="104" creationId="{548574FA-EA06-447F-8826-83ABD88E573C}"/>
          </ac:spMkLst>
        </pc:spChg>
        <pc:spChg chg="add mod">
          <ac:chgData name="Sek Hin Foo" userId="5ba131135915a486" providerId="LiveId" clId="{F65E431E-6C06-4826-BEE8-F48783347CF4}" dt="2020-11-17T17:37:27.058" v="928" actId="1038"/>
          <ac:spMkLst>
            <pc:docMk/>
            <pc:sldMk cId="3962305661" sldId="409"/>
            <ac:spMk id="106" creationId="{760E1FB6-AE3B-43D7-B5FD-660025343C31}"/>
          </ac:spMkLst>
        </pc:spChg>
        <pc:spChg chg="add mod">
          <ac:chgData name="Sek Hin Foo" userId="5ba131135915a486" providerId="LiveId" clId="{F65E431E-6C06-4826-BEE8-F48783347CF4}" dt="2020-11-17T17:37:36.484" v="943" actId="20577"/>
          <ac:spMkLst>
            <pc:docMk/>
            <pc:sldMk cId="3962305661" sldId="409"/>
            <ac:spMk id="108" creationId="{62F7A3B2-E7CC-40EE-BF1B-92FDD6BA46F6}"/>
          </ac:spMkLst>
        </pc:spChg>
        <pc:spChg chg="add mod">
          <ac:chgData name="Sek Hin Foo" userId="5ba131135915a486" providerId="LiveId" clId="{F65E431E-6C06-4826-BEE8-F48783347CF4}" dt="2020-11-17T17:45:19.681" v="1052" actId="1036"/>
          <ac:spMkLst>
            <pc:docMk/>
            <pc:sldMk cId="3962305661" sldId="409"/>
            <ac:spMk id="110" creationId="{BA6783C5-36F8-4213-9E07-E36B60F94252}"/>
          </ac:spMkLst>
        </pc:spChg>
        <pc:spChg chg="add mod">
          <ac:chgData name="Sek Hin Foo" userId="5ba131135915a486" providerId="LiveId" clId="{F65E431E-6C06-4826-BEE8-F48783347CF4}" dt="2020-11-17T17:41:32.002" v="1016" actId="20577"/>
          <ac:spMkLst>
            <pc:docMk/>
            <pc:sldMk cId="3962305661" sldId="409"/>
            <ac:spMk id="112" creationId="{939072E1-7669-4E40-A2FA-D030E2FDD8D7}"/>
          </ac:spMkLst>
        </pc:spChg>
        <pc:spChg chg="add mod">
          <ac:chgData name="Sek Hin Foo" userId="5ba131135915a486" providerId="LiveId" clId="{F65E431E-6C06-4826-BEE8-F48783347CF4}" dt="2020-11-17T17:40:21.541" v="1004" actId="1076"/>
          <ac:spMkLst>
            <pc:docMk/>
            <pc:sldMk cId="3962305661" sldId="409"/>
            <ac:spMk id="114" creationId="{AD3E2772-EF25-4E9E-8728-2892AC20DD5B}"/>
          </ac:spMkLst>
        </pc:spChg>
        <pc:spChg chg="add mod">
          <ac:chgData name="Sek Hin Foo" userId="5ba131135915a486" providerId="LiveId" clId="{F65E431E-6C06-4826-BEE8-F48783347CF4}" dt="2020-11-17T17:44:18.821" v="1027" actId="1076"/>
          <ac:spMkLst>
            <pc:docMk/>
            <pc:sldMk cId="3962305661" sldId="409"/>
            <ac:spMk id="116" creationId="{3A1D6142-09DC-42EC-AE98-16E0EF4A9150}"/>
          </ac:spMkLst>
        </pc:spChg>
        <pc:spChg chg="add mod">
          <ac:chgData name="Sek Hin Foo" userId="5ba131135915a486" providerId="LiveId" clId="{F65E431E-6C06-4826-BEE8-F48783347CF4}" dt="2020-11-18T01:27:36.211" v="1098" actId="1076"/>
          <ac:spMkLst>
            <pc:docMk/>
            <pc:sldMk cId="3962305661" sldId="409"/>
            <ac:spMk id="118" creationId="{80FCEA60-BC11-4A04-A192-6CD0237FA62F}"/>
          </ac:spMkLst>
        </pc:spChg>
        <pc:spChg chg="add mod">
          <ac:chgData name="Sek Hin Foo" userId="5ba131135915a486" providerId="LiveId" clId="{F65E431E-6C06-4826-BEE8-F48783347CF4}" dt="2020-11-17T17:45:26.672" v="1053" actId="1076"/>
          <ac:spMkLst>
            <pc:docMk/>
            <pc:sldMk cId="3962305661" sldId="409"/>
            <ac:spMk id="120" creationId="{18D2E6F0-69A6-44AB-8779-E3F2B430AF05}"/>
          </ac:spMkLst>
        </pc:spChg>
        <pc:spChg chg="add mod">
          <ac:chgData name="Sek Hin Foo" userId="5ba131135915a486" providerId="LiveId" clId="{F65E431E-6C06-4826-BEE8-F48783347CF4}" dt="2020-11-17T17:45:58.779" v="1061" actId="1076"/>
          <ac:spMkLst>
            <pc:docMk/>
            <pc:sldMk cId="3962305661" sldId="409"/>
            <ac:spMk id="122" creationId="{15B21DCC-2EC0-44B1-A6DF-A9597C46A797}"/>
          </ac:spMkLst>
        </pc:spChg>
        <pc:spChg chg="add mod">
          <ac:chgData name="Sek Hin Foo" userId="5ba131135915a486" providerId="LiveId" clId="{F65E431E-6C06-4826-BEE8-F48783347CF4}" dt="2020-11-17T17:46:51.105" v="1065" actId="1076"/>
          <ac:spMkLst>
            <pc:docMk/>
            <pc:sldMk cId="3962305661" sldId="409"/>
            <ac:spMk id="124" creationId="{45B67E48-85BC-43C0-8928-7B058122F551}"/>
          </ac:spMkLst>
        </pc:spChg>
        <pc:spChg chg="add mod">
          <ac:chgData name="Sek Hin Foo" userId="5ba131135915a486" providerId="LiveId" clId="{F65E431E-6C06-4826-BEE8-F48783347CF4}" dt="2020-11-17T17:47:24.990" v="1069" actId="1076"/>
          <ac:spMkLst>
            <pc:docMk/>
            <pc:sldMk cId="3962305661" sldId="409"/>
            <ac:spMk id="126" creationId="{C90672CA-E2DF-47C7-B91A-9648AD42BB0A}"/>
          </ac:spMkLst>
        </pc:spChg>
        <pc:spChg chg="add mod">
          <ac:chgData name="Sek Hin Foo" userId="5ba131135915a486" providerId="LiveId" clId="{F65E431E-6C06-4826-BEE8-F48783347CF4}" dt="2020-11-17T17:48:10.974" v="1074" actId="1076"/>
          <ac:spMkLst>
            <pc:docMk/>
            <pc:sldMk cId="3962305661" sldId="409"/>
            <ac:spMk id="1024" creationId="{70EE8F6F-E32F-4199-86C7-58274BEC8665}"/>
          </ac:spMkLst>
        </pc:spChg>
        <pc:spChg chg="add mod">
          <ac:chgData name="Sek Hin Foo" userId="5ba131135915a486" providerId="LiveId" clId="{F65E431E-6C06-4826-BEE8-F48783347CF4}" dt="2020-11-17T17:48:38.070" v="1078" actId="1076"/>
          <ac:spMkLst>
            <pc:docMk/>
            <pc:sldMk cId="3962305661" sldId="409"/>
            <ac:spMk id="1025" creationId="{0247B4EA-8846-48E8-8027-2EA9A3FA19E4}"/>
          </ac:spMkLst>
        </pc:spChg>
        <pc:spChg chg="add mod">
          <ac:chgData name="Sek Hin Foo" userId="5ba131135915a486" providerId="LiveId" clId="{F65E431E-6C06-4826-BEE8-F48783347CF4}" dt="2020-11-18T01:27:07.535" v="1084" actId="1076"/>
          <ac:spMkLst>
            <pc:docMk/>
            <pc:sldMk cId="3962305661" sldId="409"/>
            <ac:spMk id="1027" creationId="{0F5535AE-6607-45CB-8DEE-F3F432DAA751}"/>
          </ac:spMkLst>
        </pc:spChg>
        <pc:spChg chg="add mod">
          <ac:chgData name="Sek Hin Foo" userId="5ba131135915a486" providerId="LiveId" clId="{F65E431E-6C06-4826-BEE8-F48783347CF4}" dt="2020-11-18T01:26:58.676" v="1083" actId="1076"/>
          <ac:spMkLst>
            <pc:docMk/>
            <pc:sldMk cId="3962305661" sldId="409"/>
            <ac:spMk id="1028" creationId="{32098106-A1A4-4D09-87C8-FF8E3F355F99}"/>
          </ac:spMkLst>
        </pc:spChg>
        <pc:graphicFrameChg chg="add mod modGraphic">
          <ac:chgData name="Sek Hin Foo" userId="5ba131135915a486" providerId="LiveId" clId="{F65E431E-6C06-4826-BEE8-F48783347CF4}" dt="2020-11-17T17:13:59.588" v="614" actId="1076"/>
          <ac:graphicFrameMkLst>
            <pc:docMk/>
            <pc:sldMk cId="3962305661" sldId="409"/>
            <ac:graphicFrameMk id="31" creationId="{16164D3D-B3E9-41B4-82D3-19D8D935594F}"/>
          </ac:graphicFrameMkLst>
        </pc:graphicFrameChg>
        <pc:graphicFrameChg chg="add del mod">
          <ac:chgData name="Sek Hin Foo" userId="5ba131135915a486" providerId="LiveId" clId="{F65E431E-6C06-4826-BEE8-F48783347CF4}" dt="2020-11-17T17:08:47.878" v="580" actId="478"/>
          <ac:graphicFrameMkLst>
            <pc:docMk/>
            <pc:sldMk cId="3962305661" sldId="409"/>
            <ac:graphicFrameMk id="32" creationId="{DCE617FB-9A05-45A6-975F-E6159E434360}"/>
          </ac:graphicFrameMkLst>
        </pc:graphicFrameChg>
        <pc:graphicFrameChg chg="add mod">
          <ac:chgData name="Sek Hin Foo" userId="5ba131135915a486" providerId="LiveId" clId="{F65E431E-6C06-4826-BEE8-F48783347CF4}" dt="2020-11-17T17:14:19.231" v="615" actId="1076"/>
          <ac:graphicFrameMkLst>
            <pc:docMk/>
            <pc:sldMk cId="3962305661" sldId="409"/>
            <ac:graphicFrameMk id="33" creationId="{C067F971-E313-4ED9-88CF-B42B7FDA6C70}"/>
          </ac:graphicFrameMkLst>
        </pc:graphicFrameChg>
        <pc:graphicFrameChg chg="add mod">
          <ac:chgData name="Sek Hin Foo" userId="5ba131135915a486" providerId="LiveId" clId="{F65E431E-6C06-4826-BEE8-F48783347CF4}" dt="2020-11-17T17:13:31.996" v="612" actId="1076"/>
          <ac:graphicFrameMkLst>
            <pc:docMk/>
            <pc:sldMk cId="3962305661" sldId="409"/>
            <ac:graphicFrameMk id="37" creationId="{2E4BB84E-FF60-4713-9775-CE06E58DC98E}"/>
          </ac:graphicFrameMkLst>
        </pc:graphicFrameChg>
        <pc:graphicFrameChg chg="add mod">
          <ac:chgData name="Sek Hin Foo" userId="5ba131135915a486" providerId="LiveId" clId="{F65E431E-6C06-4826-BEE8-F48783347CF4}" dt="2020-11-17T17:14:42.103" v="617" actId="1076"/>
          <ac:graphicFrameMkLst>
            <pc:docMk/>
            <pc:sldMk cId="3962305661" sldId="409"/>
            <ac:graphicFrameMk id="39" creationId="{05BAEFFF-A23D-46D0-B37A-C6F6697C56CA}"/>
          </ac:graphicFrameMkLst>
        </pc:graphicFrameChg>
        <pc:graphicFrameChg chg="add mod">
          <ac:chgData name="Sek Hin Foo" userId="5ba131135915a486" providerId="LiveId" clId="{F65E431E-6C06-4826-BEE8-F48783347CF4}" dt="2020-11-17T17:14:26.988" v="616" actId="1076"/>
          <ac:graphicFrameMkLst>
            <pc:docMk/>
            <pc:sldMk cId="3962305661" sldId="409"/>
            <ac:graphicFrameMk id="41" creationId="{902F7A0D-2B3F-4BC5-9023-760FED59DF8E}"/>
          </ac:graphicFrameMkLst>
        </pc:graphicFrameChg>
        <pc:picChg chg="add mod">
          <ac:chgData name="Sek Hin Foo" userId="5ba131135915a486" providerId="LiveId" clId="{F65E431E-6C06-4826-BEE8-F48783347CF4}" dt="2020-11-18T08:31:59.963" v="2414" actId="14100"/>
          <ac:picMkLst>
            <pc:docMk/>
            <pc:sldMk cId="3962305661" sldId="409"/>
            <ac:picMk id="6" creationId="{1DBBA536-211D-4230-9B5C-98341D22F511}"/>
          </ac:picMkLst>
        </pc:picChg>
        <pc:picChg chg="del mod ord">
          <ac:chgData name="Sek Hin Foo" userId="5ba131135915a486" providerId="LiveId" clId="{F65E431E-6C06-4826-BEE8-F48783347CF4}" dt="2020-11-17T16:57:11.407" v="312" actId="21"/>
          <ac:picMkLst>
            <pc:docMk/>
            <pc:sldMk cId="3962305661" sldId="409"/>
            <ac:picMk id="6" creationId="{B1349367-6FB5-4FFB-A968-673563142C86}"/>
          </ac:picMkLst>
        </pc:picChg>
        <pc:picChg chg="del">
          <ac:chgData name="Sek Hin Foo" userId="5ba131135915a486" providerId="LiveId" clId="{F65E431E-6C06-4826-BEE8-F48783347CF4}" dt="2020-11-17T16:57:11.407" v="312" actId="21"/>
          <ac:picMkLst>
            <pc:docMk/>
            <pc:sldMk cId="3962305661" sldId="409"/>
            <ac:picMk id="10" creationId="{ADF8FF34-CFD9-4407-8A18-23EC639D7761}"/>
          </ac:picMkLst>
        </pc:picChg>
        <pc:picChg chg="add del mod">
          <ac:chgData name="Sek Hin Foo" userId="5ba131135915a486" providerId="LiveId" clId="{F65E431E-6C06-4826-BEE8-F48783347CF4}" dt="2020-11-17T16:57:19.618" v="317"/>
          <ac:picMkLst>
            <pc:docMk/>
            <pc:sldMk cId="3962305661" sldId="409"/>
            <ac:picMk id="23" creationId="{9776A4E0-80B8-465E-9BEE-45E1222B493C}"/>
          </ac:picMkLst>
        </pc:picChg>
        <pc:picChg chg="add del mod ord">
          <ac:chgData name="Sek Hin Foo" userId="5ba131135915a486" providerId="LiveId" clId="{F65E431E-6C06-4826-BEE8-F48783347CF4}" dt="2020-11-17T16:57:19.618" v="317"/>
          <ac:picMkLst>
            <pc:docMk/>
            <pc:sldMk cId="3962305661" sldId="409"/>
            <ac:picMk id="24" creationId="{86EFF150-D7F9-43B1-8AA5-282296416302}"/>
          </ac:picMkLst>
        </pc:picChg>
        <pc:picChg chg="add mod">
          <ac:chgData name="Sek Hin Foo" userId="5ba131135915a486" providerId="LiveId" clId="{F65E431E-6C06-4826-BEE8-F48783347CF4}" dt="2020-11-18T01:28:13.161" v="1115" actId="1076"/>
          <ac:picMkLst>
            <pc:docMk/>
            <pc:sldMk cId="3962305661" sldId="409"/>
            <ac:picMk id="34" creationId="{E12EC5A4-8742-47BE-99BB-693EFCD1B550}"/>
          </ac:picMkLst>
        </pc:picChg>
        <pc:picChg chg="add mod">
          <ac:chgData name="Sek Hin Foo" userId="5ba131135915a486" providerId="LiveId" clId="{F65E431E-6C06-4826-BEE8-F48783347CF4}" dt="2020-11-17T16:58:35.247" v="362" actId="1038"/>
          <ac:picMkLst>
            <pc:docMk/>
            <pc:sldMk cId="3962305661" sldId="409"/>
            <ac:picMk id="35" creationId="{3858CBF9-ADB2-4B5B-A104-EBE8A140010F}"/>
          </ac:picMkLst>
        </pc:picChg>
        <pc:picChg chg="del mod modCrop">
          <ac:chgData name="Sek Hin Foo" userId="5ba131135915a486" providerId="LiveId" clId="{F65E431E-6C06-4826-BEE8-F48783347CF4}" dt="2020-11-19T11:24:48.023" v="3098" actId="478"/>
          <ac:picMkLst>
            <pc:docMk/>
            <pc:sldMk cId="3962305661" sldId="409"/>
            <ac:picMk id="57" creationId="{8C6B2E3F-16CA-40C8-920A-8AECA32A2F26}"/>
          </ac:picMkLst>
        </pc:picChg>
        <pc:picChg chg="add mod">
          <ac:chgData name="Sek Hin Foo" userId="5ba131135915a486" providerId="LiveId" clId="{F65E431E-6C06-4826-BEE8-F48783347CF4}" dt="2020-11-17T17:14:58.533" v="618" actId="14100"/>
          <ac:picMkLst>
            <pc:docMk/>
            <pc:sldMk cId="3962305661" sldId="409"/>
            <ac:picMk id="1026" creationId="{830E9437-E1C1-4768-885C-0B34AD4A27C3}"/>
          </ac:picMkLst>
        </pc:picChg>
        <pc:cxnChg chg="add del mod">
          <ac:chgData name="Sek Hin Foo" userId="5ba131135915a486" providerId="LiveId" clId="{F65E431E-6C06-4826-BEE8-F48783347CF4}" dt="2020-11-17T17:20:05.116" v="658" actId="478"/>
          <ac:cxnSpMkLst>
            <pc:docMk/>
            <pc:sldMk cId="3962305661" sldId="409"/>
            <ac:cxnSpMk id="48" creationId="{10BAF28F-CB86-43DA-9D7B-64B6703557D0}"/>
          </ac:cxnSpMkLst>
        </pc:cxnChg>
        <pc:cxnChg chg="add mod">
          <ac:chgData name="Sek Hin Foo" userId="5ba131135915a486" providerId="LiveId" clId="{F65E431E-6C06-4826-BEE8-F48783347CF4}" dt="2020-11-17T17:31:17.028" v="743" actId="14100"/>
          <ac:cxnSpMkLst>
            <pc:docMk/>
            <pc:sldMk cId="3962305661" sldId="409"/>
            <ac:cxnSpMk id="88" creationId="{8814E96A-B295-4262-A4A3-6DC2F8F51899}"/>
          </ac:cxnSpMkLst>
        </pc:cxnChg>
      </pc:sldChg>
      <pc:sldChg chg="addSp delSp modSp mod">
        <pc:chgData name="Sek Hin Foo" userId="5ba131135915a486" providerId="LiveId" clId="{F65E431E-6C06-4826-BEE8-F48783347CF4}" dt="2020-12-01T14:52:06.567" v="4602" actId="478"/>
        <pc:sldMkLst>
          <pc:docMk/>
          <pc:sldMk cId="633142521" sldId="412"/>
        </pc:sldMkLst>
        <pc:spChg chg="mod">
          <ac:chgData name="Sek Hin Foo" userId="5ba131135915a486" providerId="LiveId" clId="{F65E431E-6C06-4826-BEE8-F48783347CF4}" dt="2020-11-30T07:30:57.022" v="4094" actId="20577"/>
          <ac:spMkLst>
            <pc:docMk/>
            <pc:sldMk cId="633142521" sldId="412"/>
            <ac:spMk id="3" creationId="{1CD023C5-1E50-4AC3-8196-6EB2A7D0D0EC}"/>
          </ac:spMkLst>
        </pc:spChg>
        <pc:spChg chg="add del mod">
          <ac:chgData name="Sek Hin Foo" userId="5ba131135915a486" providerId="LiveId" clId="{F65E431E-6C06-4826-BEE8-F48783347CF4}" dt="2020-12-01T14:52:06.567" v="4602" actId="478"/>
          <ac:spMkLst>
            <pc:docMk/>
            <pc:sldMk cId="633142521" sldId="412"/>
            <ac:spMk id="8" creationId="{5F4A2D05-C202-4DE9-BBD0-265AC8DB3D01}"/>
          </ac:spMkLst>
        </pc:spChg>
      </pc:sldChg>
      <pc:sldChg chg="addSp delSp modSp mod">
        <pc:chgData name="Sek Hin Foo" userId="5ba131135915a486" providerId="LiveId" clId="{F65E431E-6C06-4826-BEE8-F48783347CF4}" dt="2020-12-01T14:52:05.619" v="4601" actId="478"/>
        <pc:sldMkLst>
          <pc:docMk/>
          <pc:sldMk cId="2838314157" sldId="413"/>
        </pc:sldMkLst>
        <pc:spChg chg="mod">
          <ac:chgData name="Sek Hin Foo" userId="5ba131135915a486" providerId="LiveId" clId="{F65E431E-6C06-4826-BEE8-F48783347CF4}" dt="2020-11-30T07:30:01.638" v="4082" actId="20577"/>
          <ac:spMkLst>
            <pc:docMk/>
            <pc:sldMk cId="2838314157" sldId="413"/>
            <ac:spMk id="3" creationId="{29FA053C-10E3-40B2-B48A-CEDF24558B17}"/>
          </ac:spMkLst>
        </pc:spChg>
        <pc:spChg chg="add del mod">
          <ac:chgData name="Sek Hin Foo" userId="5ba131135915a486" providerId="LiveId" clId="{F65E431E-6C06-4826-BEE8-F48783347CF4}" dt="2020-12-01T14:52:05.619" v="4601" actId="478"/>
          <ac:spMkLst>
            <pc:docMk/>
            <pc:sldMk cId="2838314157" sldId="413"/>
            <ac:spMk id="8" creationId="{A2CB7E93-E322-4A09-8E01-A2059C3D44FC}"/>
          </ac:spMkLst>
        </pc:spChg>
      </pc:sldChg>
      <pc:sldChg chg="addSp delSp modSp mod">
        <pc:chgData name="Sek Hin Foo" userId="5ba131135915a486" providerId="LiveId" clId="{F65E431E-6C06-4826-BEE8-F48783347CF4}" dt="2020-12-01T14:52:07.723" v="4603" actId="478"/>
        <pc:sldMkLst>
          <pc:docMk/>
          <pc:sldMk cId="2870851932" sldId="414"/>
        </pc:sldMkLst>
        <pc:spChg chg="mod">
          <ac:chgData name="Sek Hin Foo" userId="5ba131135915a486" providerId="LiveId" clId="{F65E431E-6C06-4826-BEE8-F48783347CF4}" dt="2020-11-30T07:47:11.610" v="4172" actId="5793"/>
          <ac:spMkLst>
            <pc:docMk/>
            <pc:sldMk cId="2870851932" sldId="414"/>
            <ac:spMk id="3" creationId="{CC54DF90-949F-466F-9E15-011848130CC1}"/>
          </ac:spMkLst>
        </pc:spChg>
        <pc:spChg chg="mod topLvl">
          <ac:chgData name="Sek Hin Foo" userId="5ba131135915a486" providerId="LiveId" clId="{F65E431E-6C06-4826-BEE8-F48783347CF4}" dt="2020-11-30T07:44:04.605" v="4153" actId="165"/>
          <ac:spMkLst>
            <pc:docMk/>
            <pc:sldMk cId="2870851932" sldId="414"/>
            <ac:spMk id="10" creationId="{ACE19723-7D68-4A70-9B8C-8004B376F952}"/>
          </ac:spMkLst>
        </pc:spChg>
        <pc:spChg chg="mod topLvl">
          <ac:chgData name="Sek Hin Foo" userId="5ba131135915a486" providerId="LiveId" clId="{F65E431E-6C06-4826-BEE8-F48783347CF4}" dt="2020-11-30T07:44:04.605" v="4153" actId="165"/>
          <ac:spMkLst>
            <pc:docMk/>
            <pc:sldMk cId="2870851932" sldId="414"/>
            <ac:spMk id="12" creationId="{578A3A6A-36A6-4B93-883E-7CF719DAFA3B}"/>
          </ac:spMkLst>
        </pc:spChg>
        <pc:spChg chg="mod topLvl">
          <ac:chgData name="Sek Hin Foo" userId="5ba131135915a486" providerId="LiveId" clId="{F65E431E-6C06-4826-BEE8-F48783347CF4}" dt="2020-11-30T07:44:04.605" v="4153" actId="165"/>
          <ac:spMkLst>
            <pc:docMk/>
            <pc:sldMk cId="2870851932" sldId="414"/>
            <ac:spMk id="16" creationId="{C184C7F5-57B9-4719-886B-03CF81182F68}"/>
          </ac:spMkLst>
        </pc:spChg>
        <pc:spChg chg="mod topLvl">
          <ac:chgData name="Sek Hin Foo" userId="5ba131135915a486" providerId="LiveId" clId="{F65E431E-6C06-4826-BEE8-F48783347CF4}" dt="2020-11-30T07:44:04.605" v="4153" actId="165"/>
          <ac:spMkLst>
            <pc:docMk/>
            <pc:sldMk cId="2870851932" sldId="414"/>
            <ac:spMk id="18" creationId="{5389A005-7BE8-4A67-A5B8-653735A07D9A}"/>
          </ac:spMkLst>
        </pc:spChg>
        <pc:spChg chg="mod topLvl">
          <ac:chgData name="Sek Hin Foo" userId="5ba131135915a486" providerId="LiveId" clId="{F65E431E-6C06-4826-BEE8-F48783347CF4}" dt="2020-11-30T07:45:31.480" v="4154" actId="197"/>
          <ac:spMkLst>
            <pc:docMk/>
            <pc:sldMk cId="2870851932" sldId="414"/>
            <ac:spMk id="19" creationId="{4F364AAE-47EF-46E0-B48F-CF5D16928E4B}"/>
          </ac:spMkLst>
        </pc:spChg>
        <pc:spChg chg="mod topLvl">
          <ac:chgData name="Sek Hin Foo" userId="5ba131135915a486" providerId="LiveId" clId="{F65E431E-6C06-4826-BEE8-F48783347CF4}" dt="2020-11-30T07:45:31.480" v="4154" actId="197"/>
          <ac:spMkLst>
            <pc:docMk/>
            <pc:sldMk cId="2870851932" sldId="414"/>
            <ac:spMk id="21" creationId="{3A55AE08-C9CB-4A2D-B455-1339317F6466}"/>
          </ac:spMkLst>
        </pc:spChg>
        <pc:spChg chg="mod topLvl">
          <ac:chgData name="Sek Hin Foo" userId="5ba131135915a486" providerId="LiveId" clId="{F65E431E-6C06-4826-BEE8-F48783347CF4}" dt="2020-11-30T07:45:31.480" v="4154" actId="197"/>
          <ac:spMkLst>
            <pc:docMk/>
            <pc:sldMk cId="2870851932" sldId="414"/>
            <ac:spMk id="23" creationId="{4D7FB906-D173-4BA4-8243-9C77ADBE320F}"/>
          </ac:spMkLst>
        </pc:spChg>
        <pc:spChg chg="add mod topLvl">
          <ac:chgData name="Sek Hin Foo" userId="5ba131135915a486" providerId="LiveId" clId="{F65E431E-6C06-4826-BEE8-F48783347CF4}" dt="2020-11-30T07:45:31.480" v="4154" actId="197"/>
          <ac:spMkLst>
            <pc:docMk/>
            <pc:sldMk cId="2870851932" sldId="414"/>
            <ac:spMk id="24" creationId="{2BD0A8AB-5A69-4580-B215-011D915DFF91}"/>
          </ac:spMkLst>
        </pc:spChg>
        <pc:spChg chg="mod topLvl">
          <ac:chgData name="Sek Hin Foo" userId="5ba131135915a486" providerId="LiveId" clId="{F65E431E-6C06-4826-BEE8-F48783347CF4}" dt="2020-11-30T07:45:41.791" v="4155" actId="1076"/>
          <ac:spMkLst>
            <pc:docMk/>
            <pc:sldMk cId="2870851932" sldId="414"/>
            <ac:spMk id="25" creationId="{F238392E-908C-4298-AAE1-F6737363B3BC}"/>
          </ac:spMkLst>
        </pc:spChg>
        <pc:spChg chg="mod topLvl">
          <ac:chgData name="Sek Hin Foo" userId="5ba131135915a486" providerId="LiveId" clId="{F65E431E-6C06-4826-BEE8-F48783347CF4}" dt="2020-11-30T07:45:31.480" v="4154" actId="197"/>
          <ac:spMkLst>
            <pc:docMk/>
            <pc:sldMk cId="2870851932" sldId="414"/>
            <ac:spMk id="26" creationId="{C32D801E-0F28-4394-B0CA-1429F2A9C239}"/>
          </ac:spMkLst>
        </pc:spChg>
        <pc:spChg chg="add mod topLvl">
          <ac:chgData name="Sek Hin Foo" userId="5ba131135915a486" providerId="LiveId" clId="{F65E431E-6C06-4826-BEE8-F48783347CF4}" dt="2020-11-30T07:45:31.480" v="4154" actId="197"/>
          <ac:spMkLst>
            <pc:docMk/>
            <pc:sldMk cId="2870851932" sldId="414"/>
            <ac:spMk id="27" creationId="{B15D2502-EC27-420F-B04F-C1A51AEDEB34}"/>
          </ac:spMkLst>
        </pc:spChg>
        <pc:spChg chg="mod topLvl">
          <ac:chgData name="Sek Hin Foo" userId="5ba131135915a486" providerId="LiveId" clId="{F65E431E-6C06-4826-BEE8-F48783347CF4}" dt="2020-11-30T07:45:31.480" v="4154" actId="197"/>
          <ac:spMkLst>
            <pc:docMk/>
            <pc:sldMk cId="2870851932" sldId="414"/>
            <ac:spMk id="28" creationId="{128ACF46-52D3-4FED-B730-533AEC8D474B}"/>
          </ac:spMkLst>
        </pc:spChg>
        <pc:spChg chg="add del mod">
          <ac:chgData name="Sek Hin Foo" userId="5ba131135915a486" providerId="LiveId" clId="{F65E431E-6C06-4826-BEE8-F48783347CF4}" dt="2020-12-01T14:52:07.723" v="4603" actId="478"/>
          <ac:spMkLst>
            <pc:docMk/>
            <pc:sldMk cId="2870851932" sldId="414"/>
            <ac:spMk id="29" creationId="{4B6F1F4B-0BDD-46B9-9BAB-299E8275EC14}"/>
          </ac:spMkLst>
        </pc:spChg>
        <pc:spChg chg="mod topLvl">
          <ac:chgData name="Sek Hin Foo" userId="5ba131135915a486" providerId="LiveId" clId="{F65E431E-6C06-4826-BEE8-F48783347CF4}" dt="2020-11-30T07:45:31.480" v="4154" actId="197"/>
          <ac:spMkLst>
            <pc:docMk/>
            <pc:sldMk cId="2870851932" sldId="414"/>
            <ac:spMk id="30" creationId="{4BD59E69-6F4B-472E-B742-7F5CA7C6A158}"/>
          </ac:spMkLst>
        </pc:spChg>
        <pc:spChg chg="mod topLvl">
          <ac:chgData name="Sek Hin Foo" userId="5ba131135915a486" providerId="LiveId" clId="{F65E431E-6C06-4826-BEE8-F48783347CF4}" dt="2020-11-30T07:45:31.480" v="4154" actId="197"/>
          <ac:spMkLst>
            <pc:docMk/>
            <pc:sldMk cId="2870851932" sldId="414"/>
            <ac:spMk id="32" creationId="{B1D8D906-170A-4BE7-B465-956B73553FCB}"/>
          </ac:spMkLst>
        </pc:spChg>
        <pc:spChg chg="mod topLvl">
          <ac:chgData name="Sek Hin Foo" userId="5ba131135915a486" providerId="LiveId" clId="{F65E431E-6C06-4826-BEE8-F48783347CF4}" dt="2020-11-30T07:45:31.480" v="4154" actId="197"/>
          <ac:spMkLst>
            <pc:docMk/>
            <pc:sldMk cId="2870851932" sldId="414"/>
            <ac:spMk id="34" creationId="{37D347E0-DF8A-40F8-806D-05867DD42C19}"/>
          </ac:spMkLst>
        </pc:spChg>
        <pc:spChg chg="mod topLvl">
          <ac:chgData name="Sek Hin Foo" userId="5ba131135915a486" providerId="LiveId" clId="{F65E431E-6C06-4826-BEE8-F48783347CF4}" dt="2020-11-30T07:45:31.480" v="4154" actId="197"/>
          <ac:spMkLst>
            <pc:docMk/>
            <pc:sldMk cId="2870851932" sldId="414"/>
            <ac:spMk id="36" creationId="{1F0BF4F4-4D79-4385-9BC5-C70536D115AB}"/>
          </ac:spMkLst>
        </pc:spChg>
        <pc:spChg chg="mod topLvl">
          <ac:chgData name="Sek Hin Foo" userId="5ba131135915a486" providerId="LiveId" clId="{F65E431E-6C06-4826-BEE8-F48783347CF4}" dt="2020-11-30T07:45:31.480" v="4154" actId="197"/>
          <ac:spMkLst>
            <pc:docMk/>
            <pc:sldMk cId="2870851932" sldId="414"/>
            <ac:spMk id="38" creationId="{F8EB46FF-6E7B-4435-9D55-7D9CF55D7522}"/>
          </ac:spMkLst>
        </pc:spChg>
        <pc:spChg chg="mod topLvl">
          <ac:chgData name="Sek Hin Foo" userId="5ba131135915a486" providerId="LiveId" clId="{F65E431E-6C06-4826-BEE8-F48783347CF4}" dt="2020-11-30T07:45:31.480" v="4154" actId="197"/>
          <ac:spMkLst>
            <pc:docMk/>
            <pc:sldMk cId="2870851932" sldId="414"/>
            <ac:spMk id="40" creationId="{E6C5260C-3D56-4DC2-9CB7-EBF1648C9A9D}"/>
          </ac:spMkLst>
        </pc:spChg>
        <pc:grpChg chg="add mod">
          <ac:chgData name="Sek Hin Foo" userId="5ba131135915a486" providerId="LiveId" clId="{F65E431E-6C06-4826-BEE8-F48783347CF4}" dt="2020-11-30T07:43:10.972" v="4149" actId="164"/>
          <ac:grpSpMkLst>
            <pc:docMk/>
            <pc:sldMk cId="2870851932" sldId="414"/>
            <ac:grpSpMk id="6" creationId="{034862F5-3265-4737-8305-784139344572}"/>
          </ac:grpSpMkLst>
        </pc:grpChg>
        <pc:grpChg chg="add del mod">
          <ac:chgData name="Sek Hin Foo" userId="5ba131135915a486" providerId="LiveId" clId="{F65E431E-6C06-4826-BEE8-F48783347CF4}" dt="2020-11-30T07:44:04.605" v="4153" actId="165"/>
          <ac:grpSpMkLst>
            <pc:docMk/>
            <pc:sldMk cId="2870851932" sldId="414"/>
            <ac:grpSpMk id="7" creationId="{42965D16-FDE4-4B89-8D58-4BCA92C17386}"/>
          </ac:grpSpMkLst>
        </pc:grpChg>
      </pc:sldChg>
      <pc:sldChg chg="addSp delSp modSp mod">
        <pc:chgData name="Sek Hin Foo" userId="5ba131135915a486" providerId="LiveId" clId="{F65E431E-6C06-4826-BEE8-F48783347CF4}" dt="2020-12-01T14:51:58.221" v="4595" actId="478"/>
        <pc:sldMkLst>
          <pc:docMk/>
          <pc:sldMk cId="3459393591" sldId="415"/>
        </pc:sldMkLst>
        <pc:spChg chg="mod">
          <ac:chgData name="Sek Hin Foo" userId="5ba131135915a486" providerId="LiveId" clId="{F65E431E-6C06-4826-BEE8-F48783347CF4}" dt="2020-11-23T09:25:28.043" v="3314" actId="20577"/>
          <ac:spMkLst>
            <pc:docMk/>
            <pc:sldMk cId="3459393591" sldId="415"/>
            <ac:spMk id="11" creationId="{F2C4C6E4-7C9B-47CC-A88D-6843C01F89D6}"/>
          </ac:spMkLst>
        </pc:spChg>
        <pc:spChg chg="add del mod">
          <ac:chgData name="Sek Hin Foo" userId="5ba131135915a486" providerId="LiveId" clId="{F65E431E-6C06-4826-BEE8-F48783347CF4}" dt="2020-12-01T14:51:58.221" v="4595" actId="478"/>
          <ac:spMkLst>
            <pc:docMk/>
            <pc:sldMk cId="3459393591" sldId="415"/>
            <ac:spMk id="12" creationId="{E40AF0AB-1DA1-4D55-8133-256E1FCE06F1}"/>
          </ac:spMkLst>
        </pc:spChg>
        <pc:picChg chg="del">
          <ac:chgData name="Sek Hin Foo" userId="5ba131135915a486" providerId="LiveId" clId="{F65E431E-6C06-4826-BEE8-F48783347CF4}" dt="2020-11-18T08:29:45.311" v="2384" actId="478"/>
          <ac:picMkLst>
            <pc:docMk/>
            <pc:sldMk cId="3459393591" sldId="415"/>
            <ac:picMk id="6" creationId="{DC4AC70A-D69D-4AA9-8ECD-9AC60934A7A1}"/>
          </ac:picMkLst>
        </pc:picChg>
        <pc:picChg chg="add mod">
          <ac:chgData name="Sek Hin Foo" userId="5ba131135915a486" providerId="LiveId" clId="{F65E431E-6C06-4826-BEE8-F48783347CF4}" dt="2020-11-18T08:30:47.855" v="2408" actId="1038"/>
          <ac:picMkLst>
            <pc:docMk/>
            <pc:sldMk cId="3459393591" sldId="415"/>
            <ac:picMk id="8" creationId="{3E18FF31-773F-49D0-ACEB-BEEED646A822}"/>
          </ac:picMkLst>
        </pc:picChg>
      </pc:sldChg>
      <pc:sldChg chg="addSp delSp modSp mod">
        <pc:chgData name="Sek Hin Foo" userId="5ba131135915a486" providerId="LiveId" clId="{F65E431E-6C06-4826-BEE8-F48783347CF4}" dt="2020-12-01T14:51:46.072" v="4584" actId="478"/>
        <pc:sldMkLst>
          <pc:docMk/>
          <pc:sldMk cId="3301753845" sldId="416"/>
        </pc:sldMkLst>
        <pc:spChg chg="mod">
          <ac:chgData name="Sek Hin Foo" userId="5ba131135915a486" providerId="LiveId" clId="{F65E431E-6C06-4826-BEE8-F48783347CF4}" dt="2020-11-30T07:08:58.234" v="3836" actId="6549"/>
          <ac:spMkLst>
            <pc:docMk/>
            <pc:sldMk cId="3301753845" sldId="416"/>
            <ac:spMk id="6" creationId="{783DF850-F37A-4841-8C3C-877770B9CCAE}"/>
          </ac:spMkLst>
        </pc:spChg>
        <pc:spChg chg="add del mod">
          <ac:chgData name="Sek Hin Foo" userId="5ba131135915a486" providerId="LiveId" clId="{F65E431E-6C06-4826-BEE8-F48783347CF4}" dt="2020-12-01T14:51:46.072" v="4584" actId="478"/>
          <ac:spMkLst>
            <pc:docMk/>
            <pc:sldMk cId="3301753845" sldId="416"/>
            <ac:spMk id="17" creationId="{9CD3D8B6-1686-4B19-87F4-CBA0B56B5835}"/>
          </ac:spMkLst>
        </pc:spChg>
      </pc:sldChg>
      <pc:sldChg chg="addSp delSp modSp mod">
        <pc:chgData name="Sek Hin Foo" userId="5ba131135915a486" providerId="LiveId" clId="{F65E431E-6C06-4826-BEE8-F48783347CF4}" dt="2020-12-01T14:50:58.300" v="4565" actId="478"/>
        <pc:sldMkLst>
          <pc:docMk/>
          <pc:sldMk cId="1309699549" sldId="418"/>
        </pc:sldMkLst>
        <pc:spChg chg="mod">
          <ac:chgData name="Sek Hin Foo" userId="5ba131135915a486" providerId="LiveId" clId="{F65E431E-6C06-4826-BEE8-F48783347CF4}" dt="2020-11-30T07:00:40.339" v="3572" actId="20577"/>
          <ac:spMkLst>
            <pc:docMk/>
            <pc:sldMk cId="1309699549" sldId="418"/>
            <ac:spMk id="3" creationId="{9D5563F6-883A-4500-8553-7100A85D826A}"/>
          </ac:spMkLst>
        </pc:spChg>
        <pc:spChg chg="add del mod">
          <ac:chgData name="Sek Hin Foo" userId="5ba131135915a486" providerId="LiveId" clId="{F65E431E-6C06-4826-BEE8-F48783347CF4}" dt="2020-12-01T14:50:58.300" v="4565" actId="478"/>
          <ac:spMkLst>
            <pc:docMk/>
            <pc:sldMk cId="1309699549" sldId="418"/>
            <ac:spMk id="57" creationId="{23D9420C-C8F6-4E10-9020-E7CF520A5B58}"/>
          </ac:spMkLst>
        </pc:spChg>
      </pc:sldChg>
      <pc:sldChg chg="addSp delSp modSp mod">
        <pc:chgData name="Sek Hin Foo" userId="5ba131135915a486" providerId="LiveId" clId="{F65E431E-6C06-4826-BEE8-F48783347CF4}" dt="2020-12-01T14:51:56.843" v="4594" actId="478"/>
        <pc:sldMkLst>
          <pc:docMk/>
          <pc:sldMk cId="2477245090" sldId="419"/>
        </pc:sldMkLst>
        <pc:spChg chg="mod">
          <ac:chgData name="Sek Hin Foo" userId="5ba131135915a486" providerId="LiveId" clId="{F65E431E-6C06-4826-BEE8-F48783347CF4}" dt="2020-11-30T07:18:37.881" v="3987" actId="20577"/>
          <ac:spMkLst>
            <pc:docMk/>
            <pc:sldMk cId="2477245090" sldId="419"/>
            <ac:spMk id="3" creationId="{DD015ED5-1676-41A2-A4E0-84F93673B8B8}"/>
          </ac:spMkLst>
        </pc:spChg>
        <pc:spChg chg="add del mod">
          <ac:chgData name="Sek Hin Foo" userId="5ba131135915a486" providerId="LiveId" clId="{F65E431E-6C06-4826-BEE8-F48783347CF4}" dt="2020-12-01T14:51:56.843" v="4594" actId="478"/>
          <ac:spMkLst>
            <pc:docMk/>
            <pc:sldMk cId="2477245090" sldId="419"/>
            <ac:spMk id="8" creationId="{CF5CA97B-1A79-417D-BE55-105293B91868}"/>
          </ac:spMkLst>
        </pc:spChg>
      </pc:sldChg>
      <pc:sldChg chg="addSp delSp modSp mod">
        <pc:chgData name="Sek Hin Foo" userId="5ba131135915a486" providerId="LiveId" clId="{F65E431E-6C06-4826-BEE8-F48783347CF4}" dt="2020-12-01T14:52:10.287" v="4605" actId="478"/>
        <pc:sldMkLst>
          <pc:docMk/>
          <pc:sldMk cId="3946399521" sldId="425"/>
        </pc:sldMkLst>
        <pc:spChg chg="add del mod">
          <ac:chgData name="Sek Hin Foo" userId="5ba131135915a486" providerId="LiveId" clId="{F65E431E-6C06-4826-BEE8-F48783347CF4}" dt="2020-12-01T14:52:10.287" v="4605" actId="478"/>
          <ac:spMkLst>
            <pc:docMk/>
            <pc:sldMk cId="3946399521" sldId="425"/>
            <ac:spMk id="32" creationId="{557C1C7B-66EA-4EAB-8E1D-0A8FD6385CF0}"/>
          </ac:spMkLst>
        </pc:spChg>
        <pc:spChg chg="mod">
          <ac:chgData name="Sek Hin Foo" userId="5ba131135915a486" providerId="LiveId" clId="{F65E431E-6C06-4826-BEE8-F48783347CF4}" dt="2020-11-30T08:11:13.244" v="4321" actId="20577"/>
          <ac:spMkLst>
            <pc:docMk/>
            <pc:sldMk cId="3946399521" sldId="425"/>
            <ac:spMk id="195" creationId="{1428A015-1CE7-45D7-B0CA-7FA85B376FCD}"/>
          </ac:spMkLst>
        </pc:spChg>
      </pc:sldChg>
      <pc:sldChg chg="addSp delSp modSp mod">
        <pc:chgData name="Sek Hin Foo" userId="5ba131135915a486" providerId="LiveId" clId="{F65E431E-6C06-4826-BEE8-F48783347CF4}" dt="2020-12-01T14:51:09.181" v="4571" actId="478"/>
        <pc:sldMkLst>
          <pc:docMk/>
          <pc:sldMk cId="1351758762" sldId="426"/>
        </pc:sldMkLst>
        <pc:spChg chg="add del mod">
          <ac:chgData name="Sek Hin Foo" userId="5ba131135915a486" providerId="LiveId" clId="{F65E431E-6C06-4826-BEE8-F48783347CF4}" dt="2020-12-01T14:51:09.181" v="4571" actId="478"/>
          <ac:spMkLst>
            <pc:docMk/>
            <pc:sldMk cId="1351758762" sldId="426"/>
            <ac:spMk id="39" creationId="{1024933D-31A3-4047-A93C-976393C6BF57}"/>
          </ac:spMkLst>
        </pc:spChg>
        <pc:spChg chg="mod">
          <ac:chgData name="Sek Hin Foo" userId="5ba131135915a486" providerId="LiveId" clId="{F65E431E-6C06-4826-BEE8-F48783347CF4}" dt="2020-11-30T07:03:27.744" v="3640" actId="20577"/>
          <ac:spMkLst>
            <pc:docMk/>
            <pc:sldMk cId="1351758762" sldId="426"/>
            <ac:spMk id="210" creationId="{837A060D-2BF1-4523-AD40-99A78734E136}"/>
          </ac:spMkLst>
        </pc:spChg>
      </pc:sldChg>
      <pc:sldChg chg="addSp delSp modSp mod">
        <pc:chgData name="Sek Hin Foo" userId="5ba131135915a486" providerId="LiveId" clId="{F65E431E-6C06-4826-BEE8-F48783347CF4}" dt="2020-12-01T14:51:00.306" v="4567" actId="478"/>
        <pc:sldMkLst>
          <pc:docMk/>
          <pc:sldMk cId="1815620173" sldId="427"/>
        </pc:sldMkLst>
        <pc:spChg chg="mod">
          <ac:chgData name="Sek Hin Foo" userId="5ba131135915a486" providerId="LiveId" clId="{F65E431E-6C06-4826-BEE8-F48783347CF4}" dt="2020-11-30T10:21:11.015" v="4487" actId="947"/>
          <ac:spMkLst>
            <pc:docMk/>
            <pc:sldMk cId="1815620173" sldId="427"/>
            <ac:spMk id="2" creationId="{F670200A-43E6-4A39-9FEC-9FB350D19CA6}"/>
          </ac:spMkLst>
        </pc:spChg>
        <pc:spChg chg="mod">
          <ac:chgData name="Sek Hin Foo" userId="5ba131135915a486" providerId="LiveId" clId="{F65E431E-6C06-4826-BEE8-F48783347CF4}" dt="2020-11-30T10:23:18.822" v="4527" actId="20577"/>
          <ac:spMkLst>
            <pc:docMk/>
            <pc:sldMk cId="1815620173" sldId="427"/>
            <ac:spMk id="5" creationId="{F80F0EBE-43CC-4A62-B525-5707FFE892FC}"/>
          </ac:spMkLst>
        </pc:spChg>
        <pc:spChg chg="add del mod">
          <ac:chgData name="Sek Hin Foo" userId="5ba131135915a486" providerId="LiveId" clId="{F65E431E-6C06-4826-BEE8-F48783347CF4}" dt="2020-12-01T14:51:00.306" v="4567" actId="478"/>
          <ac:spMkLst>
            <pc:docMk/>
            <pc:sldMk cId="1815620173" sldId="427"/>
            <ac:spMk id="10" creationId="{B075C4E8-0C36-4F5C-A6EC-730E53374674}"/>
          </ac:spMkLst>
        </pc:spChg>
      </pc:sldChg>
      <pc:sldChg chg="addSp delSp modSp mod">
        <pc:chgData name="Sek Hin Foo" userId="5ba131135915a486" providerId="LiveId" clId="{F65E431E-6C06-4826-BEE8-F48783347CF4}" dt="2020-12-01T14:51:21.289" v="4581" actId="478"/>
        <pc:sldMkLst>
          <pc:docMk/>
          <pc:sldMk cId="3795232305" sldId="433"/>
        </pc:sldMkLst>
        <pc:spChg chg="add del mod">
          <ac:chgData name="Sek Hin Foo" userId="5ba131135915a486" providerId="LiveId" clId="{F65E431E-6C06-4826-BEE8-F48783347CF4}" dt="2020-12-01T14:51:21.289" v="4581" actId="478"/>
          <ac:spMkLst>
            <pc:docMk/>
            <pc:sldMk cId="3795232305" sldId="433"/>
            <ac:spMk id="8" creationId="{38E7C0E0-1233-464A-9F62-FFAF73D40D69}"/>
          </ac:spMkLst>
        </pc:spChg>
        <pc:spChg chg="mod">
          <ac:chgData name="Sek Hin Foo" userId="5ba131135915a486" providerId="LiveId" clId="{F65E431E-6C06-4826-BEE8-F48783347CF4}" dt="2020-11-30T08:10:37.269" v="4308" actId="20577"/>
          <ac:spMkLst>
            <pc:docMk/>
            <pc:sldMk cId="3795232305" sldId="433"/>
            <ac:spMk id="9" creationId="{9711B932-3DA7-41A3-934C-72464DD2247D}"/>
          </ac:spMkLst>
        </pc:spChg>
      </pc:sldChg>
      <pc:sldChg chg="addSp delSp modSp mod">
        <pc:chgData name="Sek Hin Foo" userId="5ba131135915a486" providerId="LiveId" clId="{F65E431E-6C06-4826-BEE8-F48783347CF4}" dt="2020-12-01T14:51:19.026" v="4579" actId="478"/>
        <pc:sldMkLst>
          <pc:docMk/>
          <pc:sldMk cId="1521139942" sldId="434"/>
        </pc:sldMkLst>
        <pc:spChg chg="mod">
          <ac:chgData name="Sek Hin Foo" userId="5ba131135915a486" providerId="LiveId" clId="{F65E431E-6C06-4826-BEE8-F48783347CF4}" dt="2020-11-19T11:07:33.332" v="2727" actId="14100"/>
          <ac:spMkLst>
            <pc:docMk/>
            <pc:sldMk cId="1521139942" sldId="434"/>
            <ac:spMk id="5" creationId="{E7E5987B-FA9A-4389-BC2A-CD76E3C3E07D}"/>
          </ac:spMkLst>
        </pc:spChg>
        <pc:spChg chg="del">
          <ac:chgData name="Sek Hin Foo" userId="5ba131135915a486" providerId="LiveId" clId="{F65E431E-6C06-4826-BEE8-F48783347CF4}" dt="2020-11-19T11:06:33.522" v="2700" actId="478"/>
          <ac:spMkLst>
            <pc:docMk/>
            <pc:sldMk cId="1521139942" sldId="434"/>
            <ac:spMk id="7" creationId="{9E3B2E57-57C2-4755-896D-D677DF20366A}"/>
          </ac:spMkLst>
        </pc:spChg>
        <pc:spChg chg="add del">
          <ac:chgData name="Sek Hin Foo" userId="5ba131135915a486" providerId="LiveId" clId="{F65E431E-6C06-4826-BEE8-F48783347CF4}" dt="2020-11-19T11:06:33.522" v="2700" actId="478"/>
          <ac:spMkLst>
            <pc:docMk/>
            <pc:sldMk cId="1521139942" sldId="434"/>
            <ac:spMk id="8" creationId="{2DD608A6-9620-4826-B344-3FD6EC42BFEE}"/>
          </ac:spMkLst>
        </pc:spChg>
        <pc:spChg chg="add del mod">
          <ac:chgData name="Sek Hin Foo" userId="5ba131135915a486" providerId="LiveId" clId="{F65E431E-6C06-4826-BEE8-F48783347CF4}" dt="2020-11-19T11:06:33.522" v="2700" actId="478"/>
          <ac:spMkLst>
            <pc:docMk/>
            <pc:sldMk cId="1521139942" sldId="434"/>
            <ac:spMk id="9" creationId="{A3990A9A-61B1-453A-8FC3-0D664D70E340}"/>
          </ac:spMkLst>
        </pc:spChg>
        <pc:spChg chg="add del">
          <ac:chgData name="Sek Hin Foo" userId="5ba131135915a486" providerId="LiveId" clId="{F65E431E-6C06-4826-BEE8-F48783347CF4}" dt="2020-11-19T11:06:33.522" v="2700" actId="478"/>
          <ac:spMkLst>
            <pc:docMk/>
            <pc:sldMk cId="1521139942" sldId="434"/>
            <ac:spMk id="10" creationId="{A5167FE8-F1A3-4460-AC84-A06AC4A68A68}"/>
          </ac:spMkLst>
        </pc:spChg>
        <pc:spChg chg="del">
          <ac:chgData name="Sek Hin Foo" userId="5ba131135915a486" providerId="LiveId" clId="{F65E431E-6C06-4826-BEE8-F48783347CF4}" dt="2020-11-19T11:06:33.522" v="2700" actId="478"/>
          <ac:spMkLst>
            <pc:docMk/>
            <pc:sldMk cId="1521139942" sldId="434"/>
            <ac:spMk id="11" creationId="{85AA6994-5A5C-4376-A077-3B089D092086}"/>
          </ac:spMkLst>
        </pc:spChg>
        <pc:spChg chg="add del">
          <ac:chgData name="Sek Hin Foo" userId="5ba131135915a486" providerId="LiveId" clId="{F65E431E-6C06-4826-BEE8-F48783347CF4}" dt="2020-11-19T11:06:33.522" v="2700" actId="478"/>
          <ac:spMkLst>
            <pc:docMk/>
            <pc:sldMk cId="1521139942" sldId="434"/>
            <ac:spMk id="12" creationId="{2AE1DE7F-F030-4ED7-8395-6FD90B71A631}"/>
          </ac:spMkLst>
        </pc:spChg>
        <pc:spChg chg="mod">
          <ac:chgData name="Sek Hin Foo" userId="5ba131135915a486" providerId="LiveId" clId="{F65E431E-6C06-4826-BEE8-F48783347CF4}" dt="2020-11-20T04:43:38.105" v="3158" actId="1038"/>
          <ac:spMkLst>
            <pc:docMk/>
            <pc:sldMk cId="1521139942" sldId="434"/>
            <ac:spMk id="13" creationId="{87E45A2F-68C1-4145-BFC0-8CEF1644A8FB}"/>
          </ac:spMkLst>
        </pc:spChg>
        <pc:spChg chg="add del">
          <ac:chgData name="Sek Hin Foo" userId="5ba131135915a486" providerId="LiveId" clId="{F65E431E-6C06-4826-BEE8-F48783347CF4}" dt="2020-11-19T11:06:33.522" v="2700" actId="478"/>
          <ac:spMkLst>
            <pc:docMk/>
            <pc:sldMk cId="1521139942" sldId="434"/>
            <ac:spMk id="14" creationId="{2BC2882B-B10D-4823-952B-9478E03D746A}"/>
          </ac:spMkLst>
        </pc:spChg>
        <pc:spChg chg="del">
          <ac:chgData name="Sek Hin Foo" userId="5ba131135915a486" providerId="LiveId" clId="{F65E431E-6C06-4826-BEE8-F48783347CF4}" dt="2020-11-19T11:06:33.522" v="2700" actId="478"/>
          <ac:spMkLst>
            <pc:docMk/>
            <pc:sldMk cId="1521139942" sldId="434"/>
            <ac:spMk id="15" creationId="{8EF8B738-D763-4D2F-8F12-EBD9A4722242}"/>
          </ac:spMkLst>
        </pc:spChg>
        <pc:spChg chg="add del">
          <ac:chgData name="Sek Hin Foo" userId="5ba131135915a486" providerId="LiveId" clId="{F65E431E-6C06-4826-BEE8-F48783347CF4}" dt="2020-11-19T11:06:33.522" v="2700" actId="478"/>
          <ac:spMkLst>
            <pc:docMk/>
            <pc:sldMk cId="1521139942" sldId="434"/>
            <ac:spMk id="16" creationId="{7E1F74FE-26A6-4850-873C-452A72D797E0}"/>
          </ac:spMkLst>
        </pc:spChg>
        <pc:spChg chg="del">
          <ac:chgData name="Sek Hin Foo" userId="5ba131135915a486" providerId="LiveId" clId="{F65E431E-6C06-4826-BEE8-F48783347CF4}" dt="2020-11-19T11:06:33.522" v="2700" actId="478"/>
          <ac:spMkLst>
            <pc:docMk/>
            <pc:sldMk cId="1521139942" sldId="434"/>
            <ac:spMk id="17" creationId="{B762174C-92CD-49A5-B95D-4D4702143710}"/>
          </ac:spMkLst>
        </pc:spChg>
        <pc:spChg chg="add del mod">
          <ac:chgData name="Sek Hin Foo" userId="5ba131135915a486" providerId="LiveId" clId="{F65E431E-6C06-4826-BEE8-F48783347CF4}" dt="2020-11-18T03:15:26.509" v="1759" actId="478"/>
          <ac:spMkLst>
            <pc:docMk/>
            <pc:sldMk cId="1521139942" sldId="434"/>
            <ac:spMk id="18" creationId="{1FEAEA5F-1F30-4981-BFEA-31D14D1C791A}"/>
          </ac:spMkLst>
        </pc:spChg>
        <pc:spChg chg="mod">
          <ac:chgData name="Sek Hin Foo" userId="5ba131135915a486" providerId="LiveId" clId="{F65E431E-6C06-4826-BEE8-F48783347CF4}" dt="2020-11-20T04:47:11.826" v="3194" actId="1038"/>
          <ac:spMkLst>
            <pc:docMk/>
            <pc:sldMk cId="1521139942" sldId="434"/>
            <ac:spMk id="19" creationId="{293A7DFD-1864-4E37-8A53-79F76D91F40E}"/>
          </ac:spMkLst>
        </pc:spChg>
        <pc:spChg chg="add del mod">
          <ac:chgData name="Sek Hin Foo" userId="5ba131135915a486" providerId="LiveId" clId="{F65E431E-6C06-4826-BEE8-F48783347CF4}" dt="2020-11-18T03:15:27.245" v="1760" actId="478"/>
          <ac:spMkLst>
            <pc:docMk/>
            <pc:sldMk cId="1521139942" sldId="434"/>
            <ac:spMk id="20" creationId="{22114F1E-A2AD-445F-B01F-76B296E8F6AA}"/>
          </ac:spMkLst>
        </pc:spChg>
        <pc:spChg chg="del">
          <ac:chgData name="Sek Hin Foo" userId="5ba131135915a486" providerId="LiveId" clId="{F65E431E-6C06-4826-BEE8-F48783347CF4}" dt="2020-11-19T11:06:33.522" v="2700" actId="478"/>
          <ac:spMkLst>
            <pc:docMk/>
            <pc:sldMk cId="1521139942" sldId="434"/>
            <ac:spMk id="21" creationId="{AE2EB1B5-56C9-4BFE-9589-E329243C9CE7}"/>
          </ac:spMkLst>
        </pc:spChg>
        <pc:spChg chg="add del mod">
          <ac:chgData name="Sek Hin Foo" userId="5ba131135915a486" providerId="LiveId" clId="{F65E431E-6C06-4826-BEE8-F48783347CF4}" dt="2020-11-30T08:06:35.217" v="4269" actId="478"/>
          <ac:spMkLst>
            <pc:docMk/>
            <pc:sldMk cId="1521139942" sldId="434"/>
            <ac:spMk id="21" creationId="{BFEE6A49-F208-4E8E-B55F-7F1A04F3897E}"/>
          </ac:spMkLst>
        </pc:spChg>
        <pc:spChg chg="add del mod">
          <ac:chgData name="Sek Hin Foo" userId="5ba131135915a486" providerId="LiveId" clId="{F65E431E-6C06-4826-BEE8-F48783347CF4}" dt="2020-11-18T03:15:27.843" v="1761" actId="478"/>
          <ac:spMkLst>
            <pc:docMk/>
            <pc:sldMk cId="1521139942" sldId="434"/>
            <ac:spMk id="22" creationId="{9B3C5694-E279-4BC2-B6D5-52A1631AAF09}"/>
          </ac:spMkLst>
        </pc:spChg>
        <pc:spChg chg="add del mod">
          <ac:chgData name="Sek Hin Foo" userId="5ba131135915a486" providerId="LiveId" clId="{F65E431E-6C06-4826-BEE8-F48783347CF4}" dt="2020-12-01T14:51:19.026" v="4579" actId="478"/>
          <ac:spMkLst>
            <pc:docMk/>
            <pc:sldMk cId="1521139942" sldId="434"/>
            <ac:spMk id="22" creationId="{F4B81E65-9582-4161-B1EC-505F62AF530E}"/>
          </ac:spMkLst>
        </pc:spChg>
        <pc:spChg chg="mod">
          <ac:chgData name="Sek Hin Foo" userId="5ba131135915a486" providerId="LiveId" clId="{F65E431E-6C06-4826-BEE8-F48783347CF4}" dt="2020-11-20T04:43:40.432" v="3159" actId="1038"/>
          <ac:spMkLst>
            <pc:docMk/>
            <pc:sldMk cId="1521139942" sldId="434"/>
            <ac:spMk id="23" creationId="{27599847-31CC-48E9-91DF-E0C700796636}"/>
          </ac:spMkLst>
        </pc:spChg>
        <pc:spChg chg="add del mod">
          <ac:chgData name="Sek Hin Foo" userId="5ba131135915a486" providerId="LiveId" clId="{F65E431E-6C06-4826-BEE8-F48783347CF4}" dt="2020-11-18T03:17:24.040" v="1764" actId="478"/>
          <ac:spMkLst>
            <pc:docMk/>
            <pc:sldMk cId="1521139942" sldId="434"/>
            <ac:spMk id="24" creationId="{28C3B86A-2C28-42E0-B76F-DF2F23A744D7}"/>
          </ac:spMkLst>
        </pc:spChg>
        <pc:spChg chg="del">
          <ac:chgData name="Sek Hin Foo" userId="5ba131135915a486" providerId="LiveId" clId="{F65E431E-6C06-4826-BEE8-F48783347CF4}" dt="2020-11-19T11:06:33.522" v="2700" actId="478"/>
          <ac:spMkLst>
            <pc:docMk/>
            <pc:sldMk cId="1521139942" sldId="434"/>
            <ac:spMk id="25" creationId="{EEA58994-91B2-47E3-9ADF-7D7A43983C3D}"/>
          </ac:spMkLst>
        </pc:spChg>
        <pc:spChg chg="add del">
          <ac:chgData name="Sek Hin Foo" userId="5ba131135915a486" providerId="LiveId" clId="{F65E431E-6C06-4826-BEE8-F48783347CF4}" dt="2020-11-18T03:15:23.243" v="1758" actId="22"/>
          <ac:spMkLst>
            <pc:docMk/>
            <pc:sldMk cId="1521139942" sldId="434"/>
            <ac:spMk id="26" creationId="{91D06BEA-510E-47D2-BDEC-78FA3F2B5AA5}"/>
          </ac:spMkLst>
        </pc:spChg>
        <pc:spChg chg="del">
          <ac:chgData name="Sek Hin Foo" userId="5ba131135915a486" providerId="LiveId" clId="{F65E431E-6C06-4826-BEE8-F48783347CF4}" dt="2020-11-19T11:06:33.522" v="2700" actId="478"/>
          <ac:spMkLst>
            <pc:docMk/>
            <pc:sldMk cId="1521139942" sldId="434"/>
            <ac:spMk id="27" creationId="{53619189-34E9-4A7B-B89E-9D7AE9F0E6C6}"/>
          </ac:spMkLst>
        </pc:spChg>
        <pc:spChg chg="add del mod">
          <ac:chgData name="Sek Hin Foo" userId="5ba131135915a486" providerId="LiveId" clId="{F65E431E-6C06-4826-BEE8-F48783347CF4}" dt="2020-11-18T03:15:23.052" v="1757" actId="22"/>
          <ac:spMkLst>
            <pc:docMk/>
            <pc:sldMk cId="1521139942" sldId="434"/>
            <ac:spMk id="28" creationId="{876BA89E-4DD0-4A5C-BB7F-9D35E3577EE9}"/>
          </ac:spMkLst>
        </pc:spChg>
        <pc:spChg chg="del">
          <ac:chgData name="Sek Hin Foo" userId="5ba131135915a486" providerId="LiveId" clId="{F65E431E-6C06-4826-BEE8-F48783347CF4}" dt="2020-11-19T11:06:33.522" v="2700" actId="478"/>
          <ac:spMkLst>
            <pc:docMk/>
            <pc:sldMk cId="1521139942" sldId="434"/>
            <ac:spMk id="29" creationId="{57018FE5-A78C-4458-8932-5A11B23DB064}"/>
          </ac:spMkLst>
        </pc:spChg>
        <pc:spChg chg="add del mod">
          <ac:chgData name="Sek Hin Foo" userId="5ba131135915a486" providerId="LiveId" clId="{F65E431E-6C06-4826-BEE8-F48783347CF4}" dt="2020-11-18T03:15:22.467" v="1754" actId="767"/>
          <ac:spMkLst>
            <pc:docMk/>
            <pc:sldMk cId="1521139942" sldId="434"/>
            <ac:spMk id="30" creationId="{B9755792-2B38-4776-AFA3-019340C3281A}"/>
          </ac:spMkLst>
        </pc:spChg>
        <pc:spChg chg="del">
          <ac:chgData name="Sek Hin Foo" userId="5ba131135915a486" providerId="LiveId" clId="{F65E431E-6C06-4826-BEE8-F48783347CF4}" dt="2020-11-19T11:06:33.522" v="2700" actId="478"/>
          <ac:spMkLst>
            <pc:docMk/>
            <pc:sldMk cId="1521139942" sldId="434"/>
            <ac:spMk id="31" creationId="{9CC0B75F-B523-4C58-ADB5-AB3AE5E60A88}"/>
          </ac:spMkLst>
        </pc:spChg>
        <pc:spChg chg="del">
          <ac:chgData name="Sek Hin Foo" userId="5ba131135915a486" providerId="LiveId" clId="{F65E431E-6C06-4826-BEE8-F48783347CF4}" dt="2020-11-19T11:06:33.522" v="2700" actId="478"/>
          <ac:spMkLst>
            <pc:docMk/>
            <pc:sldMk cId="1521139942" sldId="434"/>
            <ac:spMk id="33" creationId="{04C518E4-F373-4A21-9801-D4B1669613D9}"/>
          </ac:spMkLst>
        </pc:spChg>
        <pc:spChg chg="del">
          <ac:chgData name="Sek Hin Foo" userId="5ba131135915a486" providerId="LiveId" clId="{F65E431E-6C06-4826-BEE8-F48783347CF4}" dt="2020-11-19T11:06:33.522" v="2700" actId="478"/>
          <ac:spMkLst>
            <pc:docMk/>
            <pc:sldMk cId="1521139942" sldId="434"/>
            <ac:spMk id="35" creationId="{FE82340F-0E81-4E3D-B723-12B1A8DCBDFF}"/>
          </ac:spMkLst>
        </pc:spChg>
        <pc:spChg chg="del">
          <ac:chgData name="Sek Hin Foo" userId="5ba131135915a486" providerId="LiveId" clId="{F65E431E-6C06-4826-BEE8-F48783347CF4}" dt="2020-11-19T11:06:33.522" v="2700" actId="478"/>
          <ac:spMkLst>
            <pc:docMk/>
            <pc:sldMk cId="1521139942" sldId="434"/>
            <ac:spMk id="37" creationId="{12D9BADB-64AB-4581-B4D6-DE26F0373CC1}"/>
          </ac:spMkLst>
        </pc:spChg>
        <pc:spChg chg="del">
          <ac:chgData name="Sek Hin Foo" userId="5ba131135915a486" providerId="LiveId" clId="{F65E431E-6C06-4826-BEE8-F48783347CF4}" dt="2020-11-19T11:06:33.522" v="2700" actId="478"/>
          <ac:spMkLst>
            <pc:docMk/>
            <pc:sldMk cId="1521139942" sldId="434"/>
            <ac:spMk id="39" creationId="{1A3D6DDE-A649-4294-BE90-639D65B48C6C}"/>
          </ac:spMkLst>
        </pc:spChg>
        <pc:spChg chg="del">
          <ac:chgData name="Sek Hin Foo" userId="5ba131135915a486" providerId="LiveId" clId="{F65E431E-6C06-4826-BEE8-F48783347CF4}" dt="2020-11-19T11:06:33.522" v="2700" actId="478"/>
          <ac:spMkLst>
            <pc:docMk/>
            <pc:sldMk cId="1521139942" sldId="434"/>
            <ac:spMk id="41" creationId="{5245E1CB-3C65-4E5A-847A-142108B13A22}"/>
          </ac:spMkLst>
        </pc:spChg>
        <pc:spChg chg="del">
          <ac:chgData name="Sek Hin Foo" userId="5ba131135915a486" providerId="LiveId" clId="{F65E431E-6C06-4826-BEE8-F48783347CF4}" dt="2020-11-19T11:06:33.522" v="2700" actId="478"/>
          <ac:spMkLst>
            <pc:docMk/>
            <pc:sldMk cId="1521139942" sldId="434"/>
            <ac:spMk id="43" creationId="{BE5AABFA-ECDF-4A13-A827-75E5D4811B78}"/>
          </ac:spMkLst>
        </pc:spChg>
        <pc:spChg chg="del">
          <ac:chgData name="Sek Hin Foo" userId="5ba131135915a486" providerId="LiveId" clId="{F65E431E-6C06-4826-BEE8-F48783347CF4}" dt="2020-11-19T11:06:33.522" v="2700" actId="478"/>
          <ac:spMkLst>
            <pc:docMk/>
            <pc:sldMk cId="1521139942" sldId="434"/>
            <ac:spMk id="45" creationId="{AD8B8A13-6E8F-496E-BD8D-210A38F3EE9C}"/>
          </ac:spMkLst>
        </pc:spChg>
        <pc:spChg chg="del">
          <ac:chgData name="Sek Hin Foo" userId="5ba131135915a486" providerId="LiveId" clId="{F65E431E-6C06-4826-BEE8-F48783347CF4}" dt="2020-11-19T11:06:33.522" v="2700" actId="478"/>
          <ac:spMkLst>
            <pc:docMk/>
            <pc:sldMk cId="1521139942" sldId="434"/>
            <ac:spMk id="47" creationId="{81ED263B-A2D9-4ED2-9FD3-53EC5561FC6C}"/>
          </ac:spMkLst>
        </pc:spChg>
        <pc:spChg chg="del">
          <ac:chgData name="Sek Hin Foo" userId="5ba131135915a486" providerId="LiveId" clId="{F65E431E-6C06-4826-BEE8-F48783347CF4}" dt="2020-11-19T11:06:33.522" v="2700" actId="478"/>
          <ac:spMkLst>
            <pc:docMk/>
            <pc:sldMk cId="1521139942" sldId="434"/>
            <ac:spMk id="49" creationId="{0A69EA40-A04A-47BD-BF26-FF61CF35ED58}"/>
          </ac:spMkLst>
        </pc:spChg>
        <pc:spChg chg="mod">
          <ac:chgData name="Sek Hin Foo" userId="5ba131135915a486" providerId="LiveId" clId="{F65E431E-6C06-4826-BEE8-F48783347CF4}" dt="2020-11-20T04:43:43.514" v="3160" actId="1038"/>
          <ac:spMkLst>
            <pc:docMk/>
            <pc:sldMk cId="1521139942" sldId="434"/>
            <ac:spMk id="51" creationId="{81992E8C-A050-4B61-9252-FF6E5C5CE5D5}"/>
          </ac:spMkLst>
        </pc:spChg>
        <pc:spChg chg="del">
          <ac:chgData name="Sek Hin Foo" userId="5ba131135915a486" providerId="LiveId" clId="{F65E431E-6C06-4826-BEE8-F48783347CF4}" dt="2020-11-19T11:06:33.522" v="2700" actId="478"/>
          <ac:spMkLst>
            <pc:docMk/>
            <pc:sldMk cId="1521139942" sldId="434"/>
            <ac:spMk id="53" creationId="{7376A98B-36DF-4295-A491-277AC8A65E18}"/>
          </ac:spMkLst>
        </pc:spChg>
        <pc:spChg chg="del">
          <ac:chgData name="Sek Hin Foo" userId="5ba131135915a486" providerId="LiveId" clId="{F65E431E-6C06-4826-BEE8-F48783347CF4}" dt="2020-11-19T11:06:33.522" v="2700" actId="478"/>
          <ac:spMkLst>
            <pc:docMk/>
            <pc:sldMk cId="1521139942" sldId="434"/>
            <ac:spMk id="55" creationId="{DA716F57-EE50-4FE5-8CDF-9D8CF4313132}"/>
          </ac:spMkLst>
        </pc:spChg>
        <pc:spChg chg="del">
          <ac:chgData name="Sek Hin Foo" userId="5ba131135915a486" providerId="LiveId" clId="{F65E431E-6C06-4826-BEE8-F48783347CF4}" dt="2020-11-19T11:06:33.522" v="2700" actId="478"/>
          <ac:spMkLst>
            <pc:docMk/>
            <pc:sldMk cId="1521139942" sldId="434"/>
            <ac:spMk id="57" creationId="{2601B32F-D826-4B5D-869C-76B580129878}"/>
          </ac:spMkLst>
        </pc:spChg>
        <pc:spChg chg="del">
          <ac:chgData name="Sek Hin Foo" userId="5ba131135915a486" providerId="LiveId" clId="{F65E431E-6C06-4826-BEE8-F48783347CF4}" dt="2020-11-19T11:06:33.522" v="2700" actId="478"/>
          <ac:spMkLst>
            <pc:docMk/>
            <pc:sldMk cId="1521139942" sldId="434"/>
            <ac:spMk id="59" creationId="{81ED1655-D693-466C-A51A-257022112FDF}"/>
          </ac:spMkLst>
        </pc:spChg>
        <pc:spChg chg="del">
          <ac:chgData name="Sek Hin Foo" userId="5ba131135915a486" providerId="LiveId" clId="{F65E431E-6C06-4826-BEE8-F48783347CF4}" dt="2020-11-19T11:06:33.522" v="2700" actId="478"/>
          <ac:spMkLst>
            <pc:docMk/>
            <pc:sldMk cId="1521139942" sldId="434"/>
            <ac:spMk id="61" creationId="{89404FE4-2A85-440E-8529-4108C62F9E8B}"/>
          </ac:spMkLst>
        </pc:spChg>
        <pc:spChg chg="del">
          <ac:chgData name="Sek Hin Foo" userId="5ba131135915a486" providerId="LiveId" clId="{F65E431E-6C06-4826-BEE8-F48783347CF4}" dt="2020-11-19T11:06:33.522" v="2700" actId="478"/>
          <ac:spMkLst>
            <pc:docMk/>
            <pc:sldMk cId="1521139942" sldId="434"/>
            <ac:spMk id="63" creationId="{5A7DF53F-9A8F-47B7-80D2-EE22AD993230}"/>
          </ac:spMkLst>
        </pc:spChg>
        <pc:spChg chg="del">
          <ac:chgData name="Sek Hin Foo" userId="5ba131135915a486" providerId="LiveId" clId="{F65E431E-6C06-4826-BEE8-F48783347CF4}" dt="2020-11-19T11:06:33.522" v="2700" actId="478"/>
          <ac:spMkLst>
            <pc:docMk/>
            <pc:sldMk cId="1521139942" sldId="434"/>
            <ac:spMk id="65" creationId="{0877CA0C-4AA0-4D3C-9DE8-A052400652AA}"/>
          </ac:spMkLst>
        </pc:spChg>
        <pc:spChg chg="add del">
          <ac:chgData name="Sek Hin Foo" userId="5ba131135915a486" providerId="LiveId" clId="{F65E431E-6C06-4826-BEE8-F48783347CF4}" dt="2020-11-18T03:11:46.388" v="1689" actId="478"/>
          <ac:spMkLst>
            <pc:docMk/>
            <pc:sldMk cId="1521139942" sldId="434"/>
            <ac:spMk id="66" creationId="{6C61F46E-7D06-49E3-A7B9-D7244CB04674}"/>
          </ac:spMkLst>
        </pc:spChg>
        <pc:spChg chg="del">
          <ac:chgData name="Sek Hin Foo" userId="5ba131135915a486" providerId="LiveId" clId="{F65E431E-6C06-4826-BEE8-F48783347CF4}" dt="2020-11-19T11:06:33.522" v="2700" actId="478"/>
          <ac:spMkLst>
            <pc:docMk/>
            <pc:sldMk cId="1521139942" sldId="434"/>
            <ac:spMk id="67" creationId="{2736CB60-9738-4717-A8A0-5E78871F5831}"/>
          </ac:spMkLst>
        </pc:spChg>
        <pc:spChg chg="del">
          <ac:chgData name="Sek Hin Foo" userId="5ba131135915a486" providerId="LiveId" clId="{F65E431E-6C06-4826-BEE8-F48783347CF4}" dt="2020-11-19T11:06:33.522" v="2700" actId="478"/>
          <ac:spMkLst>
            <pc:docMk/>
            <pc:sldMk cId="1521139942" sldId="434"/>
            <ac:spMk id="69" creationId="{12C4E220-9CD5-4AC4-9E2D-6888833E8BA7}"/>
          </ac:spMkLst>
        </pc:spChg>
        <pc:spChg chg="del">
          <ac:chgData name="Sek Hin Foo" userId="5ba131135915a486" providerId="LiveId" clId="{F65E431E-6C06-4826-BEE8-F48783347CF4}" dt="2020-11-19T11:06:33.522" v="2700" actId="478"/>
          <ac:spMkLst>
            <pc:docMk/>
            <pc:sldMk cId="1521139942" sldId="434"/>
            <ac:spMk id="71" creationId="{4AFC1C64-A4DD-4B9B-8A9D-2F2E84DD225F}"/>
          </ac:spMkLst>
        </pc:spChg>
        <pc:spChg chg="del">
          <ac:chgData name="Sek Hin Foo" userId="5ba131135915a486" providerId="LiveId" clId="{F65E431E-6C06-4826-BEE8-F48783347CF4}" dt="2020-11-19T11:06:33.522" v="2700" actId="478"/>
          <ac:spMkLst>
            <pc:docMk/>
            <pc:sldMk cId="1521139942" sldId="434"/>
            <ac:spMk id="73" creationId="{85384AA0-5869-4B9D-94D8-D0F709BA5C98}"/>
          </ac:spMkLst>
        </pc:spChg>
        <pc:spChg chg="mod">
          <ac:chgData name="Sek Hin Foo" userId="5ba131135915a486" providerId="LiveId" clId="{F65E431E-6C06-4826-BEE8-F48783347CF4}" dt="2020-11-20T04:47:09.734" v="3191" actId="1038"/>
          <ac:spMkLst>
            <pc:docMk/>
            <pc:sldMk cId="1521139942" sldId="434"/>
            <ac:spMk id="75" creationId="{C1A2FFA6-2A3D-47AA-B2C1-DDB1EC00EE4E}"/>
          </ac:spMkLst>
        </pc:spChg>
        <pc:spChg chg="mod">
          <ac:chgData name="Sek Hin Foo" userId="5ba131135915a486" providerId="LiveId" clId="{F65E431E-6C06-4826-BEE8-F48783347CF4}" dt="2020-11-20T04:47:10.284" v="3192" actId="1038"/>
          <ac:spMkLst>
            <pc:docMk/>
            <pc:sldMk cId="1521139942" sldId="434"/>
            <ac:spMk id="77" creationId="{3B2ECC68-8303-4491-B593-C57CEA6BBD5A}"/>
          </ac:spMkLst>
        </pc:spChg>
        <pc:spChg chg="del">
          <ac:chgData name="Sek Hin Foo" userId="5ba131135915a486" providerId="LiveId" clId="{F65E431E-6C06-4826-BEE8-F48783347CF4}" dt="2020-11-19T11:06:33.522" v="2700" actId="478"/>
          <ac:spMkLst>
            <pc:docMk/>
            <pc:sldMk cId="1521139942" sldId="434"/>
            <ac:spMk id="79" creationId="{314EB471-E0A7-494F-91B5-7B5FBC06BF6D}"/>
          </ac:spMkLst>
        </pc:spChg>
        <pc:spChg chg="del">
          <ac:chgData name="Sek Hin Foo" userId="5ba131135915a486" providerId="LiveId" clId="{F65E431E-6C06-4826-BEE8-F48783347CF4}" dt="2020-11-19T11:06:33.522" v="2700" actId="478"/>
          <ac:spMkLst>
            <pc:docMk/>
            <pc:sldMk cId="1521139942" sldId="434"/>
            <ac:spMk id="81" creationId="{FBA49793-BB3D-4DB3-A11C-36FF11D333F6}"/>
          </ac:spMkLst>
        </pc:spChg>
        <pc:spChg chg="del">
          <ac:chgData name="Sek Hin Foo" userId="5ba131135915a486" providerId="LiveId" clId="{F65E431E-6C06-4826-BEE8-F48783347CF4}" dt="2020-11-19T11:06:33.522" v="2700" actId="478"/>
          <ac:spMkLst>
            <pc:docMk/>
            <pc:sldMk cId="1521139942" sldId="434"/>
            <ac:spMk id="83" creationId="{AC7C3640-029E-4ED0-B024-B4B1113A7290}"/>
          </ac:spMkLst>
        </pc:spChg>
        <pc:spChg chg="del">
          <ac:chgData name="Sek Hin Foo" userId="5ba131135915a486" providerId="LiveId" clId="{F65E431E-6C06-4826-BEE8-F48783347CF4}" dt="2020-11-19T11:06:33.522" v="2700" actId="478"/>
          <ac:spMkLst>
            <pc:docMk/>
            <pc:sldMk cId="1521139942" sldId="434"/>
            <ac:spMk id="85" creationId="{0AA9D074-0F7B-4E0A-BF02-2569BD8C2095}"/>
          </ac:spMkLst>
        </pc:spChg>
        <pc:spChg chg="del">
          <ac:chgData name="Sek Hin Foo" userId="5ba131135915a486" providerId="LiveId" clId="{F65E431E-6C06-4826-BEE8-F48783347CF4}" dt="2020-11-19T11:06:33.522" v="2700" actId="478"/>
          <ac:spMkLst>
            <pc:docMk/>
            <pc:sldMk cId="1521139942" sldId="434"/>
            <ac:spMk id="87" creationId="{D41FA8A8-E57C-4443-BE84-15BCA3D3F28E}"/>
          </ac:spMkLst>
        </pc:spChg>
        <pc:spChg chg="del">
          <ac:chgData name="Sek Hin Foo" userId="5ba131135915a486" providerId="LiveId" clId="{F65E431E-6C06-4826-BEE8-F48783347CF4}" dt="2020-11-19T11:06:33.522" v="2700" actId="478"/>
          <ac:spMkLst>
            <pc:docMk/>
            <pc:sldMk cId="1521139942" sldId="434"/>
            <ac:spMk id="89" creationId="{428C1106-6089-4157-A0AC-1B6FB976409E}"/>
          </ac:spMkLst>
        </pc:spChg>
        <pc:spChg chg="del">
          <ac:chgData name="Sek Hin Foo" userId="5ba131135915a486" providerId="LiveId" clId="{F65E431E-6C06-4826-BEE8-F48783347CF4}" dt="2020-11-19T11:06:33.522" v="2700" actId="478"/>
          <ac:spMkLst>
            <pc:docMk/>
            <pc:sldMk cId="1521139942" sldId="434"/>
            <ac:spMk id="91" creationId="{8E53DE37-EB1E-4657-96AF-4A26110AB4CD}"/>
          </ac:spMkLst>
        </pc:spChg>
        <pc:spChg chg="del">
          <ac:chgData name="Sek Hin Foo" userId="5ba131135915a486" providerId="LiveId" clId="{F65E431E-6C06-4826-BEE8-F48783347CF4}" dt="2020-11-19T11:06:33.522" v="2700" actId="478"/>
          <ac:spMkLst>
            <pc:docMk/>
            <pc:sldMk cId="1521139942" sldId="434"/>
            <ac:spMk id="93" creationId="{8CBDA2F4-8FB6-4D6A-A854-2F1DF05A0595}"/>
          </ac:spMkLst>
        </pc:spChg>
        <pc:spChg chg="del">
          <ac:chgData name="Sek Hin Foo" userId="5ba131135915a486" providerId="LiveId" clId="{F65E431E-6C06-4826-BEE8-F48783347CF4}" dt="2020-11-19T11:06:33.522" v="2700" actId="478"/>
          <ac:spMkLst>
            <pc:docMk/>
            <pc:sldMk cId="1521139942" sldId="434"/>
            <ac:spMk id="95" creationId="{6A1F9043-EEC4-4922-85A6-482153C2768F}"/>
          </ac:spMkLst>
        </pc:spChg>
        <pc:spChg chg="del">
          <ac:chgData name="Sek Hin Foo" userId="5ba131135915a486" providerId="LiveId" clId="{F65E431E-6C06-4826-BEE8-F48783347CF4}" dt="2020-11-19T11:06:33.522" v="2700" actId="478"/>
          <ac:spMkLst>
            <pc:docMk/>
            <pc:sldMk cId="1521139942" sldId="434"/>
            <ac:spMk id="111" creationId="{EF96EA9A-3E15-4E0E-A65B-074CE886E0BB}"/>
          </ac:spMkLst>
        </pc:spChg>
        <pc:spChg chg="mod topLvl">
          <ac:chgData name="Sek Hin Foo" userId="5ba131135915a486" providerId="LiveId" clId="{F65E431E-6C06-4826-BEE8-F48783347CF4}" dt="2020-11-19T11:08:16.106" v="2746" actId="208"/>
          <ac:spMkLst>
            <pc:docMk/>
            <pc:sldMk cId="1521139942" sldId="434"/>
            <ac:spMk id="155" creationId="{3BC79AC9-62D9-4443-83B7-39F42492F912}"/>
          </ac:spMkLst>
        </pc:spChg>
        <pc:spChg chg="mod topLvl">
          <ac:chgData name="Sek Hin Foo" userId="5ba131135915a486" providerId="LiveId" clId="{F65E431E-6C06-4826-BEE8-F48783347CF4}" dt="2020-11-19T11:08:16.106" v="2746" actId="208"/>
          <ac:spMkLst>
            <pc:docMk/>
            <pc:sldMk cId="1521139942" sldId="434"/>
            <ac:spMk id="159" creationId="{E921F4B9-59EB-4406-9B0D-5BB9C3348FB4}"/>
          </ac:spMkLst>
        </pc:spChg>
        <pc:spChg chg="mod topLvl">
          <ac:chgData name="Sek Hin Foo" userId="5ba131135915a486" providerId="LiveId" clId="{F65E431E-6C06-4826-BEE8-F48783347CF4}" dt="2020-11-19T11:08:16.106" v="2746" actId="208"/>
          <ac:spMkLst>
            <pc:docMk/>
            <pc:sldMk cId="1521139942" sldId="434"/>
            <ac:spMk id="161" creationId="{CD8DDFD6-5631-42CC-B5A7-B08D7F772070}"/>
          </ac:spMkLst>
        </pc:spChg>
        <pc:spChg chg="mod topLvl">
          <ac:chgData name="Sek Hin Foo" userId="5ba131135915a486" providerId="LiveId" clId="{F65E431E-6C06-4826-BEE8-F48783347CF4}" dt="2020-11-19T11:08:16.106" v="2746" actId="208"/>
          <ac:spMkLst>
            <pc:docMk/>
            <pc:sldMk cId="1521139942" sldId="434"/>
            <ac:spMk id="163" creationId="{3B1C25B8-BCDA-4F0A-93A9-CCAE0D13FCB2}"/>
          </ac:spMkLst>
        </pc:spChg>
        <pc:spChg chg="mod topLvl">
          <ac:chgData name="Sek Hin Foo" userId="5ba131135915a486" providerId="LiveId" clId="{F65E431E-6C06-4826-BEE8-F48783347CF4}" dt="2020-11-19T11:08:16.106" v="2746" actId="208"/>
          <ac:spMkLst>
            <pc:docMk/>
            <pc:sldMk cId="1521139942" sldId="434"/>
            <ac:spMk id="165" creationId="{D8DFC7D7-70F2-4FFB-89CA-94C205F29155}"/>
          </ac:spMkLst>
        </pc:spChg>
        <pc:spChg chg="mod topLvl">
          <ac:chgData name="Sek Hin Foo" userId="5ba131135915a486" providerId="LiveId" clId="{F65E431E-6C06-4826-BEE8-F48783347CF4}" dt="2020-11-19T11:08:58.043" v="2751" actId="1036"/>
          <ac:spMkLst>
            <pc:docMk/>
            <pc:sldMk cId="1521139942" sldId="434"/>
            <ac:spMk id="167" creationId="{6BDF77DE-731F-437A-A971-023E363AC354}"/>
          </ac:spMkLst>
        </pc:spChg>
        <pc:spChg chg="mod">
          <ac:chgData name="Sek Hin Foo" userId="5ba131135915a486" providerId="LiveId" clId="{F65E431E-6C06-4826-BEE8-F48783347CF4}" dt="2020-11-19T11:07:33.332" v="2727" actId="14100"/>
          <ac:spMkLst>
            <pc:docMk/>
            <pc:sldMk cId="1521139942" sldId="434"/>
            <ac:spMk id="178" creationId="{911E31FE-9363-455B-936C-A1EEF1851B6E}"/>
          </ac:spMkLst>
        </pc:spChg>
        <pc:spChg chg="mod">
          <ac:chgData name="Sek Hin Foo" userId="5ba131135915a486" providerId="LiveId" clId="{F65E431E-6C06-4826-BEE8-F48783347CF4}" dt="2020-11-30T07:06:19.034" v="3787" actId="20577"/>
          <ac:spMkLst>
            <pc:docMk/>
            <pc:sldMk cId="1521139942" sldId="434"/>
            <ac:spMk id="180" creationId="{77F83E84-B634-4B6F-B49C-9C7C61F6BFB9}"/>
          </ac:spMkLst>
        </pc:spChg>
        <pc:grpChg chg="del">
          <ac:chgData name="Sek Hin Foo" userId="5ba131135915a486" providerId="LiveId" clId="{F65E431E-6C06-4826-BEE8-F48783347CF4}" dt="2020-11-19T11:04:08.978" v="2622" actId="165"/>
          <ac:grpSpMkLst>
            <pc:docMk/>
            <pc:sldMk cId="1521139942" sldId="434"/>
            <ac:grpSpMk id="168" creationId="{07AF7CEF-282D-450B-B5B5-F80D49A59751}"/>
          </ac:grpSpMkLst>
        </pc:grpChg>
        <pc:picChg chg="add del mod">
          <ac:chgData name="Sek Hin Foo" userId="5ba131135915a486" providerId="LiveId" clId="{F65E431E-6C06-4826-BEE8-F48783347CF4}" dt="2020-11-18T08:28:28.515" v="2229" actId="478"/>
          <ac:picMkLst>
            <pc:docMk/>
            <pc:sldMk cId="1521139942" sldId="434"/>
            <ac:picMk id="4" creationId="{6CF8A7A0-78B4-4C46-A9B5-0AE042396AFB}"/>
          </ac:picMkLst>
        </pc:picChg>
        <pc:picChg chg="add del mod">
          <ac:chgData name="Sek Hin Foo" userId="5ba131135915a486" providerId="LiveId" clId="{F65E431E-6C06-4826-BEE8-F48783347CF4}" dt="2020-11-20T04:42:57.186" v="3118" actId="478"/>
          <ac:picMkLst>
            <pc:docMk/>
            <pc:sldMk cId="1521139942" sldId="434"/>
            <ac:picMk id="4" creationId="{F98A0478-C6D4-4C68-8ED2-0B94F00BB94C}"/>
          </ac:picMkLst>
        </pc:picChg>
        <pc:picChg chg="add del mod">
          <ac:chgData name="Sek Hin Foo" userId="5ba131135915a486" providerId="LiveId" clId="{F65E431E-6C06-4826-BEE8-F48783347CF4}" dt="2020-11-18T03:12:27.783" v="1696" actId="478"/>
          <ac:picMkLst>
            <pc:docMk/>
            <pc:sldMk cId="1521139942" sldId="434"/>
            <ac:picMk id="6" creationId="{68628FBF-E855-40B6-859E-71E5026D318D}"/>
          </ac:picMkLst>
        </pc:picChg>
        <pc:picChg chg="add del mod">
          <ac:chgData name="Sek Hin Foo" userId="5ba131135915a486" providerId="LiveId" clId="{F65E431E-6C06-4826-BEE8-F48783347CF4}" dt="2020-11-20T04:43:30.148" v="3157" actId="1076"/>
          <ac:picMkLst>
            <pc:docMk/>
            <pc:sldMk cId="1521139942" sldId="434"/>
            <ac:picMk id="6" creationId="{CE104649-1051-4334-A695-70A094B78164}"/>
          </ac:picMkLst>
        </pc:picChg>
        <pc:picChg chg="add del mod">
          <ac:chgData name="Sek Hin Foo" userId="5ba131135915a486" providerId="LiveId" clId="{F65E431E-6C06-4826-BEE8-F48783347CF4}" dt="2020-11-19T11:01:16.198" v="2599" actId="478"/>
          <ac:picMkLst>
            <pc:docMk/>
            <pc:sldMk cId="1521139942" sldId="434"/>
            <ac:picMk id="18" creationId="{92C8365D-4BC9-4585-8436-E4844168D02B}"/>
          </ac:picMkLst>
        </pc:picChg>
        <pc:picChg chg="add del mod">
          <ac:chgData name="Sek Hin Foo" userId="5ba131135915a486" providerId="LiveId" clId="{F65E431E-6C06-4826-BEE8-F48783347CF4}" dt="2020-11-19T11:01:28.748" v="2603" actId="478"/>
          <ac:picMkLst>
            <pc:docMk/>
            <pc:sldMk cId="1521139942" sldId="434"/>
            <ac:picMk id="22" creationId="{278C2F61-5FE8-4E4F-BFED-ED7579417DDB}"/>
          </ac:picMkLst>
        </pc:picChg>
        <pc:picChg chg="add del mod">
          <ac:chgData name="Sek Hin Foo" userId="5ba131135915a486" providerId="LiveId" clId="{F65E431E-6C06-4826-BEE8-F48783347CF4}" dt="2020-11-19T11:03:16.662" v="2608" actId="931"/>
          <ac:picMkLst>
            <pc:docMk/>
            <pc:sldMk cId="1521139942" sldId="434"/>
            <ac:picMk id="26" creationId="{B6BD2975-D4C0-483F-80F8-CE494D53FC80}"/>
          </ac:picMkLst>
        </pc:picChg>
        <pc:picChg chg="add del mod">
          <ac:chgData name="Sek Hin Foo" userId="5ba131135915a486" providerId="LiveId" clId="{F65E431E-6C06-4826-BEE8-F48783347CF4}" dt="2020-11-19T11:05:34.958" v="2628" actId="478"/>
          <ac:picMkLst>
            <pc:docMk/>
            <pc:sldMk cId="1521139942" sldId="434"/>
            <ac:picMk id="30" creationId="{2DA24E36-69C9-4393-9132-A6BC0E61C061}"/>
          </ac:picMkLst>
        </pc:picChg>
        <pc:picChg chg="add del mod">
          <ac:chgData name="Sek Hin Foo" userId="5ba131135915a486" providerId="LiveId" clId="{F65E431E-6C06-4826-BEE8-F48783347CF4}" dt="2020-11-19T11:05:32.737" v="2626" actId="478"/>
          <ac:picMkLst>
            <pc:docMk/>
            <pc:sldMk cId="1521139942" sldId="434"/>
            <ac:picMk id="34" creationId="{797F3F16-B912-4082-A5A3-DAC6DB59F3FD}"/>
          </ac:picMkLst>
        </pc:picChg>
        <pc:picChg chg="add del mod">
          <ac:chgData name="Sek Hin Foo" userId="5ba131135915a486" providerId="LiveId" clId="{F65E431E-6C06-4826-BEE8-F48783347CF4}" dt="2020-11-19T11:05:34.436" v="2627" actId="478"/>
          <ac:picMkLst>
            <pc:docMk/>
            <pc:sldMk cId="1521139942" sldId="434"/>
            <ac:picMk id="38" creationId="{04AF6BEB-C509-44F4-9DA5-7439ECAFE703}"/>
          </ac:picMkLst>
        </pc:picChg>
      </pc:sldChg>
      <pc:sldChg chg="addSp delSp modSp mod modNotesTx">
        <pc:chgData name="Sek Hin Foo" userId="5ba131135915a486" providerId="LiveId" clId="{F65E431E-6C06-4826-BEE8-F48783347CF4}" dt="2020-12-01T14:51:13.936" v="4575" actId="478"/>
        <pc:sldMkLst>
          <pc:docMk/>
          <pc:sldMk cId="1148918896" sldId="435"/>
        </pc:sldMkLst>
        <pc:spChg chg="add del mod">
          <ac:chgData name="Sek Hin Foo" userId="5ba131135915a486" providerId="LiveId" clId="{F65E431E-6C06-4826-BEE8-F48783347CF4}" dt="2020-12-01T14:51:13.936" v="4575" actId="478"/>
          <ac:spMkLst>
            <pc:docMk/>
            <pc:sldMk cId="1148918896" sldId="435"/>
            <ac:spMk id="3" creationId="{2770F1A9-4C2D-495F-9A16-3AFE73C31DCE}"/>
          </ac:spMkLst>
        </pc:spChg>
        <pc:spChg chg="mod">
          <ac:chgData name="Sek Hin Foo" userId="5ba131135915a486" providerId="LiveId" clId="{F65E431E-6C06-4826-BEE8-F48783347CF4}" dt="2020-11-30T07:04:48.487" v="3730" actId="20577"/>
          <ac:spMkLst>
            <pc:docMk/>
            <pc:sldMk cId="1148918896" sldId="435"/>
            <ac:spMk id="10" creationId="{795D32B3-25F8-44F7-9100-CFDE11052D6B}"/>
          </ac:spMkLst>
        </pc:spChg>
        <pc:spChg chg="add del mod">
          <ac:chgData name="Sek Hin Foo" userId="5ba131135915a486" providerId="LiveId" clId="{F65E431E-6C06-4826-BEE8-F48783347CF4}" dt="2020-11-30T08:06:00.810" v="4247" actId="478"/>
          <ac:spMkLst>
            <pc:docMk/>
            <pc:sldMk cId="1148918896" sldId="435"/>
            <ac:spMk id="11" creationId="{BC553938-1D96-4E9E-A2B5-A401C267A216}"/>
          </ac:spMkLst>
        </pc:spChg>
      </pc:sldChg>
      <pc:sldChg chg="addSp delSp modSp mod">
        <pc:chgData name="Sek Hin Foo" userId="5ba131135915a486" providerId="LiveId" clId="{F65E431E-6C06-4826-BEE8-F48783347CF4}" dt="2020-11-18T03:49:05.366" v="1891" actId="1037"/>
        <pc:sldMkLst>
          <pc:docMk/>
          <pc:sldMk cId="1111303178" sldId="437"/>
        </pc:sldMkLst>
        <pc:spChg chg="add del mod">
          <ac:chgData name="Sek Hin Foo" userId="5ba131135915a486" providerId="LiveId" clId="{F65E431E-6C06-4826-BEE8-F48783347CF4}" dt="2020-11-18T01:43:24.893" v="1552" actId="478"/>
          <ac:spMkLst>
            <pc:docMk/>
            <pc:sldMk cId="1111303178" sldId="437"/>
            <ac:spMk id="7" creationId="{95CA069D-C553-4EBA-A3BD-D3703A5E6B80}"/>
          </ac:spMkLst>
        </pc:spChg>
        <pc:spChg chg="add mod topLvl">
          <ac:chgData name="Sek Hin Foo" userId="5ba131135915a486" providerId="LiveId" clId="{F65E431E-6C06-4826-BEE8-F48783347CF4}" dt="2020-11-18T03:42:24.613" v="1834" actId="164"/>
          <ac:spMkLst>
            <pc:docMk/>
            <pc:sldMk cId="1111303178" sldId="437"/>
            <ac:spMk id="13" creationId="{6314F0C6-C888-4256-B707-036C72E0BE18}"/>
          </ac:spMkLst>
        </pc:spChg>
        <pc:spChg chg="add mod topLvl">
          <ac:chgData name="Sek Hin Foo" userId="5ba131135915a486" providerId="LiveId" clId="{F65E431E-6C06-4826-BEE8-F48783347CF4}" dt="2020-11-18T03:42:24.613" v="1834" actId="164"/>
          <ac:spMkLst>
            <pc:docMk/>
            <pc:sldMk cId="1111303178" sldId="437"/>
            <ac:spMk id="14" creationId="{3A6F415E-223A-4D4B-B3A4-862C544060A3}"/>
          </ac:spMkLst>
        </pc:spChg>
        <pc:spChg chg="add mod topLvl">
          <ac:chgData name="Sek Hin Foo" userId="5ba131135915a486" providerId="LiveId" clId="{F65E431E-6C06-4826-BEE8-F48783347CF4}" dt="2020-11-18T03:42:24.613" v="1834" actId="164"/>
          <ac:spMkLst>
            <pc:docMk/>
            <pc:sldMk cId="1111303178" sldId="437"/>
            <ac:spMk id="15" creationId="{FA23EF4D-2530-49B0-988A-5F6538EE771B}"/>
          </ac:spMkLst>
        </pc:spChg>
        <pc:spChg chg="add mod topLvl">
          <ac:chgData name="Sek Hin Foo" userId="5ba131135915a486" providerId="LiveId" clId="{F65E431E-6C06-4826-BEE8-F48783347CF4}" dt="2020-11-18T03:42:24.613" v="1834" actId="164"/>
          <ac:spMkLst>
            <pc:docMk/>
            <pc:sldMk cId="1111303178" sldId="437"/>
            <ac:spMk id="16" creationId="{84FFD56D-77D2-49B1-8CF5-1920B0EF5F65}"/>
          </ac:spMkLst>
        </pc:spChg>
        <pc:spChg chg="add mod topLvl">
          <ac:chgData name="Sek Hin Foo" userId="5ba131135915a486" providerId="LiveId" clId="{F65E431E-6C06-4826-BEE8-F48783347CF4}" dt="2020-11-18T03:42:24.613" v="1834" actId="164"/>
          <ac:spMkLst>
            <pc:docMk/>
            <pc:sldMk cId="1111303178" sldId="437"/>
            <ac:spMk id="17" creationId="{3AC042F8-7377-4000-9640-A6F2E6864A23}"/>
          </ac:spMkLst>
        </pc:spChg>
        <pc:spChg chg="add mod topLvl">
          <ac:chgData name="Sek Hin Foo" userId="5ba131135915a486" providerId="LiveId" clId="{F65E431E-6C06-4826-BEE8-F48783347CF4}" dt="2020-11-18T03:42:24.613" v="1834" actId="164"/>
          <ac:spMkLst>
            <pc:docMk/>
            <pc:sldMk cId="1111303178" sldId="437"/>
            <ac:spMk id="18" creationId="{B6540465-D0CC-4D80-B17D-E5698BC58A0D}"/>
          </ac:spMkLst>
        </pc:spChg>
        <pc:spChg chg="add mod topLvl">
          <ac:chgData name="Sek Hin Foo" userId="5ba131135915a486" providerId="LiveId" clId="{F65E431E-6C06-4826-BEE8-F48783347CF4}" dt="2020-11-18T03:42:24.613" v="1834" actId="164"/>
          <ac:spMkLst>
            <pc:docMk/>
            <pc:sldMk cId="1111303178" sldId="437"/>
            <ac:spMk id="19" creationId="{524E9503-5DEA-4779-8953-D7335BD37DF8}"/>
          </ac:spMkLst>
        </pc:spChg>
        <pc:spChg chg="add mod topLvl">
          <ac:chgData name="Sek Hin Foo" userId="5ba131135915a486" providerId="LiveId" clId="{F65E431E-6C06-4826-BEE8-F48783347CF4}" dt="2020-11-18T03:42:24.613" v="1834" actId="164"/>
          <ac:spMkLst>
            <pc:docMk/>
            <pc:sldMk cId="1111303178" sldId="437"/>
            <ac:spMk id="20" creationId="{E48F7B90-DA8C-4F8B-9777-EA9E9B510EAD}"/>
          </ac:spMkLst>
        </pc:spChg>
        <pc:spChg chg="add mod">
          <ac:chgData name="Sek Hin Foo" userId="5ba131135915a486" providerId="LiveId" clId="{F65E431E-6C06-4826-BEE8-F48783347CF4}" dt="2020-11-18T03:42:29.732" v="1835" actId="164"/>
          <ac:spMkLst>
            <pc:docMk/>
            <pc:sldMk cId="1111303178" sldId="437"/>
            <ac:spMk id="22" creationId="{5827B274-4C24-43A3-BBFE-0EB61A519359}"/>
          </ac:spMkLst>
        </pc:spChg>
        <pc:spChg chg="add mod">
          <ac:chgData name="Sek Hin Foo" userId="5ba131135915a486" providerId="LiveId" clId="{F65E431E-6C06-4826-BEE8-F48783347CF4}" dt="2020-11-18T03:42:29.732" v="1835" actId="164"/>
          <ac:spMkLst>
            <pc:docMk/>
            <pc:sldMk cId="1111303178" sldId="437"/>
            <ac:spMk id="23" creationId="{F2579F7B-0573-4074-8651-7AC7E315E081}"/>
          </ac:spMkLst>
        </pc:spChg>
        <pc:spChg chg="add mod">
          <ac:chgData name="Sek Hin Foo" userId="5ba131135915a486" providerId="LiveId" clId="{F65E431E-6C06-4826-BEE8-F48783347CF4}" dt="2020-11-18T03:42:29.732" v="1835" actId="164"/>
          <ac:spMkLst>
            <pc:docMk/>
            <pc:sldMk cId="1111303178" sldId="437"/>
            <ac:spMk id="24" creationId="{15E98C1A-A1BC-4EC4-89CD-28094A0ADE38}"/>
          </ac:spMkLst>
        </pc:spChg>
        <pc:spChg chg="add mod">
          <ac:chgData name="Sek Hin Foo" userId="5ba131135915a486" providerId="LiveId" clId="{F65E431E-6C06-4826-BEE8-F48783347CF4}" dt="2020-11-18T03:42:29.732" v="1835" actId="164"/>
          <ac:spMkLst>
            <pc:docMk/>
            <pc:sldMk cId="1111303178" sldId="437"/>
            <ac:spMk id="25" creationId="{F5D84A11-4364-4CC6-81EC-F918E4A7E447}"/>
          </ac:spMkLst>
        </pc:spChg>
        <pc:spChg chg="mod topLvl">
          <ac:chgData name="Sek Hin Foo" userId="5ba131135915a486" providerId="LiveId" clId="{F65E431E-6C06-4826-BEE8-F48783347CF4}" dt="2020-11-18T03:42:29.732" v="1835" actId="164"/>
          <ac:spMkLst>
            <pc:docMk/>
            <pc:sldMk cId="1111303178" sldId="437"/>
            <ac:spMk id="62" creationId="{3A466127-19E1-44A5-BAE6-B260E2223161}"/>
          </ac:spMkLst>
        </pc:spChg>
        <pc:spChg chg="del mod topLvl">
          <ac:chgData name="Sek Hin Foo" userId="5ba131135915a486" providerId="LiveId" clId="{F65E431E-6C06-4826-BEE8-F48783347CF4}" dt="2020-11-18T03:38:33.856" v="1799" actId="478"/>
          <ac:spMkLst>
            <pc:docMk/>
            <pc:sldMk cId="1111303178" sldId="437"/>
            <ac:spMk id="63" creationId="{63B1927D-6861-4B73-A30A-E9A6E4C4B830}"/>
          </ac:spMkLst>
        </pc:spChg>
        <pc:spChg chg="mod topLvl">
          <ac:chgData name="Sek Hin Foo" userId="5ba131135915a486" providerId="LiveId" clId="{F65E431E-6C06-4826-BEE8-F48783347CF4}" dt="2020-11-18T03:42:29.732" v="1835" actId="164"/>
          <ac:spMkLst>
            <pc:docMk/>
            <pc:sldMk cId="1111303178" sldId="437"/>
            <ac:spMk id="64" creationId="{9D06355D-4D20-4DC2-824D-09FC8DE98E80}"/>
          </ac:spMkLst>
        </pc:spChg>
        <pc:spChg chg="mod topLvl">
          <ac:chgData name="Sek Hin Foo" userId="5ba131135915a486" providerId="LiveId" clId="{F65E431E-6C06-4826-BEE8-F48783347CF4}" dt="2020-11-18T03:42:29.732" v="1835" actId="164"/>
          <ac:spMkLst>
            <pc:docMk/>
            <pc:sldMk cId="1111303178" sldId="437"/>
            <ac:spMk id="65" creationId="{A973B30B-E44B-4B1B-A72F-8F6BC0B340CE}"/>
          </ac:spMkLst>
        </pc:spChg>
        <pc:spChg chg="mod topLvl">
          <ac:chgData name="Sek Hin Foo" userId="5ba131135915a486" providerId="LiveId" clId="{F65E431E-6C06-4826-BEE8-F48783347CF4}" dt="2020-11-18T03:42:29.732" v="1835" actId="164"/>
          <ac:spMkLst>
            <pc:docMk/>
            <pc:sldMk cId="1111303178" sldId="437"/>
            <ac:spMk id="66" creationId="{963009D1-727B-4E0D-BAA8-2572281AF93A}"/>
          </ac:spMkLst>
        </pc:spChg>
        <pc:spChg chg="mod topLvl">
          <ac:chgData name="Sek Hin Foo" userId="5ba131135915a486" providerId="LiveId" clId="{F65E431E-6C06-4826-BEE8-F48783347CF4}" dt="2020-11-18T03:42:29.732" v="1835" actId="164"/>
          <ac:spMkLst>
            <pc:docMk/>
            <pc:sldMk cId="1111303178" sldId="437"/>
            <ac:spMk id="67" creationId="{349EE683-ABF2-429C-9217-480845B433A0}"/>
          </ac:spMkLst>
        </pc:spChg>
        <pc:spChg chg="mod topLvl">
          <ac:chgData name="Sek Hin Foo" userId="5ba131135915a486" providerId="LiveId" clId="{F65E431E-6C06-4826-BEE8-F48783347CF4}" dt="2020-11-18T03:42:29.732" v="1835" actId="164"/>
          <ac:spMkLst>
            <pc:docMk/>
            <pc:sldMk cId="1111303178" sldId="437"/>
            <ac:spMk id="68" creationId="{EE62DBC2-700B-43CB-8D32-6A8B150A7592}"/>
          </ac:spMkLst>
        </pc:spChg>
        <pc:spChg chg="mod topLvl">
          <ac:chgData name="Sek Hin Foo" userId="5ba131135915a486" providerId="LiveId" clId="{F65E431E-6C06-4826-BEE8-F48783347CF4}" dt="2020-11-18T03:42:29.732" v="1835" actId="164"/>
          <ac:spMkLst>
            <pc:docMk/>
            <pc:sldMk cId="1111303178" sldId="437"/>
            <ac:spMk id="69" creationId="{CC9AD52D-4E73-4081-B593-CFA3BB8CB107}"/>
          </ac:spMkLst>
        </pc:spChg>
        <pc:spChg chg="mod topLvl">
          <ac:chgData name="Sek Hin Foo" userId="5ba131135915a486" providerId="LiveId" clId="{F65E431E-6C06-4826-BEE8-F48783347CF4}" dt="2020-11-18T03:17:34.004" v="1765" actId="165"/>
          <ac:spMkLst>
            <pc:docMk/>
            <pc:sldMk cId="1111303178" sldId="437"/>
            <ac:spMk id="193" creationId="{71206E26-1A51-4138-BEA9-C2A3236ED260}"/>
          </ac:spMkLst>
        </pc:spChg>
        <pc:spChg chg="mod topLvl">
          <ac:chgData name="Sek Hin Foo" userId="5ba131135915a486" providerId="LiveId" clId="{F65E431E-6C06-4826-BEE8-F48783347CF4}" dt="2020-11-18T03:17:34.004" v="1765" actId="165"/>
          <ac:spMkLst>
            <pc:docMk/>
            <pc:sldMk cId="1111303178" sldId="437"/>
            <ac:spMk id="195" creationId="{08060B0E-FBCE-4D8A-95DD-423927CF8962}"/>
          </ac:spMkLst>
        </pc:spChg>
        <pc:spChg chg="mod topLvl">
          <ac:chgData name="Sek Hin Foo" userId="5ba131135915a486" providerId="LiveId" clId="{F65E431E-6C06-4826-BEE8-F48783347CF4}" dt="2020-11-18T03:17:34.004" v="1765" actId="165"/>
          <ac:spMkLst>
            <pc:docMk/>
            <pc:sldMk cId="1111303178" sldId="437"/>
            <ac:spMk id="197" creationId="{A1BFA98D-AA97-4778-AE6F-3CBFC9E04AC9}"/>
          </ac:spMkLst>
        </pc:spChg>
        <pc:spChg chg="mod topLvl">
          <ac:chgData name="Sek Hin Foo" userId="5ba131135915a486" providerId="LiveId" clId="{F65E431E-6C06-4826-BEE8-F48783347CF4}" dt="2020-11-18T03:17:34.004" v="1765" actId="165"/>
          <ac:spMkLst>
            <pc:docMk/>
            <pc:sldMk cId="1111303178" sldId="437"/>
            <ac:spMk id="199" creationId="{3FF96B79-2051-4242-829F-E9AD7A1938D9}"/>
          </ac:spMkLst>
        </pc:spChg>
        <pc:spChg chg="mod topLvl">
          <ac:chgData name="Sek Hin Foo" userId="5ba131135915a486" providerId="LiveId" clId="{F65E431E-6C06-4826-BEE8-F48783347CF4}" dt="2020-11-18T03:17:34.004" v="1765" actId="165"/>
          <ac:spMkLst>
            <pc:docMk/>
            <pc:sldMk cId="1111303178" sldId="437"/>
            <ac:spMk id="201" creationId="{1BB8738D-8862-4B5F-BDA1-EDBE94329EF8}"/>
          </ac:spMkLst>
        </pc:spChg>
        <pc:spChg chg="mod topLvl">
          <ac:chgData name="Sek Hin Foo" userId="5ba131135915a486" providerId="LiveId" clId="{F65E431E-6C06-4826-BEE8-F48783347CF4}" dt="2020-11-18T03:17:34.004" v="1765" actId="165"/>
          <ac:spMkLst>
            <pc:docMk/>
            <pc:sldMk cId="1111303178" sldId="437"/>
            <ac:spMk id="203" creationId="{40840552-CB9A-49BB-99E6-D9279AB3064C}"/>
          </ac:spMkLst>
        </pc:spChg>
        <pc:spChg chg="mod topLvl">
          <ac:chgData name="Sek Hin Foo" userId="5ba131135915a486" providerId="LiveId" clId="{F65E431E-6C06-4826-BEE8-F48783347CF4}" dt="2020-11-18T03:17:34.004" v="1765" actId="165"/>
          <ac:spMkLst>
            <pc:docMk/>
            <pc:sldMk cId="1111303178" sldId="437"/>
            <ac:spMk id="205" creationId="{67626AA6-A547-4DD9-80E8-855473E8B943}"/>
          </ac:spMkLst>
        </pc:spChg>
        <pc:spChg chg="mod topLvl">
          <ac:chgData name="Sek Hin Foo" userId="5ba131135915a486" providerId="LiveId" clId="{F65E431E-6C06-4826-BEE8-F48783347CF4}" dt="2020-11-18T03:17:34.004" v="1765" actId="165"/>
          <ac:spMkLst>
            <pc:docMk/>
            <pc:sldMk cId="1111303178" sldId="437"/>
            <ac:spMk id="207" creationId="{AB26AD6C-F673-4B6B-8180-EBFBD9E99F03}"/>
          </ac:spMkLst>
        </pc:spChg>
        <pc:grpChg chg="add del mod">
          <ac:chgData name="Sek Hin Foo" userId="5ba131135915a486" providerId="LiveId" clId="{F65E431E-6C06-4826-BEE8-F48783347CF4}" dt="2020-11-18T03:41:56.453" v="1831" actId="165"/>
          <ac:grpSpMkLst>
            <pc:docMk/>
            <pc:sldMk cId="1111303178" sldId="437"/>
            <ac:grpSpMk id="21" creationId="{837BB704-E957-4580-B68B-E8196C1B59B3}"/>
          </ac:grpSpMkLst>
        </pc:grpChg>
        <pc:grpChg chg="add mod">
          <ac:chgData name="Sek Hin Foo" userId="5ba131135915a486" providerId="LiveId" clId="{F65E431E-6C06-4826-BEE8-F48783347CF4}" dt="2020-11-18T03:42:24.613" v="1834" actId="164"/>
          <ac:grpSpMkLst>
            <pc:docMk/>
            <pc:sldMk cId="1111303178" sldId="437"/>
            <ac:grpSpMk id="26" creationId="{CA3481DF-1E02-420F-8423-EA43C8940250}"/>
          </ac:grpSpMkLst>
        </pc:grpChg>
        <pc:grpChg chg="add mod">
          <ac:chgData name="Sek Hin Foo" userId="5ba131135915a486" providerId="LiveId" clId="{F65E431E-6C06-4826-BEE8-F48783347CF4}" dt="2020-11-18T03:49:05.366" v="1891" actId="1037"/>
          <ac:grpSpMkLst>
            <pc:docMk/>
            <pc:sldMk cId="1111303178" sldId="437"/>
            <ac:grpSpMk id="27" creationId="{98D0CA1E-1305-4383-8DAB-179B03D282B5}"/>
          </ac:grpSpMkLst>
        </pc:grpChg>
        <pc:grpChg chg="add del mod">
          <ac:chgData name="Sek Hin Foo" userId="5ba131135915a486" providerId="LiveId" clId="{F65E431E-6C06-4826-BEE8-F48783347CF4}" dt="2020-11-18T03:38:15.375" v="1796" actId="165"/>
          <ac:grpSpMkLst>
            <pc:docMk/>
            <pc:sldMk cId="1111303178" sldId="437"/>
            <ac:grpSpMk id="60" creationId="{86B77CAE-9DE4-4019-93CF-E8B9698DE4F8}"/>
          </ac:grpSpMkLst>
        </pc:grpChg>
        <pc:grpChg chg="del mod">
          <ac:chgData name="Sek Hin Foo" userId="5ba131135915a486" providerId="LiveId" clId="{F65E431E-6C06-4826-BEE8-F48783347CF4}" dt="2020-11-18T03:17:34.004" v="1765" actId="165"/>
          <ac:grpSpMkLst>
            <pc:docMk/>
            <pc:sldMk cId="1111303178" sldId="437"/>
            <ac:grpSpMk id="208" creationId="{D6B7C32C-A078-4E16-AF64-F7BE0E613C16}"/>
          </ac:grpSpMkLst>
        </pc:grpChg>
        <pc:picChg chg="add del mod">
          <ac:chgData name="Sek Hin Foo" userId="5ba131135915a486" providerId="LiveId" clId="{F65E431E-6C06-4826-BEE8-F48783347CF4}" dt="2020-11-18T02:04:41.732" v="1562" actId="478"/>
          <ac:picMkLst>
            <pc:docMk/>
            <pc:sldMk cId="1111303178" sldId="437"/>
            <ac:picMk id="6" creationId="{BED7721F-C68E-4632-AD7F-6835C04100F0}"/>
          </ac:picMkLst>
        </pc:picChg>
        <pc:picChg chg="add del mod">
          <ac:chgData name="Sek Hin Foo" userId="5ba131135915a486" providerId="LiveId" clId="{F65E431E-6C06-4826-BEE8-F48783347CF4}" dt="2020-11-18T03:48:06.369" v="1872" actId="478"/>
          <ac:picMkLst>
            <pc:docMk/>
            <pc:sldMk cId="1111303178" sldId="437"/>
            <ac:picMk id="8" creationId="{26F9CA8D-E670-4E5A-8660-D62F95593887}"/>
          </ac:picMkLst>
        </pc:picChg>
        <pc:picChg chg="add del mod">
          <ac:chgData name="Sek Hin Foo" userId="5ba131135915a486" providerId="LiveId" clId="{F65E431E-6C06-4826-BEE8-F48783347CF4}" dt="2020-11-18T02:06:31.735" v="1656" actId="478"/>
          <ac:picMkLst>
            <pc:docMk/>
            <pc:sldMk cId="1111303178" sldId="437"/>
            <ac:picMk id="10" creationId="{227D2FE1-DD90-47ED-AD94-99FFE296EA90}"/>
          </ac:picMkLst>
        </pc:picChg>
        <pc:picChg chg="add mod ord topLvl">
          <ac:chgData name="Sek Hin Foo" userId="5ba131135915a486" providerId="LiveId" clId="{F65E431E-6C06-4826-BEE8-F48783347CF4}" dt="2020-11-18T03:42:24.613" v="1834" actId="164"/>
          <ac:picMkLst>
            <pc:docMk/>
            <pc:sldMk cId="1111303178" sldId="437"/>
            <ac:picMk id="12" creationId="{D6A90CB1-965D-44F3-8F10-39332CC20E9A}"/>
          </ac:picMkLst>
        </pc:picChg>
        <pc:picChg chg="mod topLvl">
          <ac:chgData name="Sek Hin Foo" userId="5ba131135915a486" providerId="LiveId" clId="{F65E431E-6C06-4826-BEE8-F48783347CF4}" dt="2020-11-18T03:42:29.732" v="1835" actId="164"/>
          <ac:picMkLst>
            <pc:docMk/>
            <pc:sldMk cId="1111303178" sldId="437"/>
            <ac:picMk id="61" creationId="{48356153-36C4-420B-A230-F454B0631504}"/>
          </ac:picMkLst>
        </pc:picChg>
        <pc:picChg chg="mod topLvl">
          <ac:chgData name="Sek Hin Foo" userId="5ba131135915a486" providerId="LiveId" clId="{F65E431E-6C06-4826-BEE8-F48783347CF4}" dt="2020-11-18T03:17:34.004" v="1765" actId="165"/>
          <ac:picMkLst>
            <pc:docMk/>
            <pc:sldMk cId="1111303178" sldId="437"/>
            <ac:picMk id="188" creationId="{6EA68C6C-016D-4753-8C5F-7C4959821031}"/>
          </ac:picMkLst>
        </pc:picChg>
      </pc:sldChg>
      <pc:sldChg chg="addSp delSp modSp mod">
        <pc:chgData name="Sek Hin Foo" userId="5ba131135915a486" providerId="LiveId" clId="{F65E431E-6C06-4826-BEE8-F48783347CF4}" dt="2020-12-01T14:51:16.427" v="4577" actId="478"/>
        <pc:sldMkLst>
          <pc:docMk/>
          <pc:sldMk cId="2736057444" sldId="438"/>
        </pc:sldMkLst>
        <pc:spChg chg="mod">
          <ac:chgData name="Sek Hin Foo" userId="5ba131135915a486" providerId="LiveId" clId="{F65E431E-6C06-4826-BEE8-F48783347CF4}" dt="2020-11-30T07:05:46.581" v="3765" actId="6549"/>
          <ac:spMkLst>
            <pc:docMk/>
            <pc:sldMk cId="2736057444" sldId="438"/>
            <ac:spMk id="8" creationId="{9DE7F061-12FD-4BDB-91F6-0E904388412D}"/>
          </ac:spMkLst>
        </pc:spChg>
        <pc:spChg chg="del">
          <ac:chgData name="Sek Hin Foo" userId="5ba131135915a486" providerId="LiveId" clId="{F65E431E-6C06-4826-BEE8-F48783347CF4}" dt="2020-11-30T09:52:24.992" v="4375" actId="478"/>
          <ac:spMkLst>
            <pc:docMk/>
            <pc:sldMk cId="2736057444" sldId="438"/>
            <ac:spMk id="23" creationId="{C2B8EF5D-E81B-43ED-93DA-7F36671DAB75}"/>
          </ac:spMkLst>
        </pc:spChg>
        <pc:spChg chg="del">
          <ac:chgData name="Sek Hin Foo" userId="5ba131135915a486" providerId="LiveId" clId="{F65E431E-6C06-4826-BEE8-F48783347CF4}" dt="2020-11-30T09:52:21.156" v="4372" actId="478"/>
          <ac:spMkLst>
            <pc:docMk/>
            <pc:sldMk cId="2736057444" sldId="438"/>
            <ac:spMk id="24" creationId="{B440D976-A408-490D-9B7A-F93881F9F17B}"/>
          </ac:spMkLst>
        </pc:spChg>
        <pc:spChg chg="del">
          <ac:chgData name="Sek Hin Foo" userId="5ba131135915a486" providerId="LiveId" clId="{F65E431E-6C06-4826-BEE8-F48783347CF4}" dt="2020-11-30T10:06:02.453" v="4430" actId="478"/>
          <ac:spMkLst>
            <pc:docMk/>
            <pc:sldMk cId="2736057444" sldId="438"/>
            <ac:spMk id="28" creationId="{5ED37E5C-5775-4B86-B00D-BECA3FCDB15B}"/>
          </ac:spMkLst>
        </pc:spChg>
        <pc:spChg chg="del mod topLvl">
          <ac:chgData name="Sek Hin Foo" userId="5ba131135915a486" providerId="LiveId" clId="{F65E431E-6C06-4826-BEE8-F48783347CF4}" dt="2020-11-18T03:43:50.904" v="1858" actId="478"/>
          <ac:spMkLst>
            <pc:docMk/>
            <pc:sldMk cId="2736057444" sldId="438"/>
            <ac:spMk id="31" creationId="{34916296-CE58-40F5-AE7F-85D9A04193F1}"/>
          </ac:spMkLst>
        </pc:spChg>
        <pc:spChg chg="mod topLvl">
          <ac:chgData name="Sek Hin Foo" userId="5ba131135915a486" providerId="LiveId" clId="{F65E431E-6C06-4826-BEE8-F48783347CF4}" dt="2020-11-18T03:46:37.424" v="1867" actId="164"/>
          <ac:spMkLst>
            <pc:docMk/>
            <pc:sldMk cId="2736057444" sldId="438"/>
            <ac:spMk id="32" creationId="{95ECF1BD-DE91-4818-B73D-1C05EE83D123}"/>
          </ac:spMkLst>
        </pc:spChg>
        <pc:spChg chg="del mod topLvl">
          <ac:chgData name="Sek Hin Foo" userId="5ba131135915a486" providerId="LiveId" clId="{F65E431E-6C06-4826-BEE8-F48783347CF4}" dt="2020-11-18T03:43:49.081" v="1856" actId="478"/>
          <ac:spMkLst>
            <pc:docMk/>
            <pc:sldMk cId="2736057444" sldId="438"/>
            <ac:spMk id="36" creationId="{DABC5AC6-6F6C-4E24-A159-E4EEB6F1CEF8}"/>
          </ac:spMkLst>
        </pc:spChg>
        <pc:spChg chg="del mod topLvl">
          <ac:chgData name="Sek Hin Foo" userId="5ba131135915a486" providerId="LiveId" clId="{F65E431E-6C06-4826-BEE8-F48783347CF4}" dt="2020-11-18T03:43:40.592" v="1855" actId="478"/>
          <ac:spMkLst>
            <pc:docMk/>
            <pc:sldMk cId="2736057444" sldId="438"/>
            <ac:spMk id="37" creationId="{43CD41B7-B550-4B38-9F4C-FDD0973084E6}"/>
          </ac:spMkLst>
        </pc:spChg>
        <pc:spChg chg="del mod topLvl">
          <ac:chgData name="Sek Hin Foo" userId="5ba131135915a486" providerId="LiveId" clId="{F65E431E-6C06-4826-BEE8-F48783347CF4}" dt="2020-11-18T03:43:49.571" v="1857" actId="478"/>
          <ac:spMkLst>
            <pc:docMk/>
            <pc:sldMk cId="2736057444" sldId="438"/>
            <ac:spMk id="38" creationId="{A51415CF-2124-465E-86B2-CEF24414CFED}"/>
          </ac:spMkLst>
        </pc:spChg>
        <pc:spChg chg="del mod topLvl">
          <ac:chgData name="Sek Hin Foo" userId="5ba131135915a486" providerId="LiveId" clId="{F65E431E-6C06-4826-BEE8-F48783347CF4}" dt="2020-11-18T03:43:39.029" v="1854" actId="478"/>
          <ac:spMkLst>
            <pc:docMk/>
            <pc:sldMk cId="2736057444" sldId="438"/>
            <ac:spMk id="39" creationId="{4133ABFD-D895-457F-A1AB-3DADAF67830D}"/>
          </ac:spMkLst>
        </pc:spChg>
        <pc:spChg chg="mod topLvl">
          <ac:chgData name="Sek Hin Foo" userId="5ba131135915a486" providerId="LiveId" clId="{F65E431E-6C06-4826-BEE8-F48783347CF4}" dt="2020-11-18T03:46:37.424" v="1867" actId="164"/>
          <ac:spMkLst>
            <pc:docMk/>
            <pc:sldMk cId="2736057444" sldId="438"/>
            <ac:spMk id="40" creationId="{BAF9031F-37B2-4101-BE84-A0F845882582}"/>
          </ac:spMkLst>
        </pc:spChg>
        <pc:spChg chg="del mod">
          <ac:chgData name="Sek Hin Foo" userId="5ba131135915a486" providerId="LiveId" clId="{F65E431E-6C06-4826-BEE8-F48783347CF4}" dt="2020-11-18T03:43:28.953" v="1852" actId="478"/>
          <ac:spMkLst>
            <pc:docMk/>
            <pc:sldMk cId="2736057444" sldId="438"/>
            <ac:spMk id="41" creationId="{7AA411A1-88A0-4BE6-985F-73DA863ABC82}"/>
          </ac:spMkLst>
        </pc:spChg>
        <pc:spChg chg="mod topLvl">
          <ac:chgData name="Sek Hin Foo" userId="5ba131135915a486" providerId="LiveId" clId="{F65E431E-6C06-4826-BEE8-F48783347CF4}" dt="2020-11-18T03:46:37.424" v="1867" actId="164"/>
          <ac:spMkLst>
            <pc:docMk/>
            <pc:sldMk cId="2736057444" sldId="438"/>
            <ac:spMk id="42" creationId="{F13316F0-0ED7-413C-AD25-7B3D6AD01EF6}"/>
          </ac:spMkLst>
        </pc:spChg>
        <pc:spChg chg="del mod">
          <ac:chgData name="Sek Hin Foo" userId="5ba131135915a486" providerId="LiveId" clId="{F65E431E-6C06-4826-BEE8-F48783347CF4}" dt="2020-11-18T03:43:25.134" v="1851" actId="478"/>
          <ac:spMkLst>
            <pc:docMk/>
            <pc:sldMk cId="2736057444" sldId="438"/>
            <ac:spMk id="43" creationId="{9D449866-8B5A-4D16-8A4F-DC3D76F76FA0}"/>
          </ac:spMkLst>
        </pc:spChg>
        <pc:spChg chg="mod topLvl">
          <ac:chgData name="Sek Hin Foo" userId="5ba131135915a486" providerId="LiveId" clId="{F65E431E-6C06-4826-BEE8-F48783347CF4}" dt="2020-11-18T03:46:37.424" v="1867" actId="164"/>
          <ac:spMkLst>
            <pc:docMk/>
            <pc:sldMk cId="2736057444" sldId="438"/>
            <ac:spMk id="44" creationId="{878F0445-B5CB-436C-8AE1-B3C1EDA0459B}"/>
          </ac:spMkLst>
        </pc:spChg>
        <pc:spChg chg="mod topLvl">
          <ac:chgData name="Sek Hin Foo" userId="5ba131135915a486" providerId="LiveId" clId="{F65E431E-6C06-4826-BEE8-F48783347CF4}" dt="2020-11-18T03:46:43.946" v="1868" actId="164"/>
          <ac:spMkLst>
            <pc:docMk/>
            <pc:sldMk cId="2736057444" sldId="438"/>
            <ac:spMk id="47" creationId="{FFDA5B70-5BC8-4BEE-9BCB-F0842041A846}"/>
          </ac:spMkLst>
        </pc:spChg>
        <pc:spChg chg="mod topLvl">
          <ac:chgData name="Sek Hin Foo" userId="5ba131135915a486" providerId="LiveId" clId="{F65E431E-6C06-4826-BEE8-F48783347CF4}" dt="2020-11-18T03:46:43.946" v="1868" actId="164"/>
          <ac:spMkLst>
            <pc:docMk/>
            <pc:sldMk cId="2736057444" sldId="438"/>
            <ac:spMk id="48" creationId="{7571C1D9-733E-41DE-8DC6-AB4D1B80F4E2}"/>
          </ac:spMkLst>
        </pc:spChg>
        <pc:spChg chg="mod topLvl">
          <ac:chgData name="Sek Hin Foo" userId="5ba131135915a486" providerId="LiveId" clId="{F65E431E-6C06-4826-BEE8-F48783347CF4}" dt="2020-11-18T03:46:43.946" v="1868" actId="164"/>
          <ac:spMkLst>
            <pc:docMk/>
            <pc:sldMk cId="2736057444" sldId="438"/>
            <ac:spMk id="49" creationId="{D9F68614-EECA-4BD1-B028-D3FC821778C4}"/>
          </ac:spMkLst>
        </pc:spChg>
        <pc:spChg chg="mod topLvl">
          <ac:chgData name="Sek Hin Foo" userId="5ba131135915a486" providerId="LiveId" clId="{F65E431E-6C06-4826-BEE8-F48783347CF4}" dt="2020-11-18T03:46:43.946" v="1868" actId="164"/>
          <ac:spMkLst>
            <pc:docMk/>
            <pc:sldMk cId="2736057444" sldId="438"/>
            <ac:spMk id="50" creationId="{648E9295-D7FE-4829-9F85-8037D3C1197F}"/>
          </ac:spMkLst>
        </pc:spChg>
        <pc:spChg chg="mod topLvl">
          <ac:chgData name="Sek Hin Foo" userId="5ba131135915a486" providerId="LiveId" clId="{F65E431E-6C06-4826-BEE8-F48783347CF4}" dt="2020-11-18T03:46:43.946" v="1868" actId="164"/>
          <ac:spMkLst>
            <pc:docMk/>
            <pc:sldMk cId="2736057444" sldId="438"/>
            <ac:spMk id="51" creationId="{F6DEA48F-B391-4D6F-B46B-489008E080AF}"/>
          </ac:spMkLst>
        </pc:spChg>
        <pc:spChg chg="mod topLvl">
          <ac:chgData name="Sek Hin Foo" userId="5ba131135915a486" providerId="LiveId" clId="{F65E431E-6C06-4826-BEE8-F48783347CF4}" dt="2020-11-18T03:46:43.946" v="1868" actId="164"/>
          <ac:spMkLst>
            <pc:docMk/>
            <pc:sldMk cId="2736057444" sldId="438"/>
            <ac:spMk id="52" creationId="{6FB7F4C3-9B9B-4396-8BA3-1CF9E0A75D50}"/>
          </ac:spMkLst>
        </pc:spChg>
        <pc:spChg chg="mod topLvl">
          <ac:chgData name="Sek Hin Foo" userId="5ba131135915a486" providerId="LiveId" clId="{F65E431E-6C06-4826-BEE8-F48783347CF4}" dt="2020-11-18T03:46:43.946" v="1868" actId="164"/>
          <ac:spMkLst>
            <pc:docMk/>
            <pc:sldMk cId="2736057444" sldId="438"/>
            <ac:spMk id="53" creationId="{2153C49F-17B9-4A01-AF6F-2E8BAF080CC2}"/>
          </ac:spMkLst>
        </pc:spChg>
        <pc:spChg chg="mod topLvl">
          <ac:chgData name="Sek Hin Foo" userId="5ba131135915a486" providerId="LiveId" clId="{F65E431E-6C06-4826-BEE8-F48783347CF4}" dt="2020-11-18T03:46:43.946" v="1868" actId="164"/>
          <ac:spMkLst>
            <pc:docMk/>
            <pc:sldMk cId="2736057444" sldId="438"/>
            <ac:spMk id="54" creationId="{043392B1-33C4-4349-BC00-DF62D3E5DF5B}"/>
          </ac:spMkLst>
        </pc:spChg>
        <pc:spChg chg="add del mod">
          <ac:chgData name="Sek Hin Foo" userId="5ba131135915a486" providerId="LiveId" clId="{F65E431E-6C06-4826-BEE8-F48783347CF4}" dt="2020-12-01T14:51:16.427" v="4577" actId="478"/>
          <ac:spMkLst>
            <pc:docMk/>
            <pc:sldMk cId="2736057444" sldId="438"/>
            <ac:spMk id="72" creationId="{DB47F094-95E1-499F-9A84-980024E0FDD0}"/>
          </ac:spMkLst>
        </pc:spChg>
        <pc:spChg chg="add del mod">
          <ac:chgData name="Sek Hin Foo" userId="5ba131135915a486" providerId="LiveId" clId="{F65E431E-6C06-4826-BEE8-F48783347CF4}" dt="2020-11-30T08:06:18.392" v="4257" actId="478"/>
          <ac:spMkLst>
            <pc:docMk/>
            <pc:sldMk cId="2736057444" sldId="438"/>
            <ac:spMk id="73" creationId="{BF501FBA-D61B-4CAE-A909-FB5ED1A0B9D5}"/>
          </ac:spMkLst>
        </pc:spChg>
        <pc:spChg chg="mod">
          <ac:chgData name="Sek Hin Foo" userId="5ba131135915a486" providerId="LiveId" clId="{F65E431E-6C06-4826-BEE8-F48783347CF4}" dt="2020-11-30T09:52:21.483" v="4373"/>
          <ac:spMkLst>
            <pc:docMk/>
            <pc:sldMk cId="2736057444" sldId="438"/>
            <ac:spMk id="74" creationId="{7EFEC915-7D2A-425A-890A-1E4A79EEF2E3}"/>
          </ac:spMkLst>
        </pc:spChg>
        <pc:spChg chg="mod">
          <ac:chgData name="Sek Hin Foo" userId="5ba131135915a486" providerId="LiveId" clId="{F65E431E-6C06-4826-BEE8-F48783347CF4}" dt="2020-11-30T09:52:21.483" v="4373"/>
          <ac:spMkLst>
            <pc:docMk/>
            <pc:sldMk cId="2736057444" sldId="438"/>
            <ac:spMk id="75" creationId="{DA1FB90D-BF5E-4064-B353-EAA6FE362A72}"/>
          </ac:spMkLst>
        </pc:spChg>
        <pc:spChg chg="mod">
          <ac:chgData name="Sek Hin Foo" userId="5ba131135915a486" providerId="LiveId" clId="{F65E431E-6C06-4826-BEE8-F48783347CF4}" dt="2020-11-30T09:52:25.314" v="4376"/>
          <ac:spMkLst>
            <pc:docMk/>
            <pc:sldMk cId="2736057444" sldId="438"/>
            <ac:spMk id="77" creationId="{25D15AC8-2D5A-45B3-95F2-8A9C66EBEAC1}"/>
          </ac:spMkLst>
        </pc:spChg>
        <pc:spChg chg="mod">
          <ac:chgData name="Sek Hin Foo" userId="5ba131135915a486" providerId="LiveId" clId="{F65E431E-6C06-4826-BEE8-F48783347CF4}" dt="2020-11-30T09:52:25.314" v="4376"/>
          <ac:spMkLst>
            <pc:docMk/>
            <pc:sldMk cId="2736057444" sldId="438"/>
            <ac:spMk id="78" creationId="{2848EF98-2173-4C07-98D5-5D8A8A743B53}"/>
          </ac:spMkLst>
        </pc:spChg>
        <pc:spChg chg="mod">
          <ac:chgData name="Sek Hin Foo" userId="5ba131135915a486" providerId="LiveId" clId="{F65E431E-6C06-4826-BEE8-F48783347CF4}" dt="2020-11-30T10:06:02.881" v="4431"/>
          <ac:spMkLst>
            <pc:docMk/>
            <pc:sldMk cId="2736057444" sldId="438"/>
            <ac:spMk id="79" creationId="{608EBF01-6E6C-49E7-97AB-4FFBD2942405}"/>
          </ac:spMkLst>
        </pc:spChg>
        <pc:spChg chg="mod">
          <ac:chgData name="Sek Hin Foo" userId="5ba131135915a486" providerId="LiveId" clId="{F65E431E-6C06-4826-BEE8-F48783347CF4}" dt="2020-11-30T10:06:02.881" v="4431"/>
          <ac:spMkLst>
            <pc:docMk/>
            <pc:sldMk cId="2736057444" sldId="438"/>
            <ac:spMk id="80" creationId="{1131D6A3-75E2-44AB-B344-595F9DC560BF}"/>
          </ac:spMkLst>
        </pc:spChg>
        <pc:spChg chg="mod">
          <ac:chgData name="Sek Hin Foo" userId="5ba131135915a486" providerId="LiveId" clId="{F65E431E-6C06-4826-BEE8-F48783347CF4}" dt="2020-11-30T10:06:02.881" v="4431"/>
          <ac:spMkLst>
            <pc:docMk/>
            <pc:sldMk cId="2736057444" sldId="438"/>
            <ac:spMk id="81" creationId="{32803E5B-DCCE-46AE-871C-AC8E4A00540B}"/>
          </ac:spMkLst>
        </pc:spChg>
        <pc:spChg chg="mod">
          <ac:chgData name="Sek Hin Foo" userId="5ba131135915a486" providerId="LiveId" clId="{F65E431E-6C06-4826-BEE8-F48783347CF4}" dt="2020-11-30T10:06:02.881" v="4431"/>
          <ac:spMkLst>
            <pc:docMk/>
            <pc:sldMk cId="2736057444" sldId="438"/>
            <ac:spMk id="82" creationId="{42B8F79F-D3BC-4CA3-839D-1A3FE7F390E0}"/>
          </ac:spMkLst>
        </pc:spChg>
        <pc:spChg chg="mod">
          <ac:chgData name="Sek Hin Foo" userId="5ba131135915a486" providerId="LiveId" clId="{F65E431E-6C06-4826-BEE8-F48783347CF4}" dt="2020-11-30T10:06:02.881" v="4431"/>
          <ac:spMkLst>
            <pc:docMk/>
            <pc:sldMk cId="2736057444" sldId="438"/>
            <ac:spMk id="83" creationId="{D8A519BE-5939-4062-9700-5CBF12ED0099}"/>
          </ac:spMkLst>
        </pc:spChg>
        <pc:spChg chg="mod">
          <ac:chgData name="Sek Hin Foo" userId="5ba131135915a486" providerId="LiveId" clId="{F65E431E-6C06-4826-BEE8-F48783347CF4}" dt="2020-11-30T10:06:02.881" v="4431"/>
          <ac:spMkLst>
            <pc:docMk/>
            <pc:sldMk cId="2736057444" sldId="438"/>
            <ac:spMk id="84" creationId="{B2F8C8ED-0C4C-4771-8C10-6AF952BB436D}"/>
          </ac:spMkLst>
        </pc:spChg>
        <pc:spChg chg="mod">
          <ac:chgData name="Sek Hin Foo" userId="5ba131135915a486" providerId="LiveId" clId="{F65E431E-6C06-4826-BEE8-F48783347CF4}" dt="2020-11-30T10:06:02.881" v="4431"/>
          <ac:spMkLst>
            <pc:docMk/>
            <pc:sldMk cId="2736057444" sldId="438"/>
            <ac:spMk id="85" creationId="{06447B6B-4E79-43DA-B6B4-3940A09E4689}"/>
          </ac:spMkLst>
        </pc:spChg>
        <pc:spChg chg="mod">
          <ac:chgData name="Sek Hin Foo" userId="5ba131135915a486" providerId="LiveId" clId="{F65E431E-6C06-4826-BEE8-F48783347CF4}" dt="2020-11-30T10:06:02.881" v="4431"/>
          <ac:spMkLst>
            <pc:docMk/>
            <pc:sldMk cId="2736057444" sldId="438"/>
            <ac:spMk id="86" creationId="{A664649E-BF4D-4D63-B07C-E28E0A622DBB}"/>
          </ac:spMkLst>
        </pc:spChg>
        <pc:spChg chg="mod">
          <ac:chgData name="Sek Hin Foo" userId="5ba131135915a486" providerId="LiveId" clId="{F65E431E-6C06-4826-BEE8-F48783347CF4}" dt="2020-11-30T10:06:02.881" v="4431"/>
          <ac:spMkLst>
            <pc:docMk/>
            <pc:sldMk cId="2736057444" sldId="438"/>
            <ac:spMk id="87" creationId="{B6CF755F-1024-4513-A302-E56C7295CD92}"/>
          </ac:spMkLst>
        </pc:spChg>
        <pc:spChg chg="mod">
          <ac:chgData name="Sek Hin Foo" userId="5ba131135915a486" providerId="LiveId" clId="{F65E431E-6C06-4826-BEE8-F48783347CF4}" dt="2020-11-30T10:06:02.881" v="4431"/>
          <ac:spMkLst>
            <pc:docMk/>
            <pc:sldMk cId="2736057444" sldId="438"/>
            <ac:spMk id="88" creationId="{F579D83F-88A8-42ED-BAA2-F322696D97A2}"/>
          </ac:spMkLst>
        </pc:spChg>
        <pc:spChg chg="mod">
          <ac:chgData name="Sek Hin Foo" userId="5ba131135915a486" providerId="LiveId" clId="{F65E431E-6C06-4826-BEE8-F48783347CF4}" dt="2020-11-30T10:06:02.881" v="4431"/>
          <ac:spMkLst>
            <pc:docMk/>
            <pc:sldMk cId="2736057444" sldId="438"/>
            <ac:spMk id="89" creationId="{E0EBBE28-0D45-4B93-9C0C-B8B05DB35859}"/>
          </ac:spMkLst>
        </pc:spChg>
        <pc:spChg chg="mod">
          <ac:chgData name="Sek Hin Foo" userId="5ba131135915a486" providerId="LiveId" clId="{F65E431E-6C06-4826-BEE8-F48783347CF4}" dt="2020-11-30T10:06:02.881" v="4431"/>
          <ac:spMkLst>
            <pc:docMk/>
            <pc:sldMk cId="2736057444" sldId="438"/>
            <ac:spMk id="90" creationId="{79970481-9D6B-4F9E-BFB1-A64B17ABCA79}"/>
          </ac:spMkLst>
        </pc:spChg>
        <pc:spChg chg="mod">
          <ac:chgData name="Sek Hin Foo" userId="5ba131135915a486" providerId="LiveId" clId="{F65E431E-6C06-4826-BEE8-F48783347CF4}" dt="2020-11-30T10:06:02.881" v="4431"/>
          <ac:spMkLst>
            <pc:docMk/>
            <pc:sldMk cId="2736057444" sldId="438"/>
            <ac:spMk id="91" creationId="{C35994E2-E1DD-4554-9F68-F20938A820EC}"/>
          </ac:spMkLst>
        </pc:spChg>
        <pc:spChg chg="mod">
          <ac:chgData name="Sek Hin Foo" userId="5ba131135915a486" providerId="LiveId" clId="{F65E431E-6C06-4826-BEE8-F48783347CF4}" dt="2020-11-30T10:06:02.881" v="4431"/>
          <ac:spMkLst>
            <pc:docMk/>
            <pc:sldMk cId="2736057444" sldId="438"/>
            <ac:spMk id="92" creationId="{3E2390E5-29C8-4EDB-B94B-7162440FD719}"/>
          </ac:spMkLst>
        </pc:spChg>
        <pc:spChg chg="mod">
          <ac:chgData name="Sek Hin Foo" userId="5ba131135915a486" providerId="LiveId" clId="{F65E431E-6C06-4826-BEE8-F48783347CF4}" dt="2020-11-30T10:06:02.881" v="4431"/>
          <ac:spMkLst>
            <pc:docMk/>
            <pc:sldMk cId="2736057444" sldId="438"/>
            <ac:spMk id="93" creationId="{4AB3DD7A-F87E-443D-B55E-60134DAEECC0}"/>
          </ac:spMkLst>
        </pc:spChg>
        <pc:spChg chg="mod">
          <ac:chgData name="Sek Hin Foo" userId="5ba131135915a486" providerId="LiveId" clId="{F65E431E-6C06-4826-BEE8-F48783347CF4}" dt="2020-11-30T10:06:02.881" v="4431"/>
          <ac:spMkLst>
            <pc:docMk/>
            <pc:sldMk cId="2736057444" sldId="438"/>
            <ac:spMk id="94" creationId="{59F98997-BECC-4516-AA81-6BF3A7EC4FCC}"/>
          </ac:spMkLst>
        </pc:spChg>
        <pc:spChg chg="mod">
          <ac:chgData name="Sek Hin Foo" userId="5ba131135915a486" providerId="LiveId" clId="{F65E431E-6C06-4826-BEE8-F48783347CF4}" dt="2020-11-30T10:06:02.881" v="4431"/>
          <ac:spMkLst>
            <pc:docMk/>
            <pc:sldMk cId="2736057444" sldId="438"/>
            <ac:spMk id="96" creationId="{FFF4B7E1-A76B-4065-A3FF-F2C317CCD9ED}"/>
          </ac:spMkLst>
        </pc:spChg>
        <pc:spChg chg="mod">
          <ac:chgData name="Sek Hin Foo" userId="5ba131135915a486" providerId="LiveId" clId="{F65E431E-6C06-4826-BEE8-F48783347CF4}" dt="2020-11-30T10:06:02.881" v="4431"/>
          <ac:spMkLst>
            <pc:docMk/>
            <pc:sldMk cId="2736057444" sldId="438"/>
            <ac:spMk id="97" creationId="{EDB88B7A-A5BE-44A5-A6D8-B0D0FC4D3048}"/>
          </ac:spMkLst>
        </pc:spChg>
        <pc:spChg chg="mod">
          <ac:chgData name="Sek Hin Foo" userId="5ba131135915a486" providerId="LiveId" clId="{F65E431E-6C06-4826-BEE8-F48783347CF4}" dt="2020-11-30T10:06:02.881" v="4431"/>
          <ac:spMkLst>
            <pc:docMk/>
            <pc:sldMk cId="2736057444" sldId="438"/>
            <ac:spMk id="101" creationId="{AA608C27-D6A3-4E3F-8CA6-2A0C2676E559}"/>
          </ac:spMkLst>
        </pc:spChg>
        <pc:spChg chg="mod">
          <ac:chgData name="Sek Hin Foo" userId="5ba131135915a486" providerId="LiveId" clId="{F65E431E-6C06-4826-BEE8-F48783347CF4}" dt="2020-11-30T10:06:02.881" v="4431"/>
          <ac:spMkLst>
            <pc:docMk/>
            <pc:sldMk cId="2736057444" sldId="438"/>
            <ac:spMk id="102" creationId="{C9D09FFD-2F6B-4465-9F37-6C6AB28EC5F6}"/>
          </ac:spMkLst>
        </pc:spChg>
        <pc:spChg chg="mod">
          <ac:chgData name="Sek Hin Foo" userId="5ba131135915a486" providerId="LiveId" clId="{F65E431E-6C06-4826-BEE8-F48783347CF4}" dt="2020-11-30T10:06:02.881" v="4431"/>
          <ac:spMkLst>
            <pc:docMk/>
            <pc:sldMk cId="2736057444" sldId="438"/>
            <ac:spMk id="103" creationId="{2A2C022C-0FBF-4BD2-ADB6-B24AEB55898C}"/>
          </ac:spMkLst>
        </pc:spChg>
        <pc:spChg chg="mod">
          <ac:chgData name="Sek Hin Foo" userId="5ba131135915a486" providerId="LiveId" clId="{F65E431E-6C06-4826-BEE8-F48783347CF4}" dt="2020-11-30T10:06:02.881" v="4431"/>
          <ac:spMkLst>
            <pc:docMk/>
            <pc:sldMk cId="2736057444" sldId="438"/>
            <ac:spMk id="104" creationId="{A978FC31-97F8-486A-90C8-9C846B05D278}"/>
          </ac:spMkLst>
        </pc:spChg>
        <pc:spChg chg="mod">
          <ac:chgData name="Sek Hin Foo" userId="5ba131135915a486" providerId="LiveId" clId="{F65E431E-6C06-4826-BEE8-F48783347CF4}" dt="2020-11-30T10:06:02.881" v="4431"/>
          <ac:spMkLst>
            <pc:docMk/>
            <pc:sldMk cId="2736057444" sldId="438"/>
            <ac:spMk id="105" creationId="{64A150D7-58DB-4944-B66D-3E7C0AA01CAF}"/>
          </ac:spMkLst>
        </pc:spChg>
        <pc:spChg chg="mod">
          <ac:chgData name="Sek Hin Foo" userId="5ba131135915a486" providerId="LiveId" clId="{F65E431E-6C06-4826-BEE8-F48783347CF4}" dt="2020-11-30T10:06:02.881" v="4431"/>
          <ac:spMkLst>
            <pc:docMk/>
            <pc:sldMk cId="2736057444" sldId="438"/>
            <ac:spMk id="106" creationId="{B734FB32-53BD-41FB-AB7E-C16DE84B47FD}"/>
          </ac:spMkLst>
        </pc:spChg>
        <pc:spChg chg="mod">
          <ac:chgData name="Sek Hin Foo" userId="5ba131135915a486" providerId="LiveId" clId="{F65E431E-6C06-4826-BEE8-F48783347CF4}" dt="2020-11-30T10:06:02.881" v="4431"/>
          <ac:spMkLst>
            <pc:docMk/>
            <pc:sldMk cId="2736057444" sldId="438"/>
            <ac:spMk id="107" creationId="{D1308EF6-A1B8-456F-9BEC-739D08034898}"/>
          </ac:spMkLst>
        </pc:spChg>
        <pc:spChg chg="mod">
          <ac:chgData name="Sek Hin Foo" userId="5ba131135915a486" providerId="LiveId" clId="{F65E431E-6C06-4826-BEE8-F48783347CF4}" dt="2020-11-30T10:06:02.881" v="4431"/>
          <ac:spMkLst>
            <pc:docMk/>
            <pc:sldMk cId="2736057444" sldId="438"/>
            <ac:spMk id="108" creationId="{66ECAF20-4154-4A16-BAEE-759F9DEF970C}"/>
          </ac:spMkLst>
        </pc:spChg>
        <pc:spChg chg="mod">
          <ac:chgData name="Sek Hin Foo" userId="5ba131135915a486" providerId="LiveId" clId="{F65E431E-6C06-4826-BEE8-F48783347CF4}" dt="2020-11-30T10:06:02.881" v="4431"/>
          <ac:spMkLst>
            <pc:docMk/>
            <pc:sldMk cId="2736057444" sldId="438"/>
            <ac:spMk id="110" creationId="{E26AECC8-C79D-4388-A95D-02309F9227E8}"/>
          </ac:spMkLst>
        </pc:spChg>
        <pc:spChg chg="mod">
          <ac:chgData name="Sek Hin Foo" userId="5ba131135915a486" providerId="LiveId" clId="{F65E431E-6C06-4826-BEE8-F48783347CF4}" dt="2020-11-30T10:06:08.845" v="4434"/>
          <ac:spMkLst>
            <pc:docMk/>
            <pc:sldMk cId="2736057444" sldId="438"/>
            <ac:spMk id="124" creationId="{E86EFB26-E8A2-4476-B3EE-445B50C642AD}"/>
          </ac:spMkLst>
        </pc:spChg>
        <pc:spChg chg="mod">
          <ac:chgData name="Sek Hin Foo" userId="5ba131135915a486" providerId="LiveId" clId="{F65E431E-6C06-4826-BEE8-F48783347CF4}" dt="2020-11-30T10:06:08.845" v="4434"/>
          <ac:spMkLst>
            <pc:docMk/>
            <pc:sldMk cId="2736057444" sldId="438"/>
            <ac:spMk id="125" creationId="{5918BB24-5EBA-4A7C-BAD4-D80441F5CD22}"/>
          </ac:spMkLst>
        </pc:spChg>
        <pc:spChg chg="mod">
          <ac:chgData name="Sek Hin Foo" userId="5ba131135915a486" providerId="LiveId" clId="{F65E431E-6C06-4826-BEE8-F48783347CF4}" dt="2020-11-30T10:06:08.845" v="4434"/>
          <ac:spMkLst>
            <pc:docMk/>
            <pc:sldMk cId="2736057444" sldId="438"/>
            <ac:spMk id="127" creationId="{FEB67609-B788-4AF0-A35A-6861921F7114}"/>
          </ac:spMkLst>
        </pc:spChg>
        <pc:spChg chg="mod">
          <ac:chgData name="Sek Hin Foo" userId="5ba131135915a486" providerId="LiveId" clId="{F65E431E-6C06-4826-BEE8-F48783347CF4}" dt="2020-11-30T10:06:08.845" v="4434"/>
          <ac:spMkLst>
            <pc:docMk/>
            <pc:sldMk cId="2736057444" sldId="438"/>
            <ac:spMk id="128" creationId="{97CB6372-E3E5-4964-8D8B-02662C72358F}"/>
          </ac:spMkLst>
        </pc:spChg>
        <pc:spChg chg="mod">
          <ac:chgData name="Sek Hin Foo" userId="5ba131135915a486" providerId="LiveId" clId="{F65E431E-6C06-4826-BEE8-F48783347CF4}" dt="2020-11-30T10:06:08.845" v="4434"/>
          <ac:spMkLst>
            <pc:docMk/>
            <pc:sldMk cId="2736057444" sldId="438"/>
            <ac:spMk id="129" creationId="{58012A84-1F9E-406D-873B-6ADD3CDF8B19}"/>
          </ac:spMkLst>
        </pc:spChg>
        <pc:spChg chg="del">
          <ac:chgData name="Sek Hin Foo" userId="5ba131135915a486" providerId="LiveId" clId="{F65E431E-6C06-4826-BEE8-F48783347CF4}" dt="2020-11-30T10:06:02.453" v="4430" actId="478"/>
          <ac:spMkLst>
            <pc:docMk/>
            <pc:sldMk cId="2736057444" sldId="438"/>
            <ac:spMk id="132" creationId="{2E3B8E76-7E07-4303-8700-3627D541097E}"/>
          </ac:spMkLst>
        </pc:spChg>
        <pc:spChg chg="del">
          <ac:chgData name="Sek Hin Foo" userId="5ba131135915a486" providerId="LiveId" clId="{F65E431E-6C06-4826-BEE8-F48783347CF4}" dt="2020-11-30T10:06:02.453" v="4430" actId="478"/>
          <ac:spMkLst>
            <pc:docMk/>
            <pc:sldMk cId="2736057444" sldId="438"/>
            <ac:spMk id="133" creationId="{99E9A7C6-8318-471F-BCEE-4B97AEFA72D1}"/>
          </ac:spMkLst>
        </pc:spChg>
        <pc:spChg chg="del">
          <ac:chgData name="Sek Hin Foo" userId="5ba131135915a486" providerId="LiveId" clId="{F65E431E-6C06-4826-BEE8-F48783347CF4}" dt="2020-11-30T10:06:02.453" v="4430" actId="478"/>
          <ac:spMkLst>
            <pc:docMk/>
            <pc:sldMk cId="2736057444" sldId="438"/>
            <ac:spMk id="134" creationId="{7BC848D3-DDDC-41EB-8E90-8A2951A80925}"/>
          </ac:spMkLst>
        </pc:spChg>
        <pc:spChg chg="del">
          <ac:chgData name="Sek Hin Foo" userId="5ba131135915a486" providerId="LiveId" clId="{F65E431E-6C06-4826-BEE8-F48783347CF4}" dt="2020-11-30T10:06:02.453" v="4430" actId="478"/>
          <ac:spMkLst>
            <pc:docMk/>
            <pc:sldMk cId="2736057444" sldId="438"/>
            <ac:spMk id="135" creationId="{1CD64D68-7DF6-40F1-BDE5-1B7F16DE7A66}"/>
          </ac:spMkLst>
        </pc:spChg>
        <pc:spChg chg="del">
          <ac:chgData name="Sek Hin Foo" userId="5ba131135915a486" providerId="LiveId" clId="{F65E431E-6C06-4826-BEE8-F48783347CF4}" dt="2020-11-30T10:06:02.453" v="4430" actId="478"/>
          <ac:spMkLst>
            <pc:docMk/>
            <pc:sldMk cId="2736057444" sldId="438"/>
            <ac:spMk id="136" creationId="{A2599C7B-939E-4D4A-BC24-18FBC23F3E6A}"/>
          </ac:spMkLst>
        </pc:spChg>
        <pc:spChg chg="del">
          <ac:chgData name="Sek Hin Foo" userId="5ba131135915a486" providerId="LiveId" clId="{F65E431E-6C06-4826-BEE8-F48783347CF4}" dt="2020-11-30T10:06:02.453" v="4430" actId="478"/>
          <ac:spMkLst>
            <pc:docMk/>
            <pc:sldMk cId="2736057444" sldId="438"/>
            <ac:spMk id="137" creationId="{48D4B6C4-0EC6-44AF-B69D-A42EB0F58A80}"/>
          </ac:spMkLst>
        </pc:spChg>
        <pc:spChg chg="del">
          <ac:chgData name="Sek Hin Foo" userId="5ba131135915a486" providerId="LiveId" clId="{F65E431E-6C06-4826-BEE8-F48783347CF4}" dt="2020-11-30T10:06:02.453" v="4430" actId="478"/>
          <ac:spMkLst>
            <pc:docMk/>
            <pc:sldMk cId="2736057444" sldId="438"/>
            <ac:spMk id="138" creationId="{4FBBD32B-2EF6-49C9-B759-4EFB8D3220EB}"/>
          </ac:spMkLst>
        </pc:spChg>
        <pc:spChg chg="del">
          <ac:chgData name="Sek Hin Foo" userId="5ba131135915a486" providerId="LiveId" clId="{F65E431E-6C06-4826-BEE8-F48783347CF4}" dt="2020-11-30T10:06:02.453" v="4430" actId="478"/>
          <ac:spMkLst>
            <pc:docMk/>
            <pc:sldMk cId="2736057444" sldId="438"/>
            <ac:spMk id="139" creationId="{D1E3A834-D06A-488B-8F52-B336447BC88A}"/>
          </ac:spMkLst>
        </pc:spChg>
        <pc:spChg chg="del">
          <ac:chgData name="Sek Hin Foo" userId="5ba131135915a486" providerId="LiveId" clId="{F65E431E-6C06-4826-BEE8-F48783347CF4}" dt="2020-11-30T10:06:02.453" v="4430" actId="478"/>
          <ac:spMkLst>
            <pc:docMk/>
            <pc:sldMk cId="2736057444" sldId="438"/>
            <ac:spMk id="140" creationId="{78DC3FDA-E56F-4582-B57E-4F0047ABD335}"/>
          </ac:spMkLst>
        </pc:spChg>
        <pc:spChg chg="del">
          <ac:chgData name="Sek Hin Foo" userId="5ba131135915a486" providerId="LiveId" clId="{F65E431E-6C06-4826-BEE8-F48783347CF4}" dt="2020-11-30T10:06:02.453" v="4430" actId="478"/>
          <ac:spMkLst>
            <pc:docMk/>
            <pc:sldMk cId="2736057444" sldId="438"/>
            <ac:spMk id="141" creationId="{6E7890DC-6DCA-43E3-8712-1A4A5E261497}"/>
          </ac:spMkLst>
        </pc:spChg>
        <pc:spChg chg="del">
          <ac:chgData name="Sek Hin Foo" userId="5ba131135915a486" providerId="LiveId" clId="{F65E431E-6C06-4826-BEE8-F48783347CF4}" dt="2020-11-30T10:06:02.453" v="4430" actId="478"/>
          <ac:spMkLst>
            <pc:docMk/>
            <pc:sldMk cId="2736057444" sldId="438"/>
            <ac:spMk id="142" creationId="{5518BC02-0E4A-4250-8F14-A3DFDC655A33}"/>
          </ac:spMkLst>
        </pc:spChg>
        <pc:spChg chg="del">
          <ac:chgData name="Sek Hin Foo" userId="5ba131135915a486" providerId="LiveId" clId="{F65E431E-6C06-4826-BEE8-F48783347CF4}" dt="2020-11-30T10:06:02.453" v="4430" actId="478"/>
          <ac:spMkLst>
            <pc:docMk/>
            <pc:sldMk cId="2736057444" sldId="438"/>
            <ac:spMk id="143" creationId="{ABE2B890-F545-4B33-9A3D-37036232413E}"/>
          </ac:spMkLst>
        </pc:spChg>
        <pc:spChg chg="del">
          <ac:chgData name="Sek Hin Foo" userId="5ba131135915a486" providerId="LiveId" clId="{F65E431E-6C06-4826-BEE8-F48783347CF4}" dt="2020-11-30T10:06:02.453" v="4430" actId="478"/>
          <ac:spMkLst>
            <pc:docMk/>
            <pc:sldMk cId="2736057444" sldId="438"/>
            <ac:spMk id="144" creationId="{61AEAC87-B0E6-496F-B423-25BD6EEE5963}"/>
          </ac:spMkLst>
        </pc:spChg>
        <pc:spChg chg="del">
          <ac:chgData name="Sek Hin Foo" userId="5ba131135915a486" providerId="LiveId" clId="{F65E431E-6C06-4826-BEE8-F48783347CF4}" dt="2020-11-30T10:06:02.453" v="4430" actId="478"/>
          <ac:spMkLst>
            <pc:docMk/>
            <pc:sldMk cId="2736057444" sldId="438"/>
            <ac:spMk id="145" creationId="{7F013CF6-FEA0-4CA8-B9FE-0130491E5E7A}"/>
          </ac:spMkLst>
        </pc:spChg>
        <pc:spChg chg="del">
          <ac:chgData name="Sek Hin Foo" userId="5ba131135915a486" providerId="LiveId" clId="{F65E431E-6C06-4826-BEE8-F48783347CF4}" dt="2020-11-30T10:06:02.453" v="4430" actId="478"/>
          <ac:spMkLst>
            <pc:docMk/>
            <pc:sldMk cId="2736057444" sldId="438"/>
            <ac:spMk id="146" creationId="{BF22CDCF-D9E0-4479-B95E-009F6AC303E9}"/>
          </ac:spMkLst>
        </pc:spChg>
        <pc:spChg chg="del">
          <ac:chgData name="Sek Hin Foo" userId="5ba131135915a486" providerId="LiveId" clId="{F65E431E-6C06-4826-BEE8-F48783347CF4}" dt="2020-11-30T10:06:02.453" v="4430" actId="478"/>
          <ac:spMkLst>
            <pc:docMk/>
            <pc:sldMk cId="2736057444" sldId="438"/>
            <ac:spMk id="147" creationId="{ADCF9B03-C3CF-4668-8FF6-724D576A2C7E}"/>
          </ac:spMkLst>
        </pc:spChg>
        <pc:spChg chg="del">
          <ac:chgData name="Sek Hin Foo" userId="5ba131135915a486" providerId="LiveId" clId="{F65E431E-6C06-4826-BEE8-F48783347CF4}" dt="2020-11-30T10:06:02.453" v="4430" actId="478"/>
          <ac:spMkLst>
            <pc:docMk/>
            <pc:sldMk cId="2736057444" sldId="438"/>
            <ac:spMk id="149" creationId="{C97568E3-A7A8-43C1-86CB-359A0D08AEA5}"/>
          </ac:spMkLst>
        </pc:spChg>
        <pc:spChg chg="del">
          <ac:chgData name="Sek Hin Foo" userId="5ba131135915a486" providerId="LiveId" clId="{F65E431E-6C06-4826-BEE8-F48783347CF4}" dt="2020-11-30T10:06:02.453" v="4430" actId="478"/>
          <ac:spMkLst>
            <pc:docMk/>
            <pc:sldMk cId="2736057444" sldId="438"/>
            <ac:spMk id="150" creationId="{22F0CDA5-88AF-4EC2-B523-407BFA6E8959}"/>
          </ac:spMkLst>
        </pc:spChg>
        <pc:spChg chg="del">
          <ac:chgData name="Sek Hin Foo" userId="5ba131135915a486" providerId="LiveId" clId="{F65E431E-6C06-4826-BEE8-F48783347CF4}" dt="2020-11-30T10:06:02.453" v="4430" actId="478"/>
          <ac:spMkLst>
            <pc:docMk/>
            <pc:sldMk cId="2736057444" sldId="438"/>
            <ac:spMk id="154" creationId="{FC071E34-6592-4FBC-A533-73D6DBDB6019}"/>
          </ac:spMkLst>
        </pc:spChg>
        <pc:spChg chg="del">
          <ac:chgData name="Sek Hin Foo" userId="5ba131135915a486" providerId="LiveId" clId="{F65E431E-6C06-4826-BEE8-F48783347CF4}" dt="2020-11-30T10:06:02.453" v="4430" actId="478"/>
          <ac:spMkLst>
            <pc:docMk/>
            <pc:sldMk cId="2736057444" sldId="438"/>
            <ac:spMk id="155" creationId="{FC30C62C-D1B4-4BF7-A55C-CB6D75478302}"/>
          </ac:spMkLst>
        </pc:spChg>
        <pc:spChg chg="del">
          <ac:chgData name="Sek Hin Foo" userId="5ba131135915a486" providerId="LiveId" clId="{F65E431E-6C06-4826-BEE8-F48783347CF4}" dt="2020-11-30T10:06:02.453" v="4430" actId="478"/>
          <ac:spMkLst>
            <pc:docMk/>
            <pc:sldMk cId="2736057444" sldId="438"/>
            <ac:spMk id="156" creationId="{C5EE4C13-7A6B-4FC4-ABD9-1986910F2842}"/>
          </ac:spMkLst>
        </pc:spChg>
        <pc:spChg chg="del">
          <ac:chgData name="Sek Hin Foo" userId="5ba131135915a486" providerId="LiveId" clId="{F65E431E-6C06-4826-BEE8-F48783347CF4}" dt="2020-11-30T10:06:02.453" v="4430" actId="478"/>
          <ac:spMkLst>
            <pc:docMk/>
            <pc:sldMk cId="2736057444" sldId="438"/>
            <ac:spMk id="157" creationId="{68B79081-C285-49A7-8707-27E5AE779EE0}"/>
          </ac:spMkLst>
        </pc:spChg>
        <pc:spChg chg="del">
          <ac:chgData name="Sek Hin Foo" userId="5ba131135915a486" providerId="LiveId" clId="{F65E431E-6C06-4826-BEE8-F48783347CF4}" dt="2020-11-30T10:06:02.453" v="4430" actId="478"/>
          <ac:spMkLst>
            <pc:docMk/>
            <pc:sldMk cId="2736057444" sldId="438"/>
            <ac:spMk id="158" creationId="{7A3E321E-1C93-44D5-930F-ABE90830A214}"/>
          </ac:spMkLst>
        </pc:spChg>
        <pc:spChg chg="del">
          <ac:chgData name="Sek Hin Foo" userId="5ba131135915a486" providerId="LiveId" clId="{F65E431E-6C06-4826-BEE8-F48783347CF4}" dt="2020-11-30T10:06:02.453" v="4430" actId="478"/>
          <ac:spMkLst>
            <pc:docMk/>
            <pc:sldMk cId="2736057444" sldId="438"/>
            <ac:spMk id="159" creationId="{28875D06-5202-4908-A643-A24F2D88DFB5}"/>
          </ac:spMkLst>
        </pc:spChg>
        <pc:spChg chg="del">
          <ac:chgData name="Sek Hin Foo" userId="5ba131135915a486" providerId="LiveId" clId="{F65E431E-6C06-4826-BEE8-F48783347CF4}" dt="2020-11-30T10:06:02.453" v="4430" actId="478"/>
          <ac:spMkLst>
            <pc:docMk/>
            <pc:sldMk cId="2736057444" sldId="438"/>
            <ac:spMk id="160" creationId="{57CE78E1-461D-4DB6-A883-E32E5513E566}"/>
          </ac:spMkLst>
        </pc:spChg>
        <pc:spChg chg="del">
          <ac:chgData name="Sek Hin Foo" userId="5ba131135915a486" providerId="LiveId" clId="{F65E431E-6C06-4826-BEE8-F48783347CF4}" dt="2020-11-30T10:06:02.453" v="4430" actId="478"/>
          <ac:spMkLst>
            <pc:docMk/>
            <pc:sldMk cId="2736057444" sldId="438"/>
            <ac:spMk id="161" creationId="{D9FF6854-641B-48FA-B2FB-1A12670F8528}"/>
          </ac:spMkLst>
        </pc:spChg>
        <pc:spChg chg="del">
          <ac:chgData name="Sek Hin Foo" userId="5ba131135915a486" providerId="LiveId" clId="{F65E431E-6C06-4826-BEE8-F48783347CF4}" dt="2020-11-30T10:06:02.453" v="4430" actId="478"/>
          <ac:spMkLst>
            <pc:docMk/>
            <pc:sldMk cId="2736057444" sldId="438"/>
            <ac:spMk id="163" creationId="{FFBF507A-EC41-43CF-B2A9-29F83EE902E9}"/>
          </ac:spMkLst>
        </pc:spChg>
        <pc:spChg chg="del">
          <ac:chgData name="Sek Hin Foo" userId="5ba131135915a486" providerId="LiveId" clId="{F65E431E-6C06-4826-BEE8-F48783347CF4}" dt="2020-11-30T10:06:08.333" v="4433" actId="478"/>
          <ac:spMkLst>
            <pc:docMk/>
            <pc:sldMk cId="2736057444" sldId="438"/>
            <ac:spMk id="164" creationId="{1D1DCEBF-F80D-4C2E-87F5-EB76CA2ECE8B}"/>
          </ac:spMkLst>
        </pc:spChg>
        <pc:spChg chg="del">
          <ac:chgData name="Sek Hin Foo" userId="5ba131135915a486" providerId="LiveId" clId="{F65E431E-6C06-4826-BEE8-F48783347CF4}" dt="2020-11-30T10:06:08.333" v="4433" actId="478"/>
          <ac:spMkLst>
            <pc:docMk/>
            <pc:sldMk cId="2736057444" sldId="438"/>
            <ac:spMk id="166" creationId="{4C38327F-B9F3-4884-8286-90773A3AB57E}"/>
          </ac:spMkLst>
        </pc:spChg>
        <pc:spChg chg="mod">
          <ac:chgData name="Sek Hin Foo" userId="5ba131135915a486" providerId="LiveId" clId="{F65E431E-6C06-4826-BEE8-F48783347CF4}" dt="2020-11-30T10:06:08.845" v="4434"/>
          <ac:spMkLst>
            <pc:docMk/>
            <pc:sldMk cId="2736057444" sldId="438"/>
            <ac:spMk id="176" creationId="{76BF578A-0F7A-4E1E-A87B-E1053896543B}"/>
          </ac:spMkLst>
        </pc:spChg>
        <pc:spChg chg="mod">
          <ac:chgData name="Sek Hin Foo" userId="5ba131135915a486" providerId="LiveId" clId="{F65E431E-6C06-4826-BEE8-F48783347CF4}" dt="2020-11-30T10:06:08.845" v="4434"/>
          <ac:spMkLst>
            <pc:docMk/>
            <pc:sldMk cId="2736057444" sldId="438"/>
            <ac:spMk id="177" creationId="{F4F3F543-0BBE-4F5E-9F57-5CCEB7E9FB6B}"/>
          </ac:spMkLst>
        </pc:spChg>
        <pc:spChg chg="mod">
          <ac:chgData name="Sek Hin Foo" userId="5ba131135915a486" providerId="LiveId" clId="{F65E431E-6C06-4826-BEE8-F48783347CF4}" dt="2020-11-30T10:06:08.845" v="4434"/>
          <ac:spMkLst>
            <pc:docMk/>
            <pc:sldMk cId="2736057444" sldId="438"/>
            <ac:spMk id="178" creationId="{615F7D74-58B0-48B9-8EFB-E123C5735D7C}"/>
          </ac:spMkLst>
        </pc:spChg>
        <pc:spChg chg="mod">
          <ac:chgData name="Sek Hin Foo" userId="5ba131135915a486" providerId="LiveId" clId="{F65E431E-6C06-4826-BEE8-F48783347CF4}" dt="2020-11-30T10:06:08.845" v="4434"/>
          <ac:spMkLst>
            <pc:docMk/>
            <pc:sldMk cId="2736057444" sldId="438"/>
            <ac:spMk id="179" creationId="{69A31065-27A4-4469-A749-E99CFB9FB982}"/>
          </ac:spMkLst>
        </pc:spChg>
        <pc:spChg chg="mod">
          <ac:chgData name="Sek Hin Foo" userId="5ba131135915a486" providerId="LiveId" clId="{F65E431E-6C06-4826-BEE8-F48783347CF4}" dt="2020-11-30T10:06:08.845" v="4434"/>
          <ac:spMkLst>
            <pc:docMk/>
            <pc:sldMk cId="2736057444" sldId="438"/>
            <ac:spMk id="180" creationId="{E789532C-1554-4182-B597-57626FC6A0B5}"/>
          </ac:spMkLst>
        </pc:spChg>
        <pc:spChg chg="mod">
          <ac:chgData name="Sek Hin Foo" userId="5ba131135915a486" providerId="LiveId" clId="{F65E431E-6C06-4826-BEE8-F48783347CF4}" dt="2020-11-30T10:06:08.845" v="4434"/>
          <ac:spMkLst>
            <pc:docMk/>
            <pc:sldMk cId="2736057444" sldId="438"/>
            <ac:spMk id="182" creationId="{020EF3DF-57FC-4D9E-BC3E-8A9A50180229}"/>
          </ac:spMkLst>
        </pc:spChg>
        <pc:spChg chg="mod">
          <ac:chgData name="Sek Hin Foo" userId="5ba131135915a486" providerId="LiveId" clId="{F65E431E-6C06-4826-BEE8-F48783347CF4}" dt="2020-11-30T10:06:08.845" v="4434"/>
          <ac:spMkLst>
            <pc:docMk/>
            <pc:sldMk cId="2736057444" sldId="438"/>
            <ac:spMk id="183" creationId="{96A9C53C-D155-45DB-B994-3A5465FD5252}"/>
          </ac:spMkLst>
        </pc:spChg>
        <pc:spChg chg="mod">
          <ac:chgData name="Sek Hin Foo" userId="5ba131135915a486" providerId="LiveId" clId="{F65E431E-6C06-4826-BEE8-F48783347CF4}" dt="2020-11-30T10:06:08.845" v="4434"/>
          <ac:spMkLst>
            <pc:docMk/>
            <pc:sldMk cId="2736057444" sldId="438"/>
            <ac:spMk id="184" creationId="{864DD354-498F-4CF5-BE37-14798819803F}"/>
          </ac:spMkLst>
        </pc:spChg>
        <pc:spChg chg="mod">
          <ac:chgData name="Sek Hin Foo" userId="5ba131135915a486" providerId="LiveId" clId="{F65E431E-6C06-4826-BEE8-F48783347CF4}" dt="2020-11-30T10:06:08.845" v="4434"/>
          <ac:spMkLst>
            <pc:docMk/>
            <pc:sldMk cId="2736057444" sldId="438"/>
            <ac:spMk id="185" creationId="{20917332-1616-4015-8DB0-1DA7A5061402}"/>
          </ac:spMkLst>
        </pc:spChg>
        <pc:spChg chg="mod">
          <ac:chgData name="Sek Hin Foo" userId="5ba131135915a486" providerId="LiveId" clId="{F65E431E-6C06-4826-BEE8-F48783347CF4}" dt="2020-11-30T10:06:08.845" v="4434"/>
          <ac:spMkLst>
            <pc:docMk/>
            <pc:sldMk cId="2736057444" sldId="438"/>
            <ac:spMk id="186" creationId="{0C2DDBE1-157F-44D7-9C82-AA8195321F84}"/>
          </ac:spMkLst>
        </pc:spChg>
        <pc:spChg chg="mod">
          <ac:chgData name="Sek Hin Foo" userId="5ba131135915a486" providerId="LiveId" clId="{F65E431E-6C06-4826-BEE8-F48783347CF4}" dt="2020-11-30T10:06:08.845" v="4434"/>
          <ac:spMkLst>
            <pc:docMk/>
            <pc:sldMk cId="2736057444" sldId="438"/>
            <ac:spMk id="187" creationId="{D176EB51-AF71-4BA9-83FC-B3B5F67FC873}"/>
          </ac:spMkLst>
        </pc:spChg>
        <pc:spChg chg="mod">
          <ac:chgData name="Sek Hin Foo" userId="5ba131135915a486" providerId="LiveId" clId="{F65E431E-6C06-4826-BEE8-F48783347CF4}" dt="2020-11-30T10:06:08.845" v="4434"/>
          <ac:spMkLst>
            <pc:docMk/>
            <pc:sldMk cId="2736057444" sldId="438"/>
            <ac:spMk id="189" creationId="{639E5408-0C8E-4D5B-BE70-A3A11E3175AB}"/>
          </ac:spMkLst>
        </pc:spChg>
        <pc:spChg chg="mod">
          <ac:chgData name="Sek Hin Foo" userId="5ba131135915a486" providerId="LiveId" clId="{F65E431E-6C06-4826-BEE8-F48783347CF4}" dt="2020-11-30T10:06:08.845" v="4434"/>
          <ac:spMkLst>
            <pc:docMk/>
            <pc:sldMk cId="2736057444" sldId="438"/>
            <ac:spMk id="190" creationId="{C73F6223-5E60-4A05-BDAB-0A09A4628D69}"/>
          </ac:spMkLst>
        </pc:spChg>
        <pc:spChg chg="mod">
          <ac:chgData name="Sek Hin Foo" userId="5ba131135915a486" providerId="LiveId" clId="{F65E431E-6C06-4826-BEE8-F48783347CF4}" dt="2020-11-30T10:06:08.845" v="4434"/>
          <ac:spMkLst>
            <pc:docMk/>
            <pc:sldMk cId="2736057444" sldId="438"/>
            <ac:spMk id="194" creationId="{823503EF-691D-409F-945C-9DEC0115D5DA}"/>
          </ac:spMkLst>
        </pc:spChg>
        <pc:spChg chg="mod">
          <ac:chgData name="Sek Hin Foo" userId="5ba131135915a486" providerId="LiveId" clId="{F65E431E-6C06-4826-BEE8-F48783347CF4}" dt="2020-11-30T10:06:08.845" v="4434"/>
          <ac:spMkLst>
            <pc:docMk/>
            <pc:sldMk cId="2736057444" sldId="438"/>
            <ac:spMk id="195" creationId="{A4A2A556-8184-4E9C-8AEB-530370F57879}"/>
          </ac:spMkLst>
        </pc:spChg>
        <pc:spChg chg="mod">
          <ac:chgData name="Sek Hin Foo" userId="5ba131135915a486" providerId="LiveId" clId="{F65E431E-6C06-4826-BEE8-F48783347CF4}" dt="2020-11-30T10:06:08.845" v="4434"/>
          <ac:spMkLst>
            <pc:docMk/>
            <pc:sldMk cId="2736057444" sldId="438"/>
            <ac:spMk id="196" creationId="{1B432672-2DE7-49EB-8FC6-34C45974EC00}"/>
          </ac:spMkLst>
        </pc:spChg>
        <pc:spChg chg="mod">
          <ac:chgData name="Sek Hin Foo" userId="5ba131135915a486" providerId="LiveId" clId="{F65E431E-6C06-4826-BEE8-F48783347CF4}" dt="2020-11-30T10:06:08.845" v="4434"/>
          <ac:spMkLst>
            <pc:docMk/>
            <pc:sldMk cId="2736057444" sldId="438"/>
            <ac:spMk id="197" creationId="{E068A4B9-2136-429E-B8D5-EBE6433A1D3E}"/>
          </ac:spMkLst>
        </pc:spChg>
        <pc:spChg chg="mod">
          <ac:chgData name="Sek Hin Foo" userId="5ba131135915a486" providerId="LiveId" clId="{F65E431E-6C06-4826-BEE8-F48783347CF4}" dt="2020-11-30T10:06:08.845" v="4434"/>
          <ac:spMkLst>
            <pc:docMk/>
            <pc:sldMk cId="2736057444" sldId="438"/>
            <ac:spMk id="198" creationId="{ABD882A5-FEAF-4F85-99BA-42BE364991E4}"/>
          </ac:spMkLst>
        </pc:spChg>
        <pc:spChg chg="mod">
          <ac:chgData name="Sek Hin Foo" userId="5ba131135915a486" providerId="LiveId" clId="{F65E431E-6C06-4826-BEE8-F48783347CF4}" dt="2020-11-30T10:06:08.845" v="4434"/>
          <ac:spMkLst>
            <pc:docMk/>
            <pc:sldMk cId="2736057444" sldId="438"/>
            <ac:spMk id="199" creationId="{0D0FD533-143C-42F4-A440-62D85386D766}"/>
          </ac:spMkLst>
        </pc:spChg>
        <pc:spChg chg="mod">
          <ac:chgData name="Sek Hin Foo" userId="5ba131135915a486" providerId="LiveId" clId="{F65E431E-6C06-4826-BEE8-F48783347CF4}" dt="2020-11-30T10:06:08.845" v="4434"/>
          <ac:spMkLst>
            <pc:docMk/>
            <pc:sldMk cId="2736057444" sldId="438"/>
            <ac:spMk id="200" creationId="{153EFCB5-BB09-483A-B64F-8448200C7453}"/>
          </ac:spMkLst>
        </pc:spChg>
        <pc:spChg chg="mod">
          <ac:chgData name="Sek Hin Foo" userId="5ba131135915a486" providerId="LiveId" clId="{F65E431E-6C06-4826-BEE8-F48783347CF4}" dt="2020-11-30T10:06:08.845" v="4434"/>
          <ac:spMkLst>
            <pc:docMk/>
            <pc:sldMk cId="2736057444" sldId="438"/>
            <ac:spMk id="201" creationId="{8E095B26-092C-4D73-87DD-F610EB557485}"/>
          </ac:spMkLst>
        </pc:spChg>
        <pc:spChg chg="mod">
          <ac:chgData name="Sek Hin Foo" userId="5ba131135915a486" providerId="LiveId" clId="{F65E431E-6C06-4826-BEE8-F48783347CF4}" dt="2020-11-30T10:06:08.845" v="4434"/>
          <ac:spMkLst>
            <pc:docMk/>
            <pc:sldMk cId="2736057444" sldId="438"/>
            <ac:spMk id="203" creationId="{18E5FB23-6537-473B-9DC8-0488B3D57AA4}"/>
          </ac:spMkLst>
        </pc:spChg>
        <pc:spChg chg="mod">
          <ac:chgData name="Sek Hin Foo" userId="5ba131135915a486" providerId="LiveId" clId="{F65E431E-6C06-4826-BEE8-F48783347CF4}" dt="2020-11-30T10:06:53.564" v="4440"/>
          <ac:spMkLst>
            <pc:docMk/>
            <pc:sldMk cId="2736057444" sldId="438"/>
            <ac:spMk id="215" creationId="{7E5BEA15-6C17-48E8-9010-F1539555BCB2}"/>
          </ac:spMkLst>
        </pc:spChg>
        <pc:spChg chg="mod">
          <ac:chgData name="Sek Hin Foo" userId="5ba131135915a486" providerId="LiveId" clId="{F65E431E-6C06-4826-BEE8-F48783347CF4}" dt="2020-11-30T10:06:53.564" v="4440"/>
          <ac:spMkLst>
            <pc:docMk/>
            <pc:sldMk cId="2736057444" sldId="438"/>
            <ac:spMk id="216" creationId="{9EE8DD69-16E1-4E5F-86C3-8645974FE08D}"/>
          </ac:spMkLst>
        </pc:spChg>
        <pc:spChg chg="mod">
          <ac:chgData name="Sek Hin Foo" userId="5ba131135915a486" providerId="LiveId" clId="{F65E431E-6C06-4826-BEE8-F48783347CF4}" dt="2020-11-30T10:06:53.564" v="4440"/>
          <ac:spMkLst>
            <pc:docMk/>
            <pc:sldMk cId="2736057444" sldId="438"/>
            <ac:spMk id="218" creationId="{896D300E-EA32-4C67-BF5E-FFA468B5EE0E}"/>
          </ac:spMkLst>
        </pc:spChg>
        <pc:spChg chg="mod">
          <ac:chgData name="Sek Hin Foo" userId="5ba131135915a486" providerId="LiveId" clId="{F65E431E-6C06-4826-BEE8-F48783347CF4}" dt="2020-11-30T10:06:53.564" v="4440"/>
          <ac:spMkLst>
            <pc:docMk/>
            <pc:sldMk cId="2736057444" sldId="438"/>
            <ac:spMk id="219" creationId="{BFEDFB3F-BF8F-4BB9-80AB-5A161097AA92}"/>
          </ac:spMkLst>
        </pc:spChg>
        <pc:spChg chg="mod">
          <ac:chgData name="Sek Hin Foo" userId="5ba131135915a486" providerId="LiveId" clId="{F65E431E-6C06-4826-BEE8-F48783347CF4}" dt="2020-11-30T10:06:53.564" v="4440"/>
          <ac:spMkLst>
            <pc:docMk/>
            <pc:sldMk cId="2736057444" sldId="438"/>
            <ac:spMk id="220" creationId="{F607AAD2-CA8E-45EC-A25A-708622F42313}"/>
          </ac:spMkLst>
        </pc:spChg>
        <pc:spChg chg="mod">
          <ac:chgData name="Sek Hin Foo" userId="5ba131135915a486" providerId="LiveId" clId="{F65E431E-6C06-4826-BEE8-F48783347CF4}" dt="2020-11-30T10:06:53.564" v="4440"/>
          <ac:spMkLst>
            <pc:docMk/>
            <pc:sldMk cId="2736057444" sldId="438"/>
            <ac:spMk id="221" creationId="{F9BC978F-5852-411C-9640-836C3D1BC421}"/>
          </ac:spMkLst>
        </pc:spChg>
        <pc:spChg chg="mod">
          <ac:chgData name="Sek Hin Foo" userId="5ba131135915a486" providerId="LiveId" clId="{F65E431E-6C06-4826-BEE8-F48783347CF4}" dt="2020-11-30T10:06:53.564" v="4440"/>
          <ac:spMkLst>
            <pc:docMk/>
            <pc:sldMk cId="2736057444" sldId="438"/>
            <ac:spMk id="222" creationId="{5B7CBEDA-873D-4E6C-A9FC-0F0A1E9ED200}"/>
          </ac:spMkLst>
        </pc:spChg>
        <pc:spChg chg="mod">
          <ac:chgData name="Sek Hin Foo" userId="5ba131135915a486" providerId="LiveId" clId="{F65E431E-6C06-4826-BEE8-F48783347CF4}" dt="2020-11-30T10:06:53.564" v="4440"/>
          <ac:spMkLst>
            <pc:docMk/>
            <pc:sldMk cId="2736057444" sldId="438"/>
            <ac:spMk id="223" creationId="{94EFC8AB-8189-4ECA-8E95-46B96F911A0F}"/>
          </ac:spMkLst>
        </pc:spChg>
        <pc:spChg chg="mod">
          <ac:chgData name="Sek Hin Foo" userId="5ba131135915a486" providerId="LiveId" clId="{F65E431E-6C06-4826-BEE8-F48783347CF4}" dt="2020-11-30T10:06:53.564" v="4440"/>
          <ac:spMkLst>
            <pc:docMk/>
            <pc:sldMk cId="2736057444" sldId="438"/>
            <ac:spMk id="225" creationId="{09D8715F-6126-4454-96D8-859E68377A58}"/>
          </ac:spMkLst>
        </pc:spChg>
        <pc:spChg chg="mod">
          <ac:chgData name="Sek Hin Foo" userId="5ba131135915a486" providerId="LiveId" clId="{F65E431E-6C06-4826-BEE8-F48783347CF4}" dt="2020-11-30T10:06:53.564" v="4440"/>
          <ac:spMkLst>
            <pc:docMk/>
            <pc:sldMk cId="2736057444" sldId="438"/>
            <ac:spMk id="227" creationId="{771A221B-DC37-443B-9398-DC8B4394378C}"/>
          </ac:spMkLst>
        </pc:spChg>
        <pc:spChg chg="mod">
          <ac:chgData name="Sek Hin Foo" userId="5ba131135915a486" providerId="LiveId" clId="{F65E431E-6C06-4826-BEE8-F48783347CF4}" dt="2020-11-30T10:06:53.564" v="4440"/>
          <ac:spMkLst>
            <pc:docMk/>
            <pc:sldMk cId="2736057444" sldId="438"/>
            <ac:spMk id="228" creationId="{54D333DB-556F-4843-A84F-65A3D1C4E751}"/>
          </ac:spMkLst>
        </pc:spChg>
        <pc:spChg chg="mod">
          <ac:chgData name="Sek Hin Foo" userId="5ba131135915a486" providerId="LiveId" clId="{F65E431E-6C06-4826-BEE8-F48783347CF4}" dt="2020-11-30T10:06:53.564" v="4440"/>
          <ac:spMkLst>
            <pc:docMk/>
            <pc:sldMk cId="2736057444" sldId="438"/>
            <ac:spMk id="229" creationId="{E2BFA0D9-2738-47F1-ACF4-D3DD99F4426E}"/>
          </ac:spMkLst>
        </pc:spChg>
        <pc:spChg chg="mod">
          <ac:chgData name="Sek Hin Foo" userId="5ba131135915a486" providerId="LiveId" clId="{F65E431E-6C06-4826-BEE8-F48783347CF4}" dt="2020-11-30T10:06:53.564" v="4440"/>
          <ac:spMkLst>
            <pc:docMk/>
            <pc:sldMk cId="2736057444" sldId="438"/>
            <ac:spMk id="230" creationId="{FDB8B8FD-0258-468F-99B3-588C9F77E887}"/>
          </ac:spMkLst>
        </pc:spChg>
        <pc:spChg chg="mod">
          <ac:chgData name="Sek Hin Foo" userId="5ba131135915a486" providerId="LiveId" clId="{F65E431E-6C06-4826-BEE8-F48783347CF4}" dt="2020-11-30T10:06:53.564" v="4440"/>
          <ac:spMkLst>
            <pc:docMk/>
            <pc:sldMk cId="2736057444" sldId="438"/>
            <ac:spMk id="231" creationId="{12E59EBA-CF93-4C8C-A3AA-46285094E46A}"/>
          </ac:spMkLst>
        </pc:spChg>
        <pc:spChg chg="mod">
          <ac:chgData name="Sek Hin Foo" userId="5ba131135915a486" providerId="LiveId" clId="{F65E431E-6C06-4826-BEE8-F48783347CF4}" dt="2020-11-30T10:06:53.564" v="4440"/>
          <ac:spMkLst>
            <pc:docMk/>
            <pc:sldMk cId="2736057444" sldId="438"/>
            <ac:spMk id="232" creationId="{032F279B-FEB4-4103-8342-64E04E3D9608}"/>
          </ac:spMkLst>
        </pc:spChg>
        <pc:spChg chg="mod">
          <ac:chgData name="Sek Hin Foo" userId="5ba131135915a486" providerId="LiveId" clId="{F65E431E-6C06-4826-BEE8-F48783347CF4}" dt="2020-11-30T10:06:53.564" v="4440"/>
          <ac:spMkLst>
            <pc:docMk/>
            <pc:sldMk cId="2736057444" sldId="438"/>
            <ac:spMk id="233" creationId="{EDBBAFDF-80A2-4AC5-8242-0B913C1B12D2}"/>
          </ac:spMkLst>
        </pc:spChg>
        <pc:spChg chg="mod">
          <ac:chgData name="Sek Hin Foo" userId="5ba131135915a486" providerId="LiveId" clId="{F65E431E-6C06-4826-BEE8-F48783347CF4}" dt="2020-11-30T10:06:53.564" v="4440"/>
          <ac:spMkLst>
            <pc:docMk/>
            <pc:sldMk cId="2736057444" sldId="438"/>
            <ac:spMk id="234" creationId="{24C1EC83-5612-448E-9E47-F821DED47822}"/>
          </ac:spMkLst>
        </pc:spChg>
        <pc:spChg chg="mod">
          <ac:chgData name="Sek Hin Foo" userId="5ba131135915a486" providerId="LiveId" clId="{F65E431E-6C06-4826-BEE8-F48783347CF4}" dt="2020-11-30T10:06:53.564" v="4440"/>
          <ac:spMkLst>
            <pc:docMk/>
            <pc:sldMk cId="2736057444" sldId="438"/>
            <ac:spMk id="235" creationId="{A5F5133D-972A-4340-8255-C5426214A78F}"/>
          </ac:spMkLst>
        </pc:spChg>
        <pc:spChg chg="mod">
          <ac:chgData name="Sek Hin Foo" userId="5ba131135915a486" providerId="LiveId" clId="{F65E431E-6C06-4826-BEE8-F48783347CF4}" dt="2020-11-30T10:06:53.564" v="4440"/>
          <ac:spMkLst>
            <pc:docMk/>
            <pc:sldMk cId="2736057444" sldId="438"/>
            <ac:spMk id="237" creationId="{D6AFA9E9-2FBF-471F-9D0D-978EC093610D}"/>
          </ac:spMkLst>
        </pc:spChg>
        <pc:spChg chg="mod">
          <ac:chgData name="Sek Hin Foo" userId="5ba131135915a486" providerId="LiveId" clId="{F65E431E-6C06-4826-BEE8-F48783347CF4}" dt="2020-11-30T10:06:53.564" v="4440"/>
          <ac:spMkLst>
            <pc:docMk/>
            <pc:sldMk cId="2736057444" sldId="438"/>
            <ac:spMk id="238" creationId="{8F902801-8EE2-487A-A780-210F2ADA4949}"/>
          </ac:spMkLst>
        </pc:spChg>
        <pc:spChg chg="mod">
          <ac:chgData name="Sek Hin Foo" userId="5ba131135915a486" providerId="LiveId" clId="{F65E431E-6C06-4826-BEE8-F48783347CF4}" dt="2020-11-30T10:06:53.564" v="4440"/>
          <ac:spMkLst>
            <pc:docMk/>
            <pc:sldMk cId="2736057444" sldId="438"/>
            <ac:spMk id="242" creationId="{93084CEB-86FE-4BD2-832E-6969891D6F6D}"/>
          </ac:spMkLst>
        </pc:spChg>
        <pc:spChg chg="mod">
          <ac:chgData name="Sek Hin Foo" userId="5ba131135915a486" providerId="LiveId" clId="{F65E431E-6C06-4826-BEE8-F48783347CF4}" dt="2020-11-30T10:06:53.564" v="4440"/>
          <ac:spMkLst>
            <pc:docMk/>
            <pc:sldMk cId="2736057444" sldId="438"/>
            <ac:spMk id="243" creationId="{448847E0-74EF-4BAE-9198-4E5EC89515B0}"/>
          </ac:spMkLst>
        </pc:spChg>
        <pc:spChg chg="mod">
          <ac:chgData name="Sek Hin Foo" userId="5ba131135915a486" providerId="LiveId" clId="{F65E431E-6C06-4826-BEE8-F48783347CF4}" dt="2020-11-30T10:06:53.564" v="4440"/>
          <ac:spMkLst>
            <pc:docMk/>
            <pc:sldMk cId="2736057444" sldId="438"/>
            <ac:spMk id="244" creationId="{1010D71D-ACEA-4178-92FB-1678A52C54CD}"/>
          </ac:spMkLst>
        </pc:spChg>
        <pc:spChg chg="mod">
          <ac:chgData name="Sek Hin Foo" userId="5ba131135915a486" providerId="LiveId" clId="{F65E431E-6C06-4826-BEE8-F48783347CF4}" dt="2020-11-30T10:06:53.564" v="4440"/>
          <ac:spMkLst>
            <pc:docMk/>
            <pc:sldMk cId="2736057444" sldId="438"/>
            <ac:spMk id="245" creationId="{0FE340CF-ADB1-47F1-9B4F-837E01AF9172}"/>
          </ac:spMkLst>
        </pc:spChg>
        <pc:spChg chg="mod">
          <ac:chgData name="Sek Hin Foo" userId="5ba131135915a486" providerId="LiveId" clId="{F65E431E-6C06-4826-BEE8-F48783347CF4}" dt="2020-11-30T10:06:53.564" v="4440"/>
          <ac:spMkLst>
            <pc:docMk/>
            <pc:sldMk cId="2736057444" sldId="438"/>
            <ac:spMk id="246" creationId="{8B76125E-E0F0-4276-84F4-B9FD29BC7544}"/>
          </ac:spMkLst>
        </pc:spChg>
        <pc:spChg chg="mod">
          <ac:chgData name="Sek Hin Foo" userId="5ba131135915a486" providerId="LiveId" clId="{F65E431E-6C06-4826-BEE8-F48783347CF4}" dt="2020-11-30T10:06:53.564" v="4440"/>
          <ac:spMkLst>
            <pc:docMk/>
            <pc:sldMk cId="2736057444" sldId="438"/>
            <ac:spMk id="247" creationId="{F9D4799C-15AB-4AF2-A6BE-16B297C6DE41}"/>
          </ac:spMkLst>
        </pc:spChg>
        <pc:spChg chg="mod">
          <ac:chgData name="Sek Hin Foo" userId="5ba131135915a486" providerId="LiveId" clId="{F65E431E-6C06-4826-BEE8-F48783347CF4}" dt="2020-11-30T10:06:53.564" v="4440"/>
          <ac:spMkLst>
            <pc:docMk/>
            <pc:sldMk cId="2736057444" sldId="438"/>
            <ac:spMk id="248" creationId="{4ED5EF12-E7FE-43E1-BEE5-9BF3E5FB3488}"/>
          </ac:spMkLst>
        </pc:spChg>
        <pc:spChg chg="mod">
          <ac:chgData name="Sek Hin Foo" userId="5ba131135915a486" providerId="LiveId" clId="{F65E431E-6C06-4826-BEE8-F48783347CF4}" dt="2020-11-30T10:06:53.564" v="4440"/>
          <ac:spMkLst>
            <pc:docMk/>
            <pc:sldMk cId="2736057444" sldId="438"/>
            <ac:spMk id="249" creationId="{BEE23A49-E8FD-4424-9BD0-362BDEFAA57A}"/>
          </ac:spMkLst>
        </pc:spChg>
        <pc:spChg chg="mod">
          <ac:chgData name="Sek Hin Foo" userId="5ba131135915a486" providerId="LiveId" clId="{F65E431E-6C06-4826-BEE8-F48783347CF4}" dt="2020-11-30T10:06:53.564" v="4440"/>
          <ac:spMkLst>
            <pc:docMk/>
            <pc:sldMk cId="2736057444" sldId="438"/>
            <ac:spMk id="251" creationId="{06C62372-04DA-4850-9327-6BECDD2A0BBF}"/>
          </ac:spMkLst>
        </pc:spChg>
        <pc:grpChg chg="add mod">
          <ac:chgData name="Sek Hin Foo" userId="5ba131135915a486" providerId="LiveId" clId="{F65E431E-6C06-4826-BEE8-F48783347CF4}" dt="2020-11-18T03:46:37.424" v="1867" actId="164"/>
          <ac:grpSpMkLst>
            <pc:docMk/>
            <pc:sldMk cId="2736057444" sldId="438"/>
            <ac:grpSpMk id="3" creationId="{1D937ECA-15C1-4DAE-B877-CE3F306C8423}"/>
          </ac:grpSpMkLst>
        </pc:grpChg>
        <pc:grpChg chg="add mod">
          <ac:chgData name="Sek Hin Foo" userId="5ba131135915a486" providerId="LiveId" clId="{F65E431E-6C06-4826-BEE8-F48783347CF4}" dt="2020-11-18T03:46:43.946" v="1868" actId="164"/>
          <ac:grpSpMkLst>
            <pc:docMk/>
            <pc:sldMk cId="2736057444" sldId="438"/>
            <ac:grpSpMk id="9" creationId="{F490C796-D2E2-4990-BF64-888687D0F6BD}"/>
          </ac:grpSpMkLst>
        </pc:grpChg>
        <pc:grpChg chg="add del mod">
          <ac:chgData name="Sek Hin Foo" userId="5ba131135915a486" providerId="LiveId" clId="{F65E431E-6C06-4826-BEE8-F48783347CF4}" dt="2020-11-18T03:43:34.843" v="1853" actId="165"/>
          <ac:grpSpMkLst>
            <pc:docMk/>
            <pc:sldMk cId="2736057444" sldId="438"/>
            <ac:grpSpMk id="29" creationId="{2278D9BD-FAF3-416D-BB78-DCF75894F515}"/>
          </ac:grpSpMkLst>
        </pc:grpChg>
        <pc:grpChg chg="add del mod">
          <ac:chgData name="Sek Hin Foo" userId="5ba131135915a486" providerId="LiveId" clId="{F65E431E-6C06-4826-BEE8-F48783347CF4}" dt="2020-11-18T03:44:22.788" v="1860" actId="165"/>
          <ac:grpSpMkLst>
            <pc:docMk/>
            <pc:sldMk cId="2736057444" sldId="438"/>
            <ac:grpSpMk id="45" creationId="{9D638828-83C9-48B8-BD01-EC33ACC04885}"/>
          </ac:grpSpMkLst>
        </pc:grpChg>
        <pc:grpChg chg="add del mod">
          <ac:chgData name="Sek Hin Foo" userId="5ba131135915a486" providerId="LiveId" clId="{F65E431E-6C06-4826-BEE8-F48783347CF4}" dt="2020-11-30T09:52:23.354" v="4374"/>
          <ac:grpSpMkLst>
            <pc:docMk/>
            <pc:sldMk cId="2736057444" sldId="438"/>
            <ac:grpSpMk id="73" creationId="{D9F40269-12BE-4BF4-8981-2C5608616AA4}"/>
          </ac:grpSpMkLst>
        </pc:grpChg>
        <pc:grpChg chg="add del mod">
          <ac:chgData name="Sek Hin Foo" userId="5ba131135915a486" providerId="LiveId" clId="{F65E431E-6C06-4826-BEE8-F48783347CF4}" dt="2020-11-30T10:06:04.577" v="4432"/>
          <ac:grpSpMkLst>
            <pc:docMk/>
            <pc:sldMk cId="2736057444" sldId="438"/>
            <ac:grpSpMk id="74" creationId="{E6FF5292-D5F9-41E4-93CB-84C55B7BC7D8}"/>
          </ac:grpSpMkLst>
        </pc:grpChg>
        <pc:grpChg chg="add mod">
          <ac:chgData name="Sek Hin Foo" userId="5ba131135915a486" providerId="LiveId" clId="{F65E431E-6C06-4826-BEE8-F48783347CF4}" dt="2020-11-30T09:52:25.314" v="4376"/>
          <ac:grpSpMkLst>
            <pc:docMk/>
            <pc:sldMk cId="2736057444" sldId="438"/>
            <ac:grpSpMk id="76" creationId="{C172CD7B-A216-457C-B535-5EC864751D5C}"/>
          </ac:grpSpMkLst>
        </pc:grpChg>
        <pc:grpChg chg="add del mod">
          <ac:chgData name="Sek Hin Foo" userId="5ba131135915a486" providerId="LiveId" clId="{F65E431E-6C06-4826-BEE8-F48783347CF4}" dt="2020-11-30T10:06:13.627" v="4435"/>
          <ac:grpSpMkLst>
            <pc:docMk/>
            <pc:sldMk cId="2736057444" sldId="438"/>
            <ac:grpSpMk id="122" creationId="{D0930C59-358A-40DD-B93F-6B1F2A07E31D}"/>
          </ac:grpSpMkLst>
        </pc:grpChg>
        <pc:grpChg chg="add mod">
          <ac:chgData name="Sek Hin Foo" userId="5ba131135915a486" providerId="LiveId" clId="{F65E431E-6C06-4826-BEE8-F48783347CF4}" dt="2020-11-30T10:06:53.564" v="4440"/>
          <ac:grpSpMkLst>
            <pc:docMk/>
            <pc:sldMk cId="2736057444" sldId="438"/>
            <ac:grpSpMk id="214" creationId="{96A6214F-DA7A-4BD5-A033-F4D8B051D50E}"/>
          </ac:grpSpMkLst>
        </pc:grpChg>
        <pc:picChg chg="add del">
          <ac:chgData name="Sek Hin Foo" userId="5ba131135915a486" providerId="LiveId" clId="{F65E431E-6C06-4826-BEE8-F48783347CF4}" dt="2020-11-18T03:40:42.107" v="1822" actId="478"/>
          <ac:picMkLst>
            <pc:docMk/>
            <pc:sldMk cId="2736057444" sldId="438"/>
            <ac:picMk id="6" creationId="{4928B1DE-3B3F-4756-96D5-14141973F373}"/>
          </ac:picMkLst>
        </pc:picChg>
        <pc:picChg chg="mod topLvl">
          <ac:chgData name="Sek Hin Foo" userId="5ba131135915a486" providerId="LiveId" clId="{F65E431E-6C06-4826-BEE8-F48783347CF4}" dt="2020-11-18T03:46:37.424" v="1867" actId="164"/>
          <ac:picMkLst>
            <pc:docMk/>
            <pc:sldMk cId="2736057444" sldId="438"/>
            <ac:picMk id="30" creationId="{891C5DB9-FC4E-46A2-A84B-8C390EC7712A}"/>
          </ac:picMkLst>
        </pc:picChg>
        <pc:picChg chg="mod topLvl">
          <ac:chgData name="Sek Hin Foo" userId="5ba131135915a486" providerId="LiveId" clId="{F65E431E-6C06-4826-BEE8-F48783347CF4}" dt="2020-11-18T03:46:43.946" v="1868" actId="164"/>
          <ac:picMkLst>
            <pc:docMk/>
            <pc:sldMk cId="2736057444" sldId="438"/>
            <ac:picMk id="46" creationId="{0449E66D-120C-4A95-95E7-18E99C3F7132}"/>
          </ac:picMkLst>
        </pc:picChg>
        <pc:picChg chg="mod">
          <ac:chgData name="Sek Hin Foo" userId="5ba131135915a486" providerId="LiveId" clId="{F65E431E-6C06-4826-BEE8-F48783347CF4}" dt="2020-11-30T10:06:02.881" v="4431"/>
          <ac:picMkLst>
            <pc:docMk/>
            <pc:sldMk cId="2736057444" sldId="438"/>
            <ac:picMk id="75" creationId="{F7C86D40-8F5C-4DEA-A73F-476C94D1B8A1}"/>
          </ac:picMkLst>
        </pc:picChg>
        <pc:picChg chg="mod">
          <ac:chgData name="Sek Hin Foo" userId="5ba131135915a486" providerId="LiveId" clId="{F65E431E-6C06-4826-BEE8-F48783347CF4}" dt="2020-11-30T10:06:08.845" v="4434"/>
          <ac:picMkLst>
            <pc:docMk/>
            <pc:sldMk cId="2736057444" sldId="438"/>
            <ac:picMk id="123" creationId="{EE5B2481-760E-418B-B571-EA4CFD469144}"/>
          </ac:picMkLst>
        </pc:picChg>
        <pc:picChg chg="del">
          <ac:chgData name="Sek Hin Foo" userId="5ba131135915a486" providerId="LiveId" clId="{F65E431E-6C06-4826-BEE8-F48783347CF4}" dt="2020-11-30T10:06:02.453" v="4430" actId="478"/>
          <ac:picMkLst>
            <pc:docMk/>
            <pc:sldMk cId="2736057444" sldId="438"/>
            <ac:picMk id="131" creationId="{72ACDE84-6A14-44F5-BB7C-D5525FB4A7FB}"/>
          </ac:picMkLst>
        </pc:picChg>
        <pc:picChg chg="mod">
          <ac:chgData name="Sek Hin Foo" userId="5ba131135915a486" providerId="LiveId" clId="{F65E431E-6C06-4826-BEE8-F48783347CF4}" dt="2020-11-30T10:06:53.564" v="4440"/>
          <ac:picMkLst>
            <pc:docMk/>
            <pc:sldMk cId="2736057444" sldId="438"/>
            <ac:picMk id="217" creationId="{886359FE-8CDF-41C5-B662-85638173E9A8}"/>
          </ac:picMkLst>
        </pc:picChg>
        <pc:cxnChg chg="mod">
          <ac:chgData name="Sek Hin Foo" userId="5ba131135915a486" providerId="LiveId" clId="{F65E431E-6C06-4826-BEE8-F48783347CF4}" dt="2020-11-30T10:06:02.881" v="4431"/>
          <ac:cxnSpMkLst>
            <pc:docMk/>
            <pc:sldMk cId="2736057444" sldId="438"/>
            <ac:cxnSpMk id="95" creationId="{A93D6945-3379-453A-86CA-AE76567CD651}"/>
          </ac:cxnSpMkLst>
        </pc:cxnChg>
        <pc:cxnChg chg="mod">
          <ac:chgData name="Sek Hin Foo" userId="5ba131135915a486" providerId="LiveId" clId="{F65E431E-6C06-4826-BEE8-F48783347CF4}" dt="2020-11-30T10:06:02.881" v="4431"/>
          <ac:cxnSpMkLst>
            <pc:docMk/>
            <pc:sldMk cId="2736057444" sldId="438"/>
            <ac:cxnSpMk id="98" creationId="{8D0B976F-19DB-4027-97E8-87A8E6E7E523}"/>
          </ac:cxnSpMkLst>
        </pc:cxnChg>
        <pc:cxnChg chg="mod">
          <ac:chgData name="Sek Hin Foo" userId="5ba131135915a486" providerId="LiveId" clId="{F65E431E-6C06-4826-BEE8-F48783347CF4}" dt="2020-11-30T10:06:02.881" v="4431"/>
          <ac:cxnSpMkLst>
            <pc:docMk/>
            <pc:sldMk cId="2736057444" sldId="438"/>
            <ac:cxnSpMk id="99" creationId="{845D836D-D554-4F5E-BB66-4A602E6758E5}"/>
          </ac:cxnSpMkLst>
        </pc:cxnChg>
        <pc:cxnChg chg="mod">
          <ac:chgData name="Sek Hin Foo" userId="5ba131135915a486" providerId="LiveId" clId="{F65E431E-6C06-4826-BEE8-F48783347CF4}" dt="2020-11-30T10:06:02.881" v="4431"/>
          <ac:cxnSpMkLst>
            <pc:docMk/>
            <pc:sldMk cId="2736057444" sldId="438"/>
            <ac:cxnSpMk id="100" creationId="{B2358A73-A9BA-4546-B4CA-B793C2D789EE}"/>
          </ac:cxnSpMkLst>
        </pc:cxnChg>
        <pc:cxnChg chg="mod">
          <ac:chgData name="Sek Hin Foo" userId="5ba131135915a486" providerId="LiveId" clId="{F65E431E-6C06-4826-BEE8-F48783347CF4}" dt="2020-11-30T10:06:02.881" v="4431"/>
          <ac:cxnSpMkLst>
            <pc:docMk/>
            <pc:sldMk cId="2736057444" sldId="438"/>
            <ac:cxnSpMk id="109" creationId="{44404113-1D73-4C6F-8969-19EE65359792}"/>
          </ac:cxnSpMkLst>
        </pc:cxnChg>
        <pc:cxnChg chg="mod">
          <ac:chgData name="Sek Hin Foo" userId="5ba131135915a486" providerId="LiveId" clId="{F65E431E-6C06-4826-BEE8-F48783347CF4}" dt="2020-11-30T10:06:02.881" v="4431"/>
          <ac:cxnSpMkLst>
            <pc:docMk/>
            <pc:sldMk cId="2736057444" sldId="438"/>
            <ac:cxnSpMk id="111" creationId="{C146EF6B-E103-47F7-810E-0DC9F5D9D466}"/>
          </ac:cxnSpMkLst>
        </pc:cxnChg>
        <pc:cxnChg chg="mod">
          <ac:chgData name="Sek Hin Foo" userId="5ba131135915a486" providerId="LiveId" clId="{F65E431E-6C06-4826-BEE8-F48783347CF4}" dt="2020-11-30T10:06:02.881" v="4431"/>
          <ac:cxnSpMkLst>
            <pc:docMk/>
            <pc:sldMk cId="2736057444" sldId="438"/>
            <ac:cxnSpMk id="112" creationId="{823A1F57-7822-4634-B8CE-8F67AD4564A6}"/>
          </ac:cxnSpMkLst>
        </pc:cxnChg>
        <pc:cxnChg chg="mod">
          <ac:chgData name="Sek Hin Foo" userId="5ba131135915a486" providerId="LiveId" clId="{F65E431E-6C06-4826-BEE8-F48783347CF4}" dt="2020-11-30T10:06:02.881" v="4431"/>
          <ac:cxnSpMkLst>
            <pc:docMk/>
            <pc:sldMk cId="2736057444" sldId="438"/>
            <ac:cxnSpMk id="113" creationId="{C0F8A199-0642-4793-BAD0-562CC7AC0907}"/>
          </ac:cxnSpMkLst>
        </pc:cxnChg>
        <pc:cxnChg chg="mod">
          <ac:chgData name="Sek Hin Foo" userId="5ba131135915a486" providerId="LiveId" clId="{F65E431E-6C06-4826-BEE8-F48783347CF4}" dt="2020-11-30T10:06:02.881" v="4431"/>
          <ac:cxnSpMkLst>
            <pc:docMk/>
            <pc:sldMk cId="2736057444" sldId="438"/>
            <ac:cxnSpMk id="114" creationId="{122BCB7B-6A83-43BF-AFCF-F6E1769AFB7F}"/>
          </ac:cxnSpMkLst>
        </pc:cxnChg>
        <pc:cxnChg chg="mod">
          <ac:chgData name="Sek Hin Foo" userId="5ba131135915a486" providerId="LiveId" clId="{F65E431E-6C06-4826-BEE8-F48783347CF4}" dt="2020-11-30T10:06:02.881" v="4431"/>
          <ac:cxnSpMkLst>
            <pc:docMk/>
            <pc:sldMk cId="2736057444" sldId="438"/>
            <ac:cxnSpMk id="115" creationId="{29FDFBCB-B1BD-4ADD-98FA-361106E6B66E}"/>
          </ac:cxnSpMkLst>
        </pc:cxnChg>
        <pc:cxnChg chg="mod">
          <ac:chgData name="Sek Hin Foo" userId="5ba131135915a486" providerId="LiveId" clId="{F65E431E-6C06-4826-BEE8-F48783347CF4}" dt="2020-11-30T10:06:02.881" v="4431"/>
          <ac:cxnSpMkLst>
            <pc:docMk/>
            <pc:sldMk cId="2736057444" sldId="438"/>
            <ac:cxnSpMk id="117" creationId="{4EE0299B-B093-47B4-871F-613D38FA7738}"/>
          </ac:cxnSpMkLst>
        </pc:cxnChg>
        <pc:cxnChg chg="mod">
          <ac:chgData name="Sek Hin Foo" userId="5ba131135915a486" providerId="LiveId" clId="{F65E431E-6C06-4826-BEE8-F48783347CF4}" dt="2020-11-30T10:06:02.881" v="4431"/>
          <ac:cxnSpMkLst>
            <pc:docMk/>
            <pc:sldMk cId="2736057444" sldId="438"/>
            <ac:cxnSpMk id="118" creationId="{394E3A67-859B-48D9-AED8-060C7147859B}"/>
          </ac:cxnSpMkLst>
        </pc:cxnChg>
        <pc:cxnChg chg="mod">
          <ac:chgData name="Sek Hin Foo" userId="5ba131135915a486" providerId="LiveId" clId="{F65E431E-6C06-4826-BEE8-F48783347CF4}" dt="2020-11-30T10:06:02.881" v="4431"/>
          <ac:cxnSpMkLst>
            <pc:docMk/>
            <pc:sldMk cId="2736057444" sldId="438"/>
            <ac:cxnSpMk id="119" creationId="{518C0AF2-AD02-42A2-BE20-410DA316E66A}"/>
          </ac:cxnSpMkLst>
        </pc:cxnChg>
        <pc:cxnChg chg="mod">
          <ac:chgData name="Sek Hin Foo" userId="5ba131135915a486" providerId="LiveId" clId="{F65E431E-6C06-4826-BEE8-F48783347CF4}" dt="2020-11-30T10:06:02.881" v="4431"/>
          <ac:cxnSpMkLst>
            <pc:docMk/>
            <pc:sldMk cId="2736057444" sldId="438"/>
            <ac:cxnSpMk id="120" creationId="{5B582C2D-550C-4EFB-A0C5-215A14DC3FA1}"/>
          </ac:cxnSpMkLst>
        </pc:cxnChg>
        <pc:cxnChg chg="mod">
          <ac:chgData name="Sek Hin Foo" userId="5ba131135915a486" providerId="LiveId" clId="{F65E431E-6C06-4826-BEE8-F48783347CF4}" dt="2020-11-30T10:06:02.881" v="4431"/>
          <ac:cxnSpMkLst>
            <pc:docMk/>
            <pc:sldMk cId="2736057444" sldId="438"/>
            <ac:cxnSpMk id="121" creationId="{C877DF8B-3A80-4C9D-8F29-D6521F3AE2AB}"/>
          </ac:cxnSpMkLst>
        </pc:cxnChg>
        <pc:cxnChg chg="del">
          <ac:chgData name="Sek Hin Foo" userId="5ba131135915a486" providerId="LiveId" clId="{F65E431E-6C06-4826-BEE8-F48783347CF4}" dt="2020-11-30T10:06:02.453" v="4430" actId="478"/>
          <ac:cxnSpMkLst>
            <pc:docMk/>
            <pc:sldMk cId="2736057444" sldId="438"/>
            <ac:cxnSpMk id="148" creationId="{89E65B50-7FC7-442E-9F7C-6CA74FA9A6F2}"/>
          </ac:cxnSpMkLst>
        </pc:cxnChg>
        <pc:cxnChg chg="del">
          <ac:chgData name="Sek Hin Foo" userId="5ba131135915a486" providerId="LiveId" clId="{F65E431E-6C06-4826-BEE8-F48783347CF4}" dt="2020-11-30T10:06:02.453" v="4430" actId="478"/>
          <ac:cxnSpMkLst>
            <pc:docMk/>
            <pc:sldMk cId="2736057444" sldId="438"/>
            <ac:cxnSpMk id="151" creationId="{5C59DEE4-8319-4EE4-9D63-F40698EC8A1C}"/>
          </ac:cxnSpMkLst>
        </pc:cxnChg>
        <pc:cxnChg chg="del">
          <ac:chgData name="Sek Hin Foo" userId="5ba131135915a486" providerId="LiveId" clId="{F65E431E-6C06-4826-BEE8-F48783347CF4}" dt="2020-11-30T10:06:02.453" v="4430" actId="478"/>
          <ac:cxnSpMkLst>
            <pc:docMk/>
            <pc:sldMk cId="2736057444" sldId="438"/>
            <ac:cxnSpMk id="152" creationId="{E6197A51-B088-4FBF-8691-E77972783EEF}"/>
          </ac:cxnSpMkLst>
        </pc:cxnChg>
        <pc:cxnChg chg="del">
          <ac:chgData name="Sek Hin Foo" userId="5ba131135915a486" providerId="LiveId" clId="{F65E431E-6C06-4826-BEE8-F48783347CF4}" dt="2020-11-30T10:06:02.453" v="4430" actId="478"/>
          <ac:cxnSpMkLst>
            <pc:docMk/>
            <pc:sldMk cId="2736057444" sldId="438"/>
            <ac:cxnSpMk id="153" creationId="{D0D83CC8-0DBB-4614-B96C-2F0CC20A11AD}"/>
          </ac:cxnSpMkLst>
        </pc:cxnChg>
        <pc:cxnChg chg="del">
          <ac:chgData name="Sek Hin Foo" userId="5ba131135915a486" providerId="LiveId" clId="{F65E431E-6C06-4826-BEE8-F48783347CF4}" dt="2020-11-30T10:06:02.453" v="4430" actId="478"/>
          <ac:cxnSpMkLst>
            <pc:docMk/>
            <pc:sldMk cId="2736057444" sldId="438"/>
            <ac:cxnSpMk id="162" creationId="{8060BF58-891A-46E8-B085-0DB64C32280F}"/>
          </ac:cxnSpMkLst>
        </pc:cxnChg>
        <pc:cxnChg chg="del">
          <ac:chgData name="Sek Hin Foo" userId="5ba131135915a486" providerId="LiveId" clId="{F65E431E-6C06-4826-BEE8-F48783347CF4}" dt="2020-11-30T10:06:02.453" v="4430" actId="478"/>
          <ac:cxnSpMkLst>
            <pc:docMk/>
            <pc:sldMk cId="2736057444" sldId="438"/>
            <ac:cxnSpMk id="165" creationId="{FBD7A73E-2B55-4468-863B-977B69675939}"/>
          </ac:cxnSpMkLst>
        </pc:cxnChg>
        <pc:cxnChg chg="del">
          <ac:chgData name="Sek Hin Foo" userId="5ba131135915a486" providerId="LiveId" clId="{F65E431E-6C06-4826-BEE8-F48783347CF4}" dt="2020-11-30T10:06:02.453" v="4430" actId="478"/>
          <ac:cxnSpMkLst>
            <pc:docMk/>
            <pc:sldMk cId="2736057444" sldId="438"/>
            <ac:cxnSpMk id="167" creationId="{CDCF31E4-6E78-4456-892A-B52D703F02DE}"/>
          </ac:cxnSpMkLst>
        </pc:cxnChg>
        <pc:cxnChg chg="del">
          <ac:chgData name="Sek Hin Foo" userId="5ba131135915a486" providerId="LiveId" clId="{F65E431E-6C06-4826-BEE8-F48783347CF4}" dt="2020-11-30T10:06:02.453" v="4430" actId="478"/>
          <ac:cxnSpMkLst>
            <pc:docMk/>
            <pc:sldMk cId="2736057444" sldId="438"/>
            <ac:cxnSpMk id="168" creationId="{6237073C-7839-41A9-A774-8FFCF972428B}"/>
          </ac:cxnSpMkLst>
        </pc:cxnChg>
        <pc:cxnChg chg="del">
          <ac:chgData name="Sek Hin Foo" userId="5ba131135915a486" providerId="LiveId" clId="{F65E431E-6C06-4826-BEE8-F48783347CF4}" dt="2020-11-30T10:06:02.453" v="4430" actId="478"/>
          <ac:cxnSpMkLst>
            <pc:docMk/>
            <pc:sldMk cId="2736057444" sldId="438"/>
            <ac:cxnSpMk id="169" creationId="{DA76AC43-88C4-439C-8C5E-185B1DD007F0}"/>
          </ac:cxnSpMkLst>
        </pc:cxnChg>
        <pc:cxnChg chg="del">
          <ac:chgData name="Sek Hin Foo" userId="5ba131135915a486" providerId="LiveId" clId="{F65E431E-6C06-4826-BEE8-F48783347CF4}" dt="2020-11-30T10:06:02.453" v="4430" actId="478"/>
          <ac:cxnSpMkLst>
            <pc:docMk/>
            <pc:sldMk cId="2736057444" sldId="438"/>
            <ac:cxnSpMk id="170" creationId="{6EEFE8DF-17E0-4D7D-93D2-CB629782F3B7}"/>
          </ac:cxnSpMkLst>
        </pc:cxnChg>
        <pc:cxnChg chg="del">
          <ac:chgData name="Sek Hin Foo" userId="5ba131135915a486" providerId="LiveId" clId="{F65E431E-6C06-4826-BEE8-F48783347CF4}" dt="2020-11-30T10:06:02.453" v="4430" actId="478"/>
          <ac:cxnSpMkLst>
            <pc:docMk/>
            <pc:sldMk cId="2736057444" sldId="438"/>
            <ac:cxnSpMk id="171" creationId="{5DEF0A9C-D8F7-4DE7-BEC5-86AD741C8E70}"/>
          </ac:cxnSpMkLst>
        </pc:cxnChg>
        <pc:cxnChg chg="del">
          <ac:chgData name="Sek Hin Foo" userId="5ba131135915a486" providerId="LiveId" clId="{F65E431E-6C06-4826-BEE8-F48783347CF4}" dt="2020-11-30T10:06:02.453" v="4430" actId="478"/>
          <ac:cxnSpMkLst>
            <pc:docMk/>
            <pc:sldMk cId="2736057444" sldId="438"/>
            <ac:cxnSpMk id="172" creationId="{EB72BE47-47AB-41F0-8062-02FD44694C46}"/>
          </ac:cxnSpMkLst>
        </pc:cxnChg>
        <pc:cxnChg chg="del">
          <ac:chgData name="Sek Hin Foo" userId="5ba131135915a486" providerId="LiveId" clId="{F65E431E-6C06-4826-BEE8-F48783347CF4}" dt="2020-11-30T10:06:02.453" v="4430" actId="478"/>
          <ac:cxnSpMkLst>
            <pc:docMk/>
            <pc:sldMk cId="2736057444" sldId="438"/>
            <ac:cxnSpMk id="173" creationId="{A5C5B44A-5BD8-42DA-B558-B519CE7DAE8D}"/>
          </ac:cxnSpMkLst>
        </pc:cxnChg>
        <pc:cxnChg chg="del">
          <ac:chgData name="Sek Hin Foo" userId="5ba131135915a486" providerId="LiveId" clId="{F65E431E-6C06-4826-BEE8-F48783347CF4}" dt="2020-11-30T10:06:02.453" v="4430" actId="478"/>
          <ac:cxnSpMkLst>
            <pc:docMk/>
            <pc:sldMk cId="2736057444" sldId="438"/>
            <ac:cxnSpMk id="174" creationId="{84A2ED1D-C8FC-41FD-8FD2-1BCDA9E388EE}"/>
          </ac:cxnSpMkLst>
        </pc:cxnChg>
        <pc:cxnChg chg="del">
          <ac:chgData name="Sek Hin Foo" userId="5ba131135915a486" providerId="LiveId" clId="{F65E431E-6C06-4826-BEE8-F48783347CF4}" dt="2020-11-30T10:06:02.453" v="4430" actId="478"/>
          <ac:cxnSpMkLst>
            <pc:docMk/>
            <pc:sldMk cId="2736057444" sldId="438"/>
            <ac:cxnSpMk id="175" creationId="{4A3AD9B9-DD45-4CFA-89A3-9D61DE71E5C6}"/>
          </ac:cxnSpMkLst>
        </pc:cxnChg>
        <pc:cxnChg chg="mod">
          <ac:chgData name="Sek Hin Foo" userId="5ba131135915a486" providerId="LiveId" clId="{F65E431E-6C06-4826-BEE8-F48783347CF4}" dt="2020-11-30T10:06:08.845" v="4434"/>
          <ac:cxnSpMkLst>
            <pc:docMk/>
            <pc:sldMk cId="2736057444" sldId="438"/>
            <ac:cxnSpMk id="188" creationId="{31A94448-4C67-48B9-978C-E60A6A8E073A}"/>
          </ac:cxnSpMkLst>
        </pc:cxnChg>
        <pc:cxnChg chg="mod">
          <ac:chgData name="Sek Hin Foo" userId="5ba131135915a486" providerId="LiveId" clId="{F65E431E-6C06-4826-BEE8-F48783347CF4}" dt="2020-11-30T10:06:08.845" v="4434"/>
          <ac:cxnSpMkLst>
            <pc:docMk/>
            <pc:sldMk cId="2736057444" sldId="438"/>
            <ac:cxnSpMk id="191" creationId="{0444E4FE-6E6F-4966-98FC-C3F7A975DE21}"/>
          </ac:cxnSpMkLst>
        </pc:cxnChg>
        <pc:cxnChg chg="mod">
          <ac:chgData name="Sek Hin Foo" userId="5ba131135915a486" providerId="LiveId" clId="{F65E431E-6C06-4826-BEE8-F48783347CF4}" dt="2020-11-30T10:06:08.845" v="4434"/>
          <ac:cxnSpMkLst>
            <pc:docMk/>
            <pc:sldMk cId="2736057444" sldId="438"/>
            <ac:cxnSpMk id="192" creationId="{C92E1F40-3CE1-401D-80C5-FA15BF5D5101}"/>
          </ac:cxnSpMkLst>
        </pc:cxnChg>
        <pc:cxnChg chg="mod">
          <ac:chgData name="Sek Hin Foo" userId="5ba131135915a486" providerId="LiveId" clId="{F65E431E-6C06-4826-BEE8-F48783347CF4}" dt="2020-11-30T10:06:08.845" v="4434"/>
          <ac:cxnSpMkLst>
            <pc:docMk/>
            <pc:sldMk cId="2736057444" sldId="438"/>
            <ac:cxnSpMk id="193" creationId="{94BF19D0-5A9E-4A83-B441-902BFA97C358}"/>
          </ac:cxnSpMkLst>
        </pc:cxnChg>
        <pc:cxnChg chg="mod">
          <ac:chgData name="Sek Hin Foo" userId="5ba131135915a486" providerId="LiveId" clId="{F65E431E-6C06-4826-BEE8-F48783347CF4}" dt="2020-11-30T10:06:08.845" v="4434"/>
          <ac:cxnSpMkLst>
            <pc:docMk/>
            <pc:sldMk cId="2736057444" sldId="438"/>
            <ac:cxnSpMk id="202" creationId="{56EF3E56-1E7E-4105-95B8-61B9298A5AA9}"/>
          </ac:cxnSpMkLst>
        </pc:cxnChg>
        <pc:cxnChg chg="mod">
          <ac:chgData name="Sek Hin Foo" userId="5ba131135915a486" providerId="LiveId" clId="{F65E431E-6C06-4826-BEE8-F48783347CF4}" dt="2020-11-30T10:06:08.845" v="4434"/>
          <ac:cxnSpMkLst>
            <pc:docMk/>
            <pc:sldMk cId="2736057444" sldId="438"/>
            <ac:cxnSpMk id="204" creationId="{3D353AB8-51AC-410E-9DC0-ADD919D7C35D}"/>
          </ac:cxnSpMkLst>
        </pc:cxnChg>
        <pc:cxnChg chg="mod">
          <ac:chgData name="Sek Hin Foo" userId="5ba131135915a486" providerId="LiveId" clId="{F65E431E-6C06-4826-BEE8-F48783347CF4}" dt="2020-11-30T10:06:08.845" v="4434"/>
          <ac:cxnSpMkLst>
            <pc:docMk/>
            <pc:sldMk cId="2736057444" sldId="438"/>
            <ac:cxnSpMk id="205" creationId="{E523FB1C-92EB-4757-A034-A3A1FEF821BA}"/>
          </ac:cxnSpMkLst>
        </pc:cxnChg>
        <pc:cxnChg chg="mod">
          <ac:chgData name="Sek Hin Foo" userId="5ba131135915a486" providerId="LiveId" clId="{F65E431E-6C06-4826-BEE8-F48783347CF4}" dt="2020-11-30T10:06:08.845" v="4434"/>
          <ac:cxnSpMkLst>
            <pc:docMk/>
            <pc:sldMk cId="2736057444" sldId="438"/>
            <ac:cxnSpMk id="206" creationId="{65849D50-0036-48EB-BEF9-DCD5B2FCF723}"/>
          </ac:cxnSpMkLst>
        </pc:cxnChg>
        <pc:cxnChg chg="mod">
          <ac:chgData name="Sek Hin Foo" userId="5ba131135915a486" providerId="LiveId" clId="{F65E431E-6C06-4826-BEE8-F48783347CF4}" dt="2020-11-30T10:06:08.845" v="4434"/>
          <ac:cxnSpMkLst>
            <pc:docMk/>
            <pc:sldMk cId="2736057444" sldId="438"/>
            <ac:cxnSpMk id="207" creationId="{32C35AD9-9C71-47F6-8F53-3744C56D1431}"/>
          </ac:cxnSpMkLst>
        </pc:cxnChg>
        <pc:cxnChg chg="mod">
          <ac:chgData name="Sek Hin Foo" userId="5ba131135915a486" providerId="LiveId" clId="{F65E431E-6C06-4826-BEE8-F48783347CF4}" dt="2020-11-30T10:06:08.845" v="4434"/>
          <ac:cxnSpMkLst>
            <pc:docMk/>
            <pc:sldMk cId="2736057444" sldId="438"/>
            <ac:cxnSpMk id="208" creationId="{30CB9B56-4315-48CC-8B01-04714F07334B}"/>
          </ac:cxnSpMkLst>
        </pc:cxnChg>
        <pc:cxnChg chg="mod">
          <ac:chgData name="Sek Hin Foo" userId="5ba131135915a486" providerId="LiveId" clId="{F65E431E-6C06-4826-BEE8-F48783347CF4}" dt="2020-11-30T10:06:08.845" v="4434"/>
          <ac:cxnSpMkLst>
            <pc:docMk/>
            <pc:sldMk cId="2736057444" sldId="438"/>
            <ac:cxnSpMk id="209" creationId="{196F1FEF-D621-4E19-A422-AF5123D6C590}"/>
          </ac:cxnSpMkLst>
        </pc:cxnChg>
        <pc:cxnChg chg="mod">
          <ac:chgData name="Sek Hin Foo" userId="5ba131135915a486" providerId="LiveId" clId="{F65E431E-6C06-4826-BEE8-F48783347CF4}" dt="2020-11-30T10:06:08.845" v="4434"/>
          <ac:cxnSpMkLst>
            <pc:docMk/>
            <pc:sldMk cId="2736057444" sldId="438"/>
            <ac:cxnSpMk id="210" creationId="{70E76BF9-D3A3-4CCE-952F-E637F0D662EA}"/>
          </ac:cxnSpMkLst>
        </pc:cxnChg>
        <pc:cxnChg chg="mod">
          <ac:chgData name="Sek Hin Foo" userId="5ba131135915a486" providerId="LiveId" clId="{F65E431E-6C06-4826-BEE8-F48783347CF4}" dt="2020-11-30T10:06:08.845" v="4434"/>
          <ac:cxnSpMkLst>
            <pc:docMk/>
            <pc:sldMk cId="2736057444" sldId="438"/>
            <ac:cxnSpMk id="211" creationId="{34640E52-1DC4-498B-9CD9-4E47F4D87F80}"/>
          </ac:cxnSpMkLst>
        </pc:cxnChg>
        <pc:cxnChg chg="mod">
          <ac:chgData name="Sek Hin Foo" userId="5ba131135915a486" providerId="LiveId" clId="{F65E431E-6C06-4826-BEE8-F48783347CF4}" dt="2020-11-30T10:06:08.845" v="4434"/>
          <ac:cxnSpMkLst>
            <pc:docMk/>
            <pc:sldMk cId="2736057444" sldId="438"/>
            <ac:cxnSpMk id="212" creationId="{0132AE67-9193-40E1-A19D-669EFABC538B}"/>
          </ac:cxnSpMkLst>
        </pc:cxnChg>
        <pc:cxnChg chg="mod">
          <ac:chgData name="Sek Hin Foo" userId="5ba131135915a486" providerId="LiveId" clId="{F65E431E-6C06-4826-BEE8-F48783347CF4}" dt="2020-11-30T10:06:08.845" v="4434"/>
          <ac:cxnSpMkLst>
            <pc:docMk/>
            <pc:sldMk cId="2736057444" sldId="438"/>
            <ac:cxnSpMk id="213" creationId="{29FE2E89-B307-41C8-AB15-701C91987364}"/>
          </ac:cxnSpMkLst>
        </pc:cxnChg>
        <pc:cxnChg chg="mod">
          <ac:chgData name="Sek Hin Foo" userId="5ba131135915a486" providerId="LiveId" clId="{F65E431E-6C06-4826-BEE8-F48783347CF4}" dt="2020-11-30T10:06:53.564" v="4440"/>
          <ac:cxnSpMkLst>
            <pc:docMk/>
            <pc:sldMk cId="2736057444" sldId="438"/>
            <ac:cxnSpMk id="236" creationId="{F6F209E5-2F35-424A-8154-556C531BFD1B}"/>
          </ac:cxnSpMkLst>
        </pc:cxnChg>
        <pc:cxnChg chg="mod">
          <ac:chgData name="Sek Hin Foo" userId="5ba131135915a486" providerId="LiveId" clId="{F65E431E-6C06-4826-BEE8-F48783347CF4}" dt="2020-11-30T10:06:53.564" v="4440"/>
          <ac:cxnSpMkLst>
            <pc:docMk/>
            <pc:sldMk cId="2736057444" sldId="438"/>
            <ac:cxnSpMk id="239" creationId="{11D726A7-9EE5-44F2-8ADE-679C5B72FDC3}"/>
          </ac:cxnSpMkLst>
        </pc:cxnChg>
        <pc:cxnChg chg="mod">
          <ac:chgData name="Sek Hin Foo" userId="5ba131135915a486" providerId="LiveId" clId="{F65E431E-6C06-4826-BEE8-F48783347CF4}" dt="2020-11-30T10:06:53.564" v="4440"/>
          <ac:cxnSpMkLst>
            <pc:docMk/>
            <pc:sldMk cId="2736057444" sldId="438"/>
            <ac:cxnSpMk id="240" creationId="{61CC52AB-3207-400F-9EE0-864EA673F71C}"/>
          </ac:cxnSpMkLst>
        </pc:cxnChg>
        <pc:cxnChg chg="mod">
          <ac:chgData name="Sek Hin Foo" userId="5ba131135915a486" providerId="LiveId" clId="{F65E431E-6C06-4826-BEE8-F48783347CF4}" dt="2020-11-30T10:06:53.564" v="4440"/>
          <ac:cxnSpMkLst>
            <pc:docMk/>
            <pc:sldMk cId="2736057444" sldId="438"/>
            <ac:cxnSpMk id="241" creationId="{EF2FBF37-94E3-41EE-A973-636B972A3211}"/>
          </ac:cxnSpMkLst>
        </pc:cxnChg>
        <pc:cxnChg chg="mod">
          <ac:chgData name="Sek Hin Foo" userId="5ba131135915a486" providerId="LiveId" clId="{F65E431E-6C06-4826-BEE8-F48783347CF4}" dt="2020-11-30T10:06:53.564" v="4440"/>
          <ac:cxnSpMkLst>
            <pc:docMk/>
            <pc:sldMk cId="2736057444" sldId="438"/>
            <ac:cxnSpMk id="250" creationId="{11277F78-0F7F-4A34-8A34-2E455209519E}"/>
          </ac:cxnSpMkLst>
        </pc:cxnChg>
        <pc:cxnChg chg="mod">
          <ac:chgData name="Sek Hin Foo" userId="5ba131135915a486" providerId="LiveId" clId="{F65E431E-6C06-4826-BEE8-F48783347CF4}" dt="2020-11-30T10:06:53.564" v="4440"/>
          <ac:cxnSpMkLst>
            <pc:docMk/>
            <pc:sldMk cId="2736057444" sldId="438"/>
            <ac:cxnSpMk id="252" creationId="{554C1EED-02D0-40BC-B4BA-C1C459D45407}"/>
          </ac:cxnSpMkLst>
        </pc:cxnChg>
        <pc:cxnChg chg="mod">
          <ac:chgData name="Sek Hin Foo" userId="5ba131135915a486" providerId="LiveId" clId="{F65E431E-6C06-4826-BEE8-F48783347CF4}" dt="2020-11-30T10:06:53.564" v="4440"/>
          <ac:cxnSpMkLst>
            <pc:docMk/>
            <pc:sldMk cId="2736057444" sldId="438"/>
            <ac:cxnSpMk id="253" creationId="{26723F51-EC87-4EB1-A48F-0A6786C8C906}"/>
          </ac:cxnSpMkLst>
        </pc:cxnChg>
        <pc:cxnChg chg="mod">
          <ac:chgData name="Sek Hin Foo" userId="5ba131135915a486" providerId="LiveId" clId="{F65E431E-6C06-4826-BEE8-F48783347CF4}" dt="2020-11-30T10:06:53.564" v="4440"/>
          <ac:cxnSpMkLst>
            <pc:docMk/>
            <pc:sldMk cId="2736057444" sldId="438"/>
            <ac:cxnSpMk id="254" creationId="{BEB134DC-4952-4C8F-94B5-BEDE6931ED10}"/>
          </ac:cxnSpMkLst>
        </pc:cxnChg>
        <pc:cxnChg chg="mod">
          <ac:chgData name="Sek Hin Foo" userId="5ba131135915a486" providerId="LiveId" clId="{F65E431E-6C06-4826-BEE8-F48783347CF4}" dt="2020-11-30T10:06:53.564" v="4440"/>
          <ac:cxnSpMkLst>
            <pc:docMk/>
            <pc:sldMk cId="2736057444" sldId="438"/>
            <ac:cxnSpMk id="255" creationId="{D2E56118-FCBE-47D8-AEBB-B9C443A0DD45}"/>
          </ac:cxnSpMkLst>
        </pc:cxnChg>
        <pc:cxnChg chg="mod">
          <ac:chgData name="Sek Hin Foo" userId="5ba131135915a486" providerId="LiveId" clId="{F65E431E-6C06-4826-BEE8-F48783347CF4}" dt="2020-11-30T10:06:53.564" v="4440"/>
          <ac:cxnSpMkLst>
            <pc:docMk/>
            <pc:sldMk cId="2736057444" sldId="438"/>
            <ac:cxnSpMk id="256" creationId="{16A16B75-62E6-4C1A-BFDE-74C281D3BA5F}"/>
          </ac:cxnSpMkLst>
        </pc:cxnChg>
        <pc:cxnChg chg="mod">
          <ac:chgData name="Sek Hin Foo" userId="5ba131135915a486" providerId="LiveId" clId="{F65E431E-6C06-4826-BEE8-F48783347CF4}" dt="2020-11-30T10:06:53.564" v="4440"/>
          <ac:cxnSpMkLst>
            <pc:docMk/>
            <pc:sldMk cId="2736057444" sldId="438"/>
            <ac:cxnSpMk id="257" creationId="{738CB169-4207-48D8-8B86-B28E20AD7AAB}"/>
          </ac:cxnSpMkLst>
        </pc:cxnChg>
        <pc:cxnChg chg="mod">
          <ac:chgData name="Sek Hin Foo" userId="5ba131135915a486" providerId="LiveId" clId="{F65E431E-6C06-4826-BEE8-F48783347CF4}" dt="2020-11-30T10:06:53.564" v="4440"/>
          <ac:cxnSpMkLst>
            <pc:docMk/>
            <pc:sldMk cId="2736057444" sldId="438"/>
            <ac:cxnSpMk id="258" creationId="{CAA38F35-1136-45EC-88AC-11DD86B9CBE0}"/>
          </ac:cxnSpMkLst>
        </pc:cxnChg>
        <pc:cxnChg chg="mod">
          <ac:chgData name="Sek Hin Foo" userId="5ba131135915a486" providerId="LiveId" clId="{F65E431E-6C06-4826-BEE8-F48783347CF4}" dt="2020-11-30T10:06:53.564" v="4440"/>
          <ac:cxnSpMkLst>
            <pc:docMk/>
            <pc:sldMk cId="2736057444" sldId="438"/>
            <ac:cxnSpMk id="259" creationId="{79FD0AA6-7A05-4311-BFD8-79C435915588}"/>
          </ac:cxnSpMkLst>
        </pc:cxnChg>
        <pc:cxnChg chg="mod">
          <ac:chgData name="Sek Hin Foo" userId="5ba131135915a486" providerId="LiveId" clId="{F65E431E-6C06-4826-BEE8-F48783347CF4}" dt="2020-11-30T10:06:53.564" v="4440"/>
          <ac:cxnSpMkLst>
            <pc:docMk/>
            <pc:sldMk cId="2736057444" sldId="438"/>
            <ac:cxnSpMk id="260" creationId="{29576ABC-B2F9-4871-868A-C76B958BBAA1}"/>
          </ac:cxnSpMkLst>
        </pc:cxnChg>
        <pc:cxnChg chg="mod">
          <ac:chgData name="Sek Hin Foo" userId="5ba131135915a486" providerId="LiveId" clId="{F65E431E-6C06-4826-BEE8-F48783347CF4}" dt="2020-11-30T10:06:53.564" v="4440"/>
          <ac:cxnSpMkLst>
            <pc:docMk/>
            <pc:sldMk cId="2736057444" sldId="438"/>
            <ac:cxnSpMk id="261" creationId="{4C1C5689-C5C3-45F8-AC87-C4A1B9B26B80}"/>
          </ac:cxnSpMkLst>
        </pc:cxnChg>
      </pc:sldChg>
      <pc:sldChg chg="addSp delSp modSp mod">
        <pc:chgData name="Sek Hin Foo" userId="5ba131135915a486" providerId="LiveId" clId="{F65E431E-6C06-4826-BEE8-F48783347CF4}" dt="2020-12-01T14:51:17.753" v="4578" actId="478"/>
        <pc:sldMkLst>
          <pc:docMk/>
          <pc:sldMk cId="683880645" sldId="439"/>
        </pc:sldMkLst>
        <pc:spChg chg="mod">
          <ac:chgData name="Sek Hin Foo" userId="5ba131135915a486" providerId="LiveId" clId="{F65E431E-6C06-4826-BEE8-F48783347CF4}" dt="2020-11-30T07:05:57.713" v="3777" actId="20577"/>
          <ac:spMkLst>
            <pc:docMk/>
            <pc:sldMk cId="683880645" sldId="439"/>
            <ac:spMk id="6" creationId="{A40022DD-FBF8-44FA-A71C-0F6D9BBA1918}"/>
          </ac:spMkLst>
        </pc:spChg>
        <pc:spChg chg="add mod">
          <ac:chgData name="Sek Hin Foo" userId="5ba131135915a486" providerId="LiveId" clId="{F65E431E-6C06-4826-BEE8-F48783347CF4}" dt="2020-11-18T03:49:58.111" v="1906" actId="1038"/>
          <ac:spMkLst>
            <pc:docMk/>
            <pc:sldMk cId="683880645" sldId="439"/>
            <ac:spMk id="9" creationId="{625348CC-B5A7-4E6A-8E12-C5A1D17A1569}"/>
          </ac:spMkLst>
        </pc:spChg>
        <pc:spChg chg="add del mod">
          <ac:chgData name="Sek Hin Foo" userId="5ba131135915a486" providerId="LiveId" clId="{F65E431E-6C06-4826-BEE8-F48783347CF4}" dt="2020-11-18T03:52:01.145" v="1911" actId="478"/>
          <ac:spMkLst>
            <pc:docMk/>
            <pc:sldMk cId="683880645" sldId="439"/>
            <ac:spMk id="10" creationId="{92BC8ACD-656C-466D-B162-EA14EF0844E0}"/>
          </ac:spMkLst>
        </pc:spChg>
        <pc:spChg chg="add mod">
          <ac:chgData name="Sek Hin Foo" userId="5ba131135915a486" providerId="LiveId" clId="{F65E431E-6C06-4826-BEE8-F48783347CF4}" dt="2020-11-18T03:53:03.931" v="1915" actId="1076"/>
          <ac:spMkLst>
            <pc:docMk/>
            <pc:sldMk cId="683880645" sldId="439"/>
            <ac:spMk id="11" creationId="{CF211860-2989-43ED-995E-69F1B24E482E}"/>
          </ac:spMkLst>
        </pc:spChg>
        <pc:spChg chg="add mod">
          <ac:chgData name="Sek Hin Foo" userId="5ba131135915a486" providerId="LiveId" clId="{F65E431E-6C06-4826-BEE8-F48783347CF4}" dt="2020-11-18T03:53:03.931" v="1915" actId="1076"/>
          <ac:spMkLst>
            <pc:docMk/>
            <pc:sldMk cId="683880645" sldId="439"/>
            <ac:spMk id="12" creationId="{A13DBA4A-9644-4203-B6C9-A66449B9EAFC}"/>
          </ac:spMkLst>
        </pc:spChg>
        <pc:spChg chg="add mod">
          <ac:chgData name="Sek Hin Foo" userId="5ba131135915a486" providerId="LiveId" clId="{F65E431E-6C06-4826-BEE8-F48783347CF4}" dt="2020-11-18T03:53:03.931" v="1915" actId="1076"/>
          <ac:spMkLst>
            <pc:docMk/>
            <pc:sldMk cId="683880645" sldId="439"/>
            <ac:spMk id="13" creationId="{A5F6D21D-1772-4CF4-9A73-2573679997F3}"/>
          </ac:spMkLst>
        </pc:spChg>
        <pc:spChg chg="add mod">
          <ac:chgData name="Sek Hin Foo" userId="5ba131135915a486" providerId="LiveId" clId="{F65E431E-6C06-4826-BEE8-F48783347CF4}" dt="2020-11-18T03:53:03.931" v="1915" actId="1076"/>
          <ac:spMkLst>
            <pc:docMk/>
            <pc:sldMk cId="683880645" sldId="439"/>
            <ac:spMk id="14" creationId="{E0F57A34-9A0F-45BC-979B-C0206E058CF4}"/>
          </ac:spMkLst>
        </pc:spChg>
        <pc:spChg chg="mod topLvl">
          <ac:chgData name="Sek Hin Foo" userId="5ba131135915a486" providerId="LiveId" clId="{F65E431E-6C06-4826-BEE8-F48783347CF4}" dt="2020-11-18T03:52:09.946" v="1913" actId="165"/>
          <ac:spMkLst>
            <pc:docMk/>
            <pc:sldMk cId="683880645" sldId="439"/>
            <ac:spMk id="35" creationId="{F8DCC81F-0E51-4932-A337-62AB103CBD26}"/>
          </ac:spMkLst>
        </pc:spChg>
        <pc:spChg chg="mod topLvl">
          <ac:chgData name="Sek Hin Foo" userId="5ba131135915a486" providerId="LiveId" clId="{F65E431E-6C06-4826-BEE8-F48783347CF4}" dt="2020-11-18T03:52:09.946" v="1913" actId="165"/>
          <ac:spMkLst>
            <pc:docMk/>
            <pc:sldMk cId="683880645" sldId="439"/>
            <ac:spMk id="36" creationId="{555B4593-D0B3-41D2-A03A-1734890C9299}"/>
          </ac:spMkLst>
        </pc:spChg>
        <pc:spChg chg="mod topLvl">
          <ac:chgData name="Sek Hin Foo" userId="5ba131135915a486" providerId="LiveId" clId="{F65E431E-6C06-4826-BEE8-F48783347CF4}" dt="2020-11-18T03:52:09.946" v="1913" actId="165"/>
          <ac:spMkLst>
            <pc:docMk/>
            <pc:sldMk cId="683880645" sldId="439"/>
            <ac:spMk id="37" creationId="{FF514892-B372-478F-85C8-F9350231A85D}"/>
          </ac:spMkLst>
        </pc:spChg>
        <pc:spChg chg="mod topLvl">
          <ac:chgData name="Sek Hin Foo" userId="5ba131135915a486" providerId="LiveId" clId="{F65E431E-6C06-4826-BEE8-F48783347CF4}" dt="2020-11-18T03:52:09.946" v="1913" actId="165"/>
          <ac:spMkLst>
            <pc:docMk/>
            <pc:sldMk cId="683880645" sldId="439"/>
            <ac:spMk id="38" creationId="{35E2CEBD-A873-414F-9FB2-3960CAE4F0BF}"/>
          </ac:spMkLst>
        </pc:spChg>
        <pc:spChg chg="mod topLvl">
          <ac:chgData name="Sek Hin Foo" userId="5ba131135915a486" providerId="LiveId" clId="{F65E431E-6C06-4826-BEE8-F48783347CF4}" dt="2020-11-18T03:52:09.946" v="1913" actId="165"/>
          <ac:spMkLst>
            <pc:docMk/>
            <pc:sldMk cId="683880645" sldId="439"/>
            <ac:spMk id="39" creationId="{14AF0A9F-566B-4ACB-BE8B-3E1F5B7DDE6F}"/>
          </ac:spMkLst>
        </pc:spChg>
        <pc:spChg chg="mod topLvl">
          <ac:chgData name="Sek Hin Foo" userId="5ba131135915a486" providerId="LiveId" clId="{F65E431E-6C06-4826-BEE8-F48783347CF4}" dt="2020-11-18T03:52:09.946" v="1913" actId="165"/>
          <ac:spMkLst>
            <pc:docMk/>
            <pc:sldMk cId="683880645" sldId="439"/>
            <ac:spMk id="40" creationId="{95DAB3DF-C3CA-47F2-B02C-BF7F64D3CDB8}"/>
          </ac:spMkLst>
        </pc:spChg>
        <pc:spChg chg="mod topLvl">
          <ac:chgData name="Sek Hin Foo" userId="5ba131135915a486" providerId="LiveId" clId="{F65E431E-6C06-4826-BEE8-F48783347CF4}" dt="2020-11-18T03:52:09.946" v="1913" actId="165"/>
          <ac:spMkLst>
            <pc:docMk/>
            <pc:sldMk cId="683880645" sldId="439"/>
            <ac:spMk id="41" creationId="{AD68914C-E703-49F0-BA21-65BB215179C7}"/>
          </ac:spMkLst>
        </pc:spChg>
        <pc:spChg chg="mod topLvl">
          <ac:chgData name="Sek Hin Foo" userId="5ba131135915a486" providerId="LiveId" clId="{F65E431E-6C06-4826-BEE8-F48783347CF4}" dt="2020-11-18T03:52:09.946" v="1913" actId="165"/>
          <ac:spMkLst>
            <pc:docMk/>
            <pc:sldMk cId="683880645" sldId="439"/>
            <ac:spMk id="42" creationId="{291D33CF-A8B2-44B4-9FDB-3C34533A0754}"/>
          </ac:spMkLst>
        </pc:spChg>
        <pc:spChg chg="del mod topLvl">
          <ac:chgData name="Sek Hin Foo" userId="5ba131135915a486" providerId="LiveId" clId="{F65E431E-6C06-4826-BEE8-F48783347CF4}" dt="2020-11-18T03:52:02.885" v="1912" actId="478"/>
          <ac:spMkLst>
            <pc:docMk/>
            <pc:sldMk cId="683880645" sldId="439"/>
            <ac:spMk id="46" creationId="{D04E44BF-8602-4441-A317-2F469E3DAD38}"/>
          </ac:spMkLst>
        </pc:spChg>
        <pc:spChg chg="mod topLvl">
          <ac:chgData name="Sek Hin Foo" userId="5ba131135915a486" providerId="LiveId" clId="{F65E431E-6C06-4826-BEE8-F48783347CF4}" dt="2020-11-18T03:47:05.984" v="1870" actId="165"/>
          <ac:spMkLst>
            <pc:docMk/>
            <pc:sldMk cId="683880645" sldId="439"/>
            <ac:spMk id="47" creationId="{56608250-38F4-42A0-A2E7-45526525CCA2}"/>
          </ac:spMkLst>
        </pc:spChg>
        <pc:spChg chg="del mod topLvl">
          <ac:chgData name="Sek Hin Foo" userId="5ba131135915a486" providerId="LiveId" clId="{F65E431E-6C06-4826-BEE8-F48783347CF4}" dt="2020-11-18T03:50:03.710" v="1907" actId="478"/>
          <ac:spMkLst>
            <pc:docMk/>
            <pc:sldMk cId="683880645" sldId="439"/>
            <ac:spMk id="48" creationId="{EA6C59C3-2034-480D-AF56-A42029398E90}"/>
          </ac:spMkLst>
        </pc:spChg>
        <pc:spChg chg="del mod topLvl">
          <ac:chgData name="Sek Hin Foo" userId="5ba131135915a486" providerId="LiveId" clId="{F65E431E-6C06-4826-BEE8-F48783347CF4}" dt="2020-11-18T03:49:35.928" v="1892" actId="478"/>
          <ac:spMkLst>
            <pc:docMk/>
            <pc:sldMk cId="683880645" sldId="439"/>
            <ac:spMk id="49" creationId="{9DB4FCB0-DE39-44AB-BC47-7FAFE008AF17}"/>
          </ac:spMkLst>
        </pc:spChg>
        <pc:spChg chg="add del mod">
          <ac:chgData name="Sek Hin Foo" userId="5ba131135915a486" providerId="LiveId" clId="{F65E431E-6C06-4826-BEE8-F48783347CF4}" dt="2020-12-01T14:51:17.753" v="4578" actId="478"/>
          <ac:spMkLst>
            <pc:docMk/>
            <pc:sldMk cId="683880645" sldId="439"/>
            <ac:spMk id="73" creationId="{ADA8ED7E-30C3-487A-BA42-DEFA5D2EFF8E}"/>
          </ac:spMkLst>
        </pc:spChg>
        <pc:spChg chg="add del mod">
          <ac:chgData name="Sek Hin Foo" userId="5ba131135915a486" providerId="LiveId" clId="{F65E431E-6C06-4826-BEE8-F48783347CF4}" dt="2020-11-30T08:06:27.711" v="4264" actId="478"/>
          <ac:spMkLst>
            <pc:docMk/>
            <pc:sldMk cId="683880645" sldId="439"/>
            <ac:spMk id="74" creationId="{7A470D1D-13E2-4970-A1B2-91A1EA8EEF9D}"/>
          </ac:spMkLst>
        </pc:spChg>
        <pc:spChg chg="mod">
          <ac:chgData name="Sek Hin Foo" userId="5ba131135915a486" providerId="LiveId" clId="{F65E431E-6C06-4826-BEE8-F48783347CF4}" dt="2020-11-30T09:52:29.765" v="4378"/>
          <ac:spMkLst>
            <pc:docMk/>
            <pc:sldMk cId="683880645" sldId="439"/>
            <ac:spMk id="75" creationId="{F33DA7B6-B1DF-4CF6-AD4D-A4C512A126EC}"/>
          </ac:spMkLst>
        </pc:spChg>
        <pc:spChg chg="mod">
          <ac:chgData name="Sek Hin Foo" userId="5ba131135915a486" providerId="LiveId" clId="{F65E431E-6C06-4826-BEE8-F48783347CF4}" dt="2020-11-30T09:52:29.765" v="4378"/>
          <ac:spMkLst>
            <pc:docMk/>
            <pc:sldMk cId="683880645" sldId="439"/>
            <ac:spMk id="76" creationId="{FB47364F-3214-4B7E-B543-EA924765DD7B}"/>
          </ac:spMkLst>
        </pc:spChg>
        <pc:spChg chg="mod">
          <ac:chgData name="Sek Hin Foo" userId="5ba131135915a486" providerId="LiveId" clId="{F65E431E-6C06-4826-BEE8-F48783347CF4}" dt="2020-11-30T10:07:18.770" v="4443"/>
          <ac:spMkLst>
            <pc:docMk/>
            <pc:sldMk cId="683880645" sldId="439"/>
            <ac:spMk id="78" creationId="{8861FF55-E748-4F32-8A74-2FDEE2749E80}"/>
          </ac:spMkLst>
        </pc:spChg>
        <pc:spChg chg="mod">
          <ac:chgData name="Sek Hin Foo" userId="5ba131135915a486" providerId="LiveId" clId="{F65E431E-6C06-4826-BEE8-F48783347CF4}" dt="2020-11-30T10:07:18.770" v="4443"/>
          <ac:spMkLst>
            <pc:docMk/>
            <pc:sldMk cId="683880645" sldId="439"/>
            <ac:spMk id="79" creationId="{3B5001C5-E104-46C5-93EB-11BF77BA1656}"/>
          </ac:spMkLst>
        </pc:spChg>
        <pc:spChg chg="mod">
          <ac:chgData name="Sek Hin Foo" userId="5ba131135915a486" providerId="LiveId" clId="{F65E431E-6C06-4826-BEE8-F48783347CF4}" dt="2020-11-30T10:07:18.770" v="4443"/>
          <ac:spMkLst>
            <pc:docMk/>
            <pc:sldMk cId="683880645" sldId="439"/>
            <ac:spMk id="81" creationId="{FE22806A-CEFC-45B9-B258-BAC2F0BE0698}"/>
          </ac:spMkLst>
        </pc:spChg>
        <pc:spChg chg="mod">
          <ac:chgData name="Sek Hin Foo" userId="5ba131135915a486" providerId="LiveId" clId="{F65E431E-6C06-4826-BEE8-F48783347CF4}" dt="2020-11-30T10:07:18.770" v="4443"/>
          <ac:spMkLst>
            <pc:docMk/>
            <pc:sldMk cId="683880645" sldId="439"/>
            <ac:spMk id="82" creationId="{C75CE590-3A2E-4715-B0A2-4E23683CF2ED}"/>
          </ac:spMkLst>
        </pc:spChg>
        <pc:spChg chg="mod">
          <ac:chgData name="Sek Hin Foo" userId="5ba131135915a486" providerId="LiveId" clId="{F65E431E-6C06-4826-BEE8-F48783347CF4}" dt="2020-11-30T10:07:18.770" v="4443"/>
          <ac:spMkLst>
            <pc:docMk/>
            <pc:sldMk cId="683880645" sldId="439"/>
            <ac:spMk id="83" creationId="{2A93E21E-7DDE-419E-BCBF-2DD290169426}"/>
          </ac:spMkLst>
        </pc:spChg>
        <pc:spChg chg="mod">
          <ac:chgData name="Sek Hin Foo" userId="5ba131135915a486" providerId="LiveId" clId="{F65E431E-6C06-4826-BEE8-F48783347CF4}" dt="2020-11-30T10:07:18.770" v="4443"/>
          <ac:spMkLst>
            <pc:docMk/>
            <pc:sldMk cId="683880645" sldId="439"/>
            <ac:spMk id="84" creationId="{EC170143-BF31-409C-8287-5E956C54A7CF}"/>
          </ac:spMkLst>
        </pc:spChg>
        <pc:spChg chg="mod">
          <ac:chgData name="Sek Hin Foo" userId="5ba131135915a486" providerId="LiveId" clId="{F65E431E-6C06-4826-BEE8-F48783347CF4}" dt="2020-11-30T10:07:18.770" v="4443"/>
          <ac:spMkLst>
            <pc:docMk/>
            <pc:sldMk cId="683880645" sldId="439"/>
            <ac:spMk id="85" creationId="{11BF5295-D0E1-42B7-B711-A392C6A9F302}"/>
          </ac:spMkLst>
        </pc:spChg>
        <pc:spChg chg="mod">
          <ac:chgData name="Sek Hin Foo" userId="5ba131135915a486" providerId="LiveId" clId="{F65E431E-6C06-4826-BEE8-F48783347CF4}" dt="2020-11-30T10:07:18.770" v="4443"/>
          <ac:spMkLst>
            <pc:docMk/>
            <pc:sldMk cId="683880645" sldId="439"/>
            <ac:spMk id="86" creationId="{9673A0E0-F11F-49D2-9A85-1105680930B3}"/>
          </ac:spMkLst>
        </pc:spChg>
        <pc:spChg chg="mod">
          <ac:chgData name="Sek Hin Foo" userId="5ba131135915a486" providerId="LiveId" clId="{F65E431E-6C06-4826-BEE8-F48783347CF4}" dt="2020-11-30T10:07:18.770" v="4443"/>
          <ac:spMkLst>
            <pc:docMk/>
            <pc:sldMk cId="683880645" sldId="439"/>
            <ac:spMk id="87" creationId="{E2EAD294-5D33-4C23-AB72-3802457ECF1B}"/>
          </ac:spMkLst>
        </pc:spChg>
        <pc:spChg chg="mod">
          <ac:chgData name="Sek Hin Foo" userId="5ba131135915a486" providerId="LiveId" clId="{F65E431E-6C06-4826-BEE8-F48783347CF4}" dt="2020-11-30T10:07:18.770" v="4443"/>
          <ac:spMkLst>
            <pc:docMk/>
            <pc:sldMk cId="683880645" sldId="439"/>
            <ac:spMk id="88" creationId="{B4C11458-A9B1-44EE-B928-01000EA16433}"/>
          </ac:spMkLst>
        </pc:spChg>
        <pc:spChg chg="mod">
          <ac:chgData name="Sek Hin Foo" userId="5ba131135915a486" providerId="LiveId" clId="{F65E431E-6C06-4826-BEE8-F48783347CF4}" dt="2020-11-30T10:07:18.770" v="4443"/>
          <ac:spMkLst>
            <pc:docMk/>
            <pc:sldMk cId="683880645" sldId="439"/>
            <ac:spMk id="89" creationId="{86BE77B6-80E7-4CCE-B5CE-B4024B00D10C}"/>
          </ac:spMkLst>
        </pc:spChg>
        <pc:spChg chg="mod">
          <ac:chgData name="Sek Hin Foo" userId="5ba131135915a486" providerId="LiveId" clId="{F65E431E-6C06-4826-BEE8-F48783347CF4}" dt="2020-11-30T10:07:18.770" v="4443"/>
          <ac:spMkLst>
            <pc:docMk/>
            <pc:sldMk cId="683880645" sldId="439"/>
            <ac:spMk id="90" creationId="{968FE203-75B4-40F9-9D68-4FC38887D135}"/>
          </ac:spMkLst>
        </pc:spChg>
        <pc:spChg chg="mod">
          <ac:chgData name="Sek Hin Foo" userId="5ba131135915a486" providerId="LiveId" clId="{F65E431E-6C06-4826-BEE8-F48783347CF4}" dt="2020-11-30T10:07:18.770" v="4443"/>
          <ac:spMkLst>
            <pc:docMk/>
            <pc:sldMk cId="683880645" sldId="439"/>
            <ac:spMk id="91" creationId="{3D242089-286F-449D-B0A6-D1C28DC08AAA}"/>
          </ac:spMkLst>
        </pc:spChg>
        <pc:spChg chg="mod">
          <ac:chgData name="Sek Hin Foo" userId="5ba131135915a486" providerId="LiveId" clId="{F65E431E-6C06-4826-BEE8-F48783347CF4}" dt="2020-11-30T10:07:18.770" v="4443"/>
          <ac:spMkLst>
            <pc:docMk/>
            <pc:sldMk cId="683880645" sldId="439"/>
            <ac:spMk id="92" creationId="{1BBD57F0-1A1F-4CD3-B82C-013308ADF6C9}"/>
          </ac:spMkLst>
        </pc:spChg>
        <pc:spChg chg="mod">
          <ac:chgData name="Sek Hin Foo" userId="5ba131135915a486" providerId="LiveId" clId="{F65E431E-6C06-4826-BEE8-F48783347CF4}" dt="2020-11-30T10:07:18.770" v="4443"/>
          <ac:spMkLst>
            <pc:docMk/>
            <pc:sldMk cId="683880645" sldId="439"/>
            <ac:spMk id="93" creationId="{807D92EA-C876-4798-8ED6-A4875C283D92}"/>
          </ac:spMkLst>
        </pc:spChg>
        <pc:spChg chg="mod">
          <ac:chgData name="Sek Hin Foo" userId="5ba131135915a486" providerId="LiveId" clId="{F65E431E-6C06-4826-BEE8-F48783347CF4}" dt="2020-11-30T10:07:18.770" v="4443"/>
          <ac:spMkLst>
            <pc:docMk/>
            <pc:sldMk cId="683880645" sldId="439"/>
            <ac:spMk id="94" creationId="{173C9FD7-824D-4A47-9CED-A6B8A899A636}"/>
          </ac:spMkLst>
        </pc:spChg>
        <pc:spChg chg="mod">
          <ac:chgData name="Sek Hin Foo" userId="5ba131135915a486" providerId="LiveId" clId="{F65E431E-6C06-4826-BEE8-F48783347CF4}" dt="2020-11-30T10:07:18.770" v="4443"/>
          <ac:spMkLst>
            <pc:docMk/>
            <pc:sldMk cId="683880645" sldId="439"/>
            <ac:spMk id="95" creationId="{A5F7871F-A000-427E-873A-6A57B6516785}"/>
          </ac:spMkLst>
        </pc:spChg>
        <pc:spChg chg="mod">
          <ac:chgData name="Sek Hin Foo" userId="5ba131135915a486" providerId="LiveId" clId="{F65E431E-6C06-4826-BEE8-F48783347CF4}" dt="2020-11-30T10:07:18.770" v="4443"/>
          <ac:spMkLst>
            <pc:docMk/>
            <pc:sldMk cId="683880645" sldId="439"/>
            <ac:spMk id="96" creationId="{ABF6C6A2-26D2-4415-A2DA-75FE05970A6A}"/>
          </ac:spMkLst>
        </pc:spChg>
        <pc:spChg chg="mod">
          <ac:chgData name="Sek Hin Foo" userId="5ba131135915a486" providerId="LiveId" clId="{F65E431E-6C06-4826-BEE8-F48783347CF4}" dt="2020-11-30T10:07:18.770" v="4443"/>
          <ac:spMkLst>
            <pc:docMk/>
            <pc:sldMk cId="683880645" sldId="439"/>
            <ac:spMk id="98" creationId="{F767408E-82CA-4891-B88F-24D8BAEB2AE4}"/>
          </ac:spMkLst>
        </pc:spChg>
        <pc:spChg chg="mod">
          <ac:chgData name="Sek Hin Foo" userId="5ba131135915a486" providerId="LiveId" clId="{F65E431E-6C06-4826-BEE8-F48783347CF4}" dt="2020-11-30T10:07:18.770" v="4443"/>
          <ac:spMkLst>
            <pc:docMk/>
            <pc:sldMk cId="683880645" sldId="439"/>
            <ac:spMk id="99" creationId="{098188AC-334D-4A68-A5AC-F8F44307FA3F}"/>
          </ac:spMkLst>
        </pc:spChg>
        <pc:spChg chg="mod">
          <ac:chgData name="Sek Hin Foo" userId="5ba131135915a486" providerId="LiveId" clId="{F65E431E-6C06-4826-BEE8-F48783347CF4}" dt="2020-11-30T10:07:18.770" v="4443"/>
          <ac:spMkLst>
            <pc:docMk/>
            <pc:sldMk cId="683880645" sldId="439"/>
            <ac:spMk id="103" creationId="{F0C52FAF-CA21-48F9-B781-BC40D9316B93}"/>
          </ac:spMkLst>
        </pc:spChg>
        <pc:spChg chg="mod">
          <ac:chgData name="Sek Hin Foo" userId="5ba131135915a486" providerId="LiveId" clId="{F65E431E-6C06-4826-BEE8-F48783347CF4}" dt="2020-11-30T10:07:18.770" v="4443"/>
          <ac:spMkLst>
            <pc:docMk/>
            <pc:sldMk cId="683880645" sldId="439"/>
            <ac:spMk id="104" creationId="{78772F4E-5EF4-457D-8511-CE9D26122FEE}"/>
          </ac:spMkLst>
        </pc:spChg>
        <pc:spChg chg="mod">
          <ac:chgData name="Sek Hin Foo" userId="5ba131135915a486" providerId="LiveId" clId="{F65E431E-6C06-4826-BEE8-F48783347CF4}" dt="2020-11-30T10:07:18.770" v="4443"/>
          <ac:spMkLst>
            <pc:docMk/>
            <pc:sldMk cId="683880645" sldId="439"/>
            <ac:spMk id="105" creationId="{3DF0FCE7-9C5D-4574-8742-6A0F337DD951}"/>
          </ac:spMkLst>
        </pc:spChg>
        <pc:spChg chg="mod">
          <ac:chgData name="Sek Hin Foo" userId="5ba131135915a486" providerId="LiveId" clId="{F65E431E-6C06-4826-BEE8-F48783347CF4}" dt="2020-11-30T10:07:18.770" v="4443"/>
          <ac:spMkLst>
            <pc:docMk/>
            <pc:sldMk cId="683880645" sldId="439"/>
            <ac:spMk id="106" creationId="{4B643F9A-7770-4E61-A599-AB2C59964F81}"/>
          </ac:spMkLst>
        </pc:spChg>
        <pc:spChg chg="mod">
          <ac:chgData name="Sek Hin Foo" userId="5ba131135915a486" providerId="LiveId" clId="{F65E431E-6C06-4826-BEE8-F48783347CF4}" dt="2020-11-30T10:07:18.770" v="4443"/>
          <ac:spMkLst>
            <pc:docMk/>
            <pc:sldMk cId="683880645" sldId="439"/>
            <ac:spMk id="107" creationId="{F6A8C682-D51F-43FB-8DF3-954EDC54E676}"/>
          </ac:spMkLst>
        </pc:spChg>
        <pc:spChg chg="mod">
          <ac:chgData name="Sek Hin Foo" userId="5ba131135915a486" providerId="LiveId" clId="{F65E431E-6C06-4826-BEE8-F48783347CF4}" dt="2020-11-30T10:07:18.770" v="4443"/>
          <ac:spMkLst>
            <pc:docMk/>
            <pc:sldMk cId="683880645" sldId="439"/>
            <ac:spMk id="108" creationId="{BF5F6D7E-B927-4CB1-B21B-4B9CDBDFCFA2}"/>
          </ac:spMkLst>
        </pc:spChg>
        <pc:spChg chg="mod">
          <ac:chgData name="Sek Hin Foo" userId="5ba131135915a486" providerId="LiveId" clId="{F65E431E-6C06-4826-BEE8-F48783347CF4}" dt="2020-11-30T10:07:18.770" v="4443"/>
          <ac:spMkLst>
            <pc:docMk/>
            <pc:sldMk cId="683880645" sldId="439"/>
            <ac:spMk id="109" creationId="{9FB37C13-E0D8-4D25-898B-0200BE864848}"/>
          </ac:spMkLst>
        </pc:spChg>
        <pc:spChg chg="mod">
          <ac:chgData name="Sek Hin Foo" userId="5ba131135915a486" providerId="LiveId" clId="{F65E431E-6C06-4826-BEE8-F48783347CF4}" dt="2020-11-30T10:07:18.770" v="4443"/>
          <ac:spMkLst>
            <pc:docMk/>
            <pc:sldMk cId="683880645" sldId="439"/>
            <ac:spMk id="110" creationId="{AFB45C0A-EF22-419C-9B22-95A9E98B0B10}"/>
          </ac:spMkLst>
        </pc:spChg>
        <pc:spChg chg="mod">
          <ac:chgData name="Sek Hin Foo" userId="5ba131135915a486" providerId="LiveId" clId="{F65E431E-6C06-4826-BEE8-F48783347CF4}" dt="2020-11-30T10:07:18.770" v="4443"/>
          <ac:spMkLst>
            <pc:docMk/>
            <pc:sldMk cId="683880645" sldId="439"/>
            <ac:spMk id="112" creationId="{4E760E1B-84A5-4777-8E20-373CAE022C1C}"/>
          </ac:spMkLst>
        </pc:spChg>
        <pc:spChg chg="del">
          <ac:chgData name="Sek Hin Foo" userId="5ba131135915a486" providerId="LiveId" clId="{F65E431E-6C06-4826-BEE8-F48783347CF4}" dt="2020-11-30T10:07:11.527" v="4441" actId="478"/>
          <ac:spMkLst>
            <pc:docMk/>
            <pc:sldMk cId="683880645" sldId="439"/>
            <ac:spMk id="141" creationId="{01BA6B56-FB10-41AD-8B08-E7408DC4B6EC}"/>
          </ac:spMkLst>
        </pc:spChg>
        <pc:spChg chg="del">
          <ac:chgData name="Sek Hin Foo" userId="5ba131135915a486" providerId="LiveId" clId="{F65E431E-6C06-4826-BEE8-F48783347CF4}" dt="2020-11-30T10:07:11.527" v="4441" actId="478"/>
          <ac:spMkLst>
            <pc:docMk/>
            <pc:sldMk cId="683880645" sldId="439"/>
            <ac:spMk id="142" creationId="{38938E36-40C2-4EFC-8D8A-3A600A51113B}"/>
          </ac:spMkLst>
        </pc:spChg>
        <pc:spChg chg="del">
          <ac:chgData name="Sek Hin Foo" userId="5ba131135915a486" providerId="LiveId" clId="{F65E431E-6C06-4826-BEE8-F48783347CF4}" dt="2020-11-30T10:07:11.527" v="4441" actId="478"/>
          <ac:spMkLst>
            <pc:docMk/>
            <pc:sldMk cId="683880645" sldId="439"/>
            <ac:spMk id="143" creationId="{9D79F7EE-C4F1-4877-A9F0-9BEA9239B528}"/>
          </ac:spMkLst>
        </pc:spChg>
        <pc:spChg chg="del">
          <ac:chgData name="Sek Hin Foo" userId="5ba131135915a486" providerId="LiveId" clId="{F65E431E-6C06-4826-BEE8-F48783347CF4}" dt="2020-11-30T10:07:11.527" v="4441" actId="478"/>
          <ac:spMkLst>
            <pc:docMk/>
            <pc:sldMk cId="683880645" sldId="439"/>
            <ac:spMk id="144" creationId="{4F47E2A5-018E-4377-BE52-89F3C7711D5C}"/>
          </ac:spMkLst>
        </pc:spChg>
        <pc:spChg chg="del">
          <ac:chgData name="Sek Hin Foo" userId="5ba131135915a486" providerId="LiveId" clId="{F65E431E-6C06-4826-BEE8-F48783347CF4}" dt="2020-11-30T10:07:11.527" v="4441" actId="478"/>
          <ac:spMkLst>
            <pc:docMk/>
            <pc:sldMk cId="683880645" sldId="439"/>
            <ac:spMk id="145" creationId="{2D057117-8DE6-4F0A-A5CD-4615CD6D1C0D}"/>
          </ac:spMkLst>
        </pc:spChg>
        <pc:spChg chg="del">
          <ac:chgData name="Sek Hin Foo" userId="5ba131135915a486" providerId="LiveId" clId="{F65E431E-6C06-4826-BEE8-F48783347CF4}" dt="2020-11-30T10:07:11.527" v="4441" actId="478"/>
          <ac:spMkLst>
            <pc:docMk/>
            <pc:sldMk cId="683880645" sldId="439"/>
            <ac:spMk id="146" creationId="{378E425A-8D2F-42C6-8873-E7E473C4EE64}"/>
          </ac:spMkLst>
        </pc:spChg>
        <pc:spChg chg="del">
          <ac:chgData name="Sek Hin Foo" userId="5ba131135915a486" providerId="LiveId" clId="{F65E431E-6C06-4826-BEE8-F48783347CF4}" dt="2020-11-30T10:07:11.527" v="4441" actId="478"/>
          <ac:spMkLst>
            <pc:docMk/>
            <pc:sldMk cId="683880645" sldId="439"/>
            <ac:spMk id="147" creationId="{AD202A21-55C2-4A57-BEAB-5798FEE95BD0}"/>
          </ac:spMkLst>
        </pc:spChg>
        <pc:spChg chg="del">
          <ac:chgData name="Sek Hin Foo" userId="5ba131135915a486" providerId="LiveId" clId="{F65E431E-6C06-4826-BEE8-F48783347CF4}" dt="2020-11-30T10:07:14.052" v="4442" actId="478"/>
          <ac:spMkLst>
            <pc:docMk/>
            <pc:sldMk cId="683880645" sldId="439"/>
            <ac:spMk id="148" creationId="{5095EB1E-D63C-4C70-A8EF-ED828F355950}"/>
          </ac:spMkLst>
        </pc:spChg>
        <pc:spChg chg="del">
          <ac:chgData name="Sek Hin Foo" userId="5ba131135915a486" providerId="LiveId" clId="{F65E431E-6C06-4826-BEE8-F48783347CF4}" dt="2020-11-30T10:07:11.527" v="4441" actId="478"/>
          <ac:spMkLst>
            <pc:docMk/>
            <pc:sldMk cId="683880645" sldId="439"/>
            <ac:spMk id="149" creationId="{DA083506-DF4E-439C-BE1D-9D29238AECFC}"/>
          </ac:spMkLst>
        </pc:spChg>
        <pc:spChg chg="del">
          <ac:chgData name="Sek Hin Foo" userId="5ba131135915a486" providerId="LiveId" clId="{F65E431E-6C06-4826-BEE8-F48783347CF4}" dt="2020-11-30T10:07:11.527" v="4441" actId="478"/>
          <ac:spMkLst>
            <pc:docMk/>
            <pc:sldMk cId="683880645" sldId="439"/>
            <ac:spMk id="150" creationId="{5F550B86-AF29-479B-9AA9-F4B8DE7888AF}"/>
          </ac:spMkLst>
        </pc:spChg>
        <pc:spChg chg="del">
          <ac:chgData name="Sek Hin Foo" userId="5ba131135915a486" providerId="LiveId" clId="{F65E431E-6C06-4826-BEE8-F48783347CF4}" dt="2020-11-30T10:07:11.527" v="4441" actId="478"/>
          <ac:spMkLst>
            <pc:docMk/>
            <pc:sldMk cId="683880645" sldId="439"/>
            <ac:spMk id="151" creationId="{16CDFCC5-5C29-44D4-B216-DC80988B61F5}"/>
          </ac:spMkLst>
        </pc:spChg>
        <pc:spChg chg="del">
          <ac:chgData name="Sek Hin Foo" userId="5ba131135915a486" providerId="LiveId" clId="{F65E431E-6C06-4826-BEE8-F48783347CF4}" dt="2020-11-30T10:07:11.527" v="4441" actId="478"/>
          <ac:spMkLst>
            <pc:docMk/>
            <pc:sldMk cId="683880645" sldId="439"/>
            <ac:spMk id="152" creationId="{1285727C-2561-4393-875C-F6D9B82EECE0}"/>
          </ac:spMkLst>
        </pc:spChg>
        <pc:spChg chg="del">
          <ac:chgData name="Sek Hin Foo" userId="5ba131135915a486" providerId="LiveId" clId="{F65E431E-6C06-4826-BEE8-F48783347CF4}" dt="2020-11-30T10:07:11.527" v="4441" actId="478"/>
          <ac:spMkLst>
            <pc:docMk/>
            <pc:sldMk cId="683880645" sldId="439"/>
            <ac:spMk id="153" creationId="{C1BA5C59-D70B-4B82-8DA5-E0AD0CB1A6EB}"/>
          </ac:spMkLst>
        </pc:spChg>
        <pc:spChg chg="del">
          <ac:chgData name="Sek Hin Foo" userId="5ba131135915a486" providerId="LiveId" clId="{F65E431E-6C06-4826-BEE8-F48783347CF4}" dt="2020-11-30T10:07:11.527" v="4441" actId="478"/>
          <ac:spMkLst>
            <pc:docMk/>
            <pc:sldMk cId="683880645" sldId="439"/>
            <ac:spMk id="154" creationId="{E566027F-AAC7-4F4F-8104-D40463AA56BF}"/>
          </ac:spMkLst>
        </pc:spChg>
        <pc:spChg chg="del">
          <ac:chgData name="Sek Hin Foo" userId="5ba131135915a486" providerId="LiveId" clId="{F65E431E-6C06-4826-BEE8-F48783347CF4}" dt="2020-11-30T10:07:11.527" v="4441" actId="478"/>
          <ac:spMkLst>
            <pc:docMk/>
            <pc:sldMk cId="683880645" sldId="439"/>
            <ac:spMk id="155" creationId="{C3BBD3E3-8C5C-45B7-B324-20A5F6457B0A}"/>
          </ac:spMkLst>
        </pc:spChg>
        <pc:spChg chg="del">
          <ac:chgData name="Sek Hin Foo" userId="5ba131135915a486" providerId="LiveId" clId="{F65E431E-6C06-4826-BEE8-F48783347CF4}" dt="2020-11-30T10:07:11.527" v="4441" actId="478"/>
          <ac:spMkLst>
            <pc:docMk/>
            <pc:sldMk cId="683880645" sldId="439"/>
            <ac:spMk id="156" creationId="{C44BB92D-D462-4015-8520-ACAE9CD1B242}"/>
          </ac:spMkLst>
        </pc:spChg>
        <pc:spChg chg="del">
          <ac:chgData name="Sek Hin Foo" userId="5ba131135915a486" providerId="LiveId" clId="{F65E431E-6C06-4826-BEE8-F48783347CF4}" dt="2020-11-30T10:07:11.527" v="4441" actId="478"/>
          <ac:spMkLst>
            <pc:docMk/>
            <pc:sldMk cId="683880645" sldId="439"/>
            <ac:spMk id="158" creationId="{B1AECE7B-605B-4B9F-A126-2F30849BD63C}"/>
          </ac:spMkLst>
        </pc:spChg>
        <pc:spChg chg="del">
          <ac:chgData name="Sek Hin Foo" userId="5ba131135915a486" providerId="LiveId" clId="{F65E431E-6C06-4826-BEE8-F48783347CF4}" dt="2020-11-30T10:07:11.527" v="4441" actId="478"/>
          <ac:spMkLst>
            <pc:docMk/>
            <pc:sldMk cId="683880645" sldId="439"/>
            <ac:spMk id="159" creationId="{2F4B4C97-2C83-427E-8EC9-83E40571B0BF}"/>
          </ac:spMkLst>
        </pc:spChg>
        <pc:spChg chg="del">
          <ac:chgData name="Sek Hin Foo" userId="5ba131135915a486" providerId="LiveId" clId="{F65E431E-6C06-4826-BEE8-F48783347CF4}" dt="2020-11-30T10:07:11.527" v="4441" actId="478"/>
          <ac:spMkLst>
            <pc:docMk/>
            <pc:sldMk cId="683880645" sldId="439"/>
            <ac:spMk id="163" creationId="{C7092451-3D9B-45ED-B03E-FDC49D2B2AFF}"/>
          </ac:spMkLst>
        </pc:spChg>
        <pc:spChg chg="del">
          <ac:chgData name="Sek Hin Foo" userId="5ba131135915a486" providerId="LiveId" clId="{F65E431E-6C06-4826-BEE8-F48783347CF4}" dt="2020-11-30T10:07:11.527" v="4441" actId="478"/>
          <ac:spMkLst>
            <pc:docMk/>
            <pc:sldMk cId="683880645" sldId="439"/>
            <ac:spMk id="164" creationId="{26195764-033E-4F9D-BBE8-F366A4CA5AA8}"/>
          </ac:spMkLst>
        </pc:spChg>
        <pc:spChg chg="del">
          <ac:chgData name="Sek Hin Foo" userId="5ba131135915a486" providerId="LiveId" clId="{F65E431E-6C06-4826-BEE8-F48783347CF4}" dt="2020-11-30T10:07:11.527" v="4441" actId="478"/>
          <ac:spMkLst>
            <pc:docMk/>
            <pc:sldMk cId="683880645" sldId="439"/>
            <ac:spMk id="165" creationId="{975463F6-8CB1-41F8-B4D1-CD315483A148}"/>
          </ac:spMkLst>
        </pc:spChg>
        <pc:spChg chg="del">
          <ac:chgData name="Sek Hin Foo" userId="5ba131135915a486" providerId="LiveId" clId="{F65E431E-6C06-4826-BEE8-F48783347CF4}" dt="2020-11-30T10:07:11.527" v="4441" actId="478"/>
          <ac:spMkLst>
            <pc:docMk/>
            <pc:sldMk cId="683880645" sldId="439"/>
            <ac:spMk id="166" creationId="{C4D32637-44DD-4AF3-8635-310EF47E016A}"/>
          </ac:spMkLst>
        </pc:spChg>
        <pc:spChg chg="del">
          <ac:chgData name="Sek Hin Foo" userId="5ba131135915a486" providerId="LiveId" clId="{F65E431E-6C06-4826-BEE8-F48783347CF4}" dt="2020-11-30T10:07:11.527" v="4441" actId="478"/>
          <ac:spMkLst>
            <pc:docMk/>
            <pc:sldMk cId="683880645" sldId="439"/>
            <ac:spMk id="167" creationId="{EA79CC3F-2CD1-4324-9402-A952FB84C53B}"/>
          </ac:spMkLst>
        </pc:spChg>
        <pc:spChg chg="del">
          <ac:chgData name="Sek Hin Foo" userId="5ba131135915a486" providerId="LiveId" clId="{F65E431E-6C06-4826-BEE8-F48783347CF4}" dt="2020-11-30T10:07:11.527" v="4441" actId="478"/>
          <ac:spMkLst>
            <pc:docMk/>
            <pc:sldMk cId="683880645" sldId="439"/>
            <ac:spMk id="168" creationId="{609A0FD1-2C4B-45FA-8FC2-12B6BF0A9A34}"/>
          </ac:spMkLst>
        </pc:spChg>
        <pc:spChg chg="del">
          <ac:chgData name="Sek Hin Foo" userId="5ba131135915a486" providerId="LiveId" clId="{F65E431E-6C06-4826-BEE8-F48783347CF4}" dt="2020-11-30T10:07:11.527" v="4441" actId="478"/>
          <ac:spMkLst>
            <pc:docMk/>
            <pc:sldMk cId="683880645" sldId="439"/>
            <ac:spMk id="169" creationId="{038BA4C7-7DB9-457D-8E37-BADCF58D4B1C}"/>
          </ac:spMkLst>
        </pc:spChg>
        <pc:spChg chg="del">
          <ac:chgData name="Sek Hin Foo" userId="5ba131135915a486" providerId="LiveId" clId="{F65E431E-6C06-4826-BEE8-F48783347CF4}" dt="2020-11-30T10:07:11.527" v="4441" actId="478"/>
          <ac:spMkLst>
            <pc:docMk/>
            <pc:sldMk cId="683880645" sldId="439"/>
            <ac:spMk id="170" creationId="{4E1090B1-E00A-496A-B3A4-0DA1D9C0A081}"/>
          </ac:spMkLst>
        </pc:spChg>
        <pc:spChg chg="del">
          <ac:chgData name="Sek Hin Foo" userId="5ba131135915a486" providerId="LiveId" clId="{F65E431E-6C06-4826-BEE8-F48783347CF4}" dt="2020-11-30T10:07:11.527" v="4441" actId="478"/>
          <ac:spMkLst>
            <pc:docMk/>
            <pc:sldMk cId="683880645" sldId="439"/>
            <ac:spMk id="172" creationId="{E576E23D-8B4D-4F14-B5ED-E0B5B869395D}"/>
          </ac:spMkLst>
        </pc:spChg>
        <pc:spChg chg="del">
          <ac:chgData name="Sek Hin Foo" userId="5ba131135915a486" providerId="LiveId" clId="{F65E431E-6C06-4826-BEE8-F48783347CF4}" dt="2020-11-30T10:07:11.527" v="4441" actId="478"/>
          <ac:spMkLst>
            <pc:docMk/>
            <pc:sldMk cId="683880645" sldId="439"/>
            <ac:spMk id="173" creationId="{BC548F88-F34D-4F99-B6F3-FB1E8C21236C}"/>
          </ac:spMkLst>
        </pc:spChg>
        <pc:spChg chg="del">
          <ac:chgData name="Sek Hin Foo" userId="5ba131135915a486" providerId="LiveId" clId="{F65E431E-6C06-4826-BEE8-F48783347CF4}" dt="2020-11-30T10:07:11.527" v="4441" actId="478"/>
          <ac:spMkLst>
            <pc:docMk/>
            <pc:sldMk cId="683880645" sldId="439"/>
            <ac:spMk id="175" creationId="{9D3E5CE6-75DB-40B1-A492-8885C3CA27F0}"/>
          </ac:spMkLst>
        </pc:spChg>
        <pc:grpChg chg="add del mod">
          <ac:chgData name="Sek Hin Foo" userId="5ba131135915a486" providerId="LiveId" clId="{F65E431E-6C06-4826-BEE8-F48783347CF4}" dt="2020-11-18T03:52:09.946" v="1913" actId="165"/>
          <ac:grpSpMkLst>
            <pc:docMk/>
            <pc:sldMk cId="683880645" sldId="439"/>
            <ac:grpSpMk id="33" creationId="{44D13319-7285-46B4-BE1C-B57EA45A6157}"/>
          </ac:grpSpMkLst>
        </pc:grpChg>
        <pc:grpChg chg="add del mod">
          <ac:chgData name="Sek Hin Foo" userId="5ba131135915a486" providerId="LiveId" clId="{F65E431E-6C06-4826-BEE8-F48783347CF4}" dt="2020-11-18T03:47:05.984" v="1870" actId="165"/>
          <ac:grpSpMkLst>
            <pc:docMk/>
            <pc:sldMk cId="683880645" sldId="439"/>
            <ac:grpSpMk id="44" creationId="{BE551389-81B8-4772-8F78-BCE3144399D2}"/>
          </ac:grpSpMkLst>
        </pc:grpChg>
        <pc:grpChg chg="add mod">
          <ac:chgData name="Sek Hin Foo" userId="5ba131135915a486" providerId="LiveId" clId="{F65E431E-6C06-4826-BEE8-F48783347CF4}" dt="2020-11-30T09:52:29.765" v="4378"/>
          <ac:grpSpMkLst>
            <pc:docMk/>
            <pc:sldMk cId="683880645" sldId="439"/>
            <ac:grpSpMk id="74" creationId="{572888F2-2C03-40E0-A459-959C70A4E1C0}"/>
          </ac:grpSpMkLst>
        </pc:grpChg>
        <pc:grpChg chg="add mod">
          <ac:chgData name="Sek Hin Foo" userId="5ba131135915a486" providerId="LiveId" clId="{F65E431E-6C06-4826-BEE8-F48783347CF4}" dt="2020-11-30T10:07:18.770" v="4443"/>
          <ac:grpSpMkLst>
            <pc:docMk/>
            <pc:sldMk cId="683880645" sldId="439"/>
            <ac:grpSpMk id="77" creationId="{76A17A0B-E171-4B8C-8D07-132606890408}"/>
          </ac:grpSpMkLst>
        </pc:grpChg>
        <pc:grpChg chg="del">
          <ac:chgData name="Sek Hin Foo" userId="5ba131135915a486" providerId="LiveId" clId="{F65E431E-6C06-4826-BEE8-F48783347CF4}" dt="2020-11-30T09:52:29.364" v="4377" actId="478"/>
          <ac:grpSpMkLst>
            <pc:docMk/>
            <pc:sldMk cId="683880645" sldId="439"/>
            <ac:grpSpMk id="137" creationId="{91B48124-0369-405B-BC96-5D69C8181DAC}"/>
          </ac:grpSpMkLst>
        </pc:grpChg>
        <pc:picChg chg="del">
          <ac:chgData name="Sek Hin Foo" userId="5ba131135915a486" providerId="LiveId" clId="{F65E431E-6C06-4826-BEE8-F48783347CF4}" dt="2020-11-18T03:45:46.058" v="1861" actId="478"/>
          <ac:picMkLst>
            <pc:docMk/>
            <pc:sldMk cId="683880645" sldId="439"/>
            <ac:picMk id="3" creationId="{8EAB2F18-BD0F-4E4C-9F22-9D59A82048F7}"/>
          </ac:picMkLst>
        </pc:picChg>
        <pc:picChg chg="add del">
          <ac:chgData name="Sek Hin Foo" userId="5ba131135915a486" providerId="LiveId" clId="{F65E431E-6C06-4826-BEE8-F48783347CF4}" dt="2020-11-18T03:46:26.310" v="1864" actId="22"/>
          <ac:picMkLst>
            <pc:docMk/>
            <pc:sldMk cId="683880645" sldId="439"/>
            <ac:picMk id="8" creationId="{A0A1DAAF-394F-4418-824E-BC6EBEF4AFF9}"/>
          </ac:picMkLst>
        </pc:picChg>
        <pc:picChg chg="mod topLvl">
          <ac:chgData name="Sek Hin Foo" userId="5ba131135915a486" providerId="LiveId" clId="{F65E431E-6C06-4826-BEE8-F48783347CF4}" dt="2020-11-18T03:52:09.946" v="1913" actId="165"/>
          <ac:picMkLst>
            <pc:docMk/>
            <pc:sldMk cId="683880645" sldId="439"/>
            <ac:picMk id="34" creationId="{76D4F519-7D98-469A-844B-48237A6D99F6}"/>
          </ac:picMkLst>
        </pc:picChg>
        <pc:picChg chg="mod topLvl">
          <ac:chgData name="Sek Hin Foo" userId="5ba131135915a486" providerId="LiveId" clId="{F65E431E-6C06-4826-BEE8-F48783347CF4}" dt="2020-11-18T03:47:05.984" v="1870" actId="165"/>
          <ac:picMkLst>
            <pc:docMk/>
            <pc:sldMk cId="683880645" sldId="439"/>
            <ac:picMk id="45" creationId="{BF13677E-2439-44A2-B9B1-EB963D9C8B2A}"/>
          </ac:picMkLst>
        </pc:picChg>
        <pc:picChg chg="mod">
          <ac:chgData name="Sek Hin Foo" userId="5ba131135915a486" providerId="LiveId" clId="{F65E431E-6C06-4826-BEE8-F48783347CF4}" dt="2020-11-30T10:07:18.770" v="4443"/>
          <ac:picMkLst>
            <pc:docMk/>
            <pc:sldMk cId="683880645" sldId="439"/>
            <ac:picMk id="80" creationId="{533CBF44-D279-41E4-BA7A-28785BB2A1D7}"/>
          </ac:picMkLst>
        </pc:picChg>
        <pc:picChg chg="del">
          <ac:chgData name="Sek Hin Foo" userId="5ba131135915a486" providerId="LiveId" clId="{F65E431E-6C06-4826-BEE8-F48783347CF4}" dt="2020-11-30T10:07:11.527" v="4441" actId="478"/>
          <ac:picMkLst>
            <pc:docMk/>
            <pc:sldMk cId="683880645" sldId="439"/>
            <ac:picMk id="140" creationId="{5C790A92-AE16-4767-86F9-5482F6D3C0E8}"/>
          </ac:picMkLst>
        </pc:picChg>
        <pc:cxnChg chg="mod">
          <ac:chgData name="Sek Hin Foo" userId="5ba131135915a486" providerId="LiveId" clId="{F65E431E-6C06-4826-BEE8-F48783347CF4}" dt="2020-11-30T10:07:18.770" v="4443"/>
          <ac:cxnSpMkLst>
            <pc:docMk/>
            <pc:sldMk cId="683880645" sldId="439"/>
            <ac:cxnSpMk id="97" creationId="{B0C65849-A9BF-465B-B37B-38F4A4963DA5}"/>
          </ac:cxnSpMkLst>
        </pc:cxnChg>
        <pc:cxnChg chg="mod">
          <ac:chgData name="Sek Hin Foo" userId="5ba131135915a486" providerId="LiveId" clId="{F65E431E-6C06-4826-BEE8-F48783347CF4}" dt="2020-11-30T10:07:18.770" v="4443"/>
          <ac:cxnSpMkLst>
            <pc:docMk/>
            <pc:sldMk cId="683880645" sldId="439"/>
            <ac:cxnSpMk id="100" creationId="{5A1DB16A-9130-4332-B80A-F2068468F1A1}"/>
          </ac:cxnSpMkLst>
        </pc:cxnChg>
        <pc:cxnChg chg="mod">
          <ac:chgData name="Sek Hin Foo" userId="5ba131135915a486" providerId="LiveId" clId="{F65E431E-6C06-4826-BEE8-F48783347CF4}" dt="2020-11-30T10:07:18.770" v="4443"/>
          <ac:cxnSpMkLst>
            <pc:docMk/>
            <pc:sldMk cId="683880645" sldId="439"/>
            <ac:cxnSpMk id="101" creationId="{9559689B-59CD-476A-9967-5F0900656AA2}"/>
          </ac:cxnSpMkLst>
        </pc:cxnChg>
        <pc:cxnChg chg="mod">
          <ac:chgData name="Sek Hin Foo" userId="5ba131135915a486" providerId="LiveId" clId="{F65E431E-6C06-4826-BEE8-F48783347CF4}" dt="2020-11-30T10:07:18.770" v="4443"/>
          <ac:cxnSpMkLst>
            <pc:docMk/>
            <pc:sldMk cId="683880645" sldId="439"/>
            <ac:cxnSpMk id="102" creationId="{9CAE9E95-501B-48EC-A54E-06DDFB23801D}"/>
          </ac:cxnSpMkLst>
        </pc:cxnChg>
        <pc:cxnChg chg="mod">
          <ac:chgData name="Sek Hin Foo" userId="5ba131135915a486" providerId="LiveId" clId="{F65E431E-6C06-4826-BEE8-F48783347CF4}" dt="2020-11-30T10:07:18.770" v="4443"/>
          <ac:cxnSpMkLst>
            <pc:docMk/>
            <pc:sldMk cId="683880645" sldId="439"/>
            <ac:cxnSpMk id="111" creationId="{5F91E713-591A-4CCA-9C44-57F5F284AD88}"/>
          </ac:cxnSpMkLst>
        </pc:cxnChg>
        <pc:cxnChg chg="mod">
          <ac:chgData name="Sek Hin Foo" userId="5ba131135915a486" providerId="LiveId" clId="{F65E431E-6C06-4826-BEE8-F48783347CF4}" dt="2020-11-30T10:07:18.770" v="4443"/>
          <ac:cxnSpMkLst>
            <pc:docMk/>
            <pc:sldMk cId="683880645" sldId="439"/>
            <ac:cxnSpMk id="113" creationId="{F3A9AA6B-D125-4CDA-B3F2-A2C5F50D0A00}"/>
          </ac:cxnSpMkLst>
        </pc:cxnChg>
        <pc:cxnChg chg="mod">
          <ac:chgData name="Sek Hin Foo" userId="5ba131135915a486" providerId="LiveId" clId="{F65E431E-6C06-4826-BEE8-F48783347CF4}" dt="2020-11-30T10:07:18.770" v="4443"/>
          <ac:cxnSpMkLst>
            <pc:docMk/>
            <pc:sldMk cId="683880645" sldId="439"/>
            <ac:cxnSpMk id="126" creationId="{2E273985-0554-4EC8-987E-1CDB601199FD}"/>
          </ac:cxnSpMkLst>
        </pc:cxnChg>
        <pc:cxnChg chg="mod">
          <ac:chgData name="Sek Hin Foo" userId="5ba131135915a486" providerId="LiveId" clId="{F65E431E-6C06-4826-BEE8-F48783347CF4}" dt="2020-11-30T10:07:18.770" v="4443"/>
          <ac:cxnSpMkLst>
            <pc:docMk/>
            <pc:sldMk cId="683880645" sldId="439"/>
            <ac:cxnSpMk id="128" creationId="{E4DA6696-7F4E-4660-9A1B-22AA24094DFF}"/>
          </ac:cxnSpMkLst>
        </pc:cxnChg>
        <pc:cxnChg chg="mod">
          <ac:chgData name="Sek Hin Foo" userId="5ba131135915a486" providerId="LiveId" clId="{F65E431E-6C06-4826-BEE8-F48783347CF4}" dt="2020-11-30T10:07:18.770" v="4443"/>
          <ac:cxnSpMkLst>
            <pc:docMk/>
            <pc:sldMk cId="683880645" sldId="439"/>
            <ac:cxnSpMk id="131" creationId="{074907BB-5BC7-4A03-8E78-EC9A245394E0}"/>
          </ac:cxnSpMkLst>
        </pc:cxnChg>
        <pc:cxnChg chg="mod">
          <ac:chgData name="Sek Hin Foo" userId="5ba131135915a486" providerId="LiveId" clId="{F65E431E-6C06-4826-BEE8-F48783347CF4}" dt="2020-11-30T10:07:18.770" v="4443"/>
          <ac:cxnSpMkLst>
            <pc:docMk/>
            <pc:sldMk cId="683880645" sldId="439"/>
            <ac:cxnSpMk id="132" creationId="{02FD2E82-94C3-4E2E-B13F-58297D8072DE}"/>
          </ac:cxnSpMkLst>
        </pc:cxnChg>
        <pc:cxnChg chg="mod">
          <ac:chgData name="Sek Hin Foo" userId="5ba131135915a486" providerId="LiveId" clId="{F65E431E-6C06-4826-BEE8-F48783347CF4}" dt="2020-11-30T10:07:18.770" v="4443"/>
          <ac:cxnSpMkLst>
            <pc:docMk/>
            <pc:sldMk cId="683880645" sldId="439"/>
            <ac:cxnSpMk id="133" creationId="{DDB111AB-6AF9-4158-909D-D4C7F951121E}"/>
          </ac:cxnSpMkLst>
        </pc:cxnChg>
        <pc:cxnChg chg="mod">
          <ac:chgData name="Sek Hin Foo" userId="5ba131135915a486" providerId="LiveId" clId="{F65E431E-6C06-4826-BEE8-F48783347CF4}" dt="2020-11-30T10:07:18.770" v="4443"/>
          <ac:cxnSpMkLst>
            <pc:docMk/>
            <pc:sldMk cId="683880645" sldId="439"/>
            <ac:cxnSpMk id="134" creationId="{8D452708-EE0B-4876-B4FA-E6BDCD6D18B9}"/>
          </ac:cxnSpMkLst>
        </pc:cxnChg>
        <pc:cxnChg chg="mod">
          <ac:chgData name="Sek Hin Foo" userId="5ba131135915a486" providerId="LiveId" clId="{F65E431E-6C06-4826-BEE8-F48783347CF4}" dt="2020-11-30T10:07:18.770" v="4443"/>
          <ac:cxnSpMkLst>
            <pc:docMk/>
            <pc:sldMk cId="683880645" sldId="439"/>
            <ac:cxnSpMk id="137" creationId="{8BBFE236-1376-46F5-9757-ADA5645F3BAA}"/>
          </ac:cxnSpMkLst>
        </pc:cxnChg>
        <pc:cxnChg chg="mod">
          <ac:chgData name="Sek Hin Foo" userId="5ba131135915a486" providerId="LiveId" clId="{F65E431E-6C06-4826-BEE8-F48783347CF4}" dt="2020-11-30T10:07:18.770" v="4443"/>
          <ac:cxnSpMkLst>
            <pc:docMk/>
            <pc:sldMk cId="683880645" sldId="439"/>
            <ac:cxnSpMk id="138" creationId="{48C9BEA2-3C72-4729-9971-A4E83275C930}"/>
          </ac:cxnSpMkLst>
        </pc:cxnChg>
        <pc:cxnChg chg="mod">
          <ac:chgData name="Sek Hin Foo" userId="5ba131135915a486" providerId="LiveId" clId="{F65E431E-6C06-4826-BEE8-F48783347CF4}" dt="2020-11-30T10:07:18.770" v="4443"/>
          <ac:cxnSpMkLst>
            <pc:docMk/>
            <pc:sldMk cId="683880645" sldId="439"/>
            <ac:cxnSpMk id="139" creationId="{94FAFF62-5AE4-4126-8574-F9E14B5B7680}"/>
          </ac:cxnSpMkLst>
        </pc:cxnChg>
        <pc:cxnChg chg="del">
          <ac:chgData name="Sek Hin Foo" userId="5ba131135915a486" providerId="LiveId" clId="{F65E431E-6C06-4826-BEE8-F48783347CF4}" dt="2020-11-30T10:07:11.527" v="4441" actId="478"/>
          <ac:cxnSpMkLst>
            <pc:docMk/>
            <pc:sldMk cId="683880645" sldId="439"/>
            <ac:cxnSpMk id="157" creationId="{A2F8B882-B16A-4961-891F-96B023C638DD}"/>
          </ac:cxnSpMkLst>
        </pc:cxnChg>
        <pc:cxnChg chg="del">
          <ac:chgData name="Sek Hin Foo" userId="5ba131135915a486" providerId="LiveId" clId="{F65E431E-6C06-4826-BEE8-F48783347CF4}" dt="2020-11-30T10:07:11.527" v="4441" actId="478"/>
          <ac:cxnSpMkLst>
            <pc:docMk/>
            <pc:sldMk cId="683880645" sldId="439"/>
            <ac:cxnSpMk id="160" creationId="{8FA9CEE6-F1D1-4EC5-B500-D0D56D9DF458}"/>
          </ac:cxnSpMkLst>
        </pc:cxnChg>
        <pc:cxnChg chg="del">
          <ac:chgData name="Sek Hin Foo" userId="5ba131135915a486" providerId="LiveId" clId="{F65E431E-6C06-4826-BEE8-F48783347CF4}" dt="2020-11-30T10:07:11.527" v="4441" actId="478"/>
          <ac:cxnSpMkLst>
            <pc:docMk/>
            <pc:sldMk cId="683880645" sldId="439"/>
            <ac:cxnSpMk id="161" creationId="{8DC9BA19-6E95-408A-BE67-D9BFB761CCC9}"/>
          </ac:cxnSpMkLst>
        </pc:cxnChg>
        <pc:cxnChg chg="del">
          <ac:chgData name="Sek Hin Foo" userId="5ba131135915a486" providerId="LiveId" clId="{F65E431E-6C06-4826-BEE8-F48783347CF4}" dt="2020-11-30T10:07:11.527" v="4441" actId="478"/>
          <ac:cxnSpMkLst>
            <pc:docMk/>
            <pc:sldMk cId="683880645" sldId="439"/>
            <ac:cxnSpMk id="162" creationId="{FF89F05C-FD8A-431F-94EC-C20530CE897B}"/>
          </ac:cxnSpMkLst>
        </pc:cxnChg>
        <pc:cxnChg chg="del">
          <ac:chgData name="Sek Hin Foo" userId="5ba131135915a486" providerId="LiveId" clId="{F65E431E-6C06-4826-BEE8-F48783347CF4}" dt="2020-11-30T10:07:11.527" v="4441" actId="478"/>
          <ac:cxnSpMkLst>
            <pc:docMk/>
            <pc:sldMk cId="683880645" sldId="439"/>
            <ac:cxnSpMk id="171" creationId="{FE52EC2C-DFD1-40E1-9267-7F227246B018}"/>
          </ac:cxnSpMkLst>
        </pc:cxnChg>
        <pc:cxnChg chg="del">
          <ac:chgData name="Sek Hin Foo" userId="5ba131135915a486" providerId="LiveId" clId="{F65E431E-6C06-4826-BEE8-F48783347CF4}" dt="2020-11-30T10:07:11.527" v="4441" actId="478"/>
          <ac:cxnSpMkLst>
            <pc:docMk/>
            <pc:sldMk cId="683880645" sldId="439"/>
            <ac:cxnSpMk id="174" creationId="{8053A7A2-273A-4A08-81F4-7B05CE60BD60}"/>
          </ac:cxnSpMkLst>
        </pc:cxnChg>
        <pc:cxnChg chg="del">
          <ac:chgData name="Sek Hin Foo" userId="5ba131135915a486" providerId="LiveId" clId="{F65E431E-6C06-4826-BEE8-F48783347CF4}" dt="2020-11-30T10:07:11.527" v="4441" actId="478"/>
          <ac:cxnSpMkLst>
            <pc:docMk/>
            <pc:sldMk cId="683880645" sldId="439"/>
            <ac:cxnSpMk id="176" creationId="{0E6B8A2D-414E-40A5-ACB9-F946BB9B6FE9}"/>
          </ac:cxnSpMkLst>
        </pc:cxnChg>
        <pc:cxnChg chg="del">
          <ac:chgData name="Sek Hin Foo" userId="5ba131135915a486" providerId="LiveId" clId="{F65E431E-6C06-4826-BEE8-F48783347CF4}" dt="2020-11-30T10:07:11.527" v="4441" actId="478"/>
          <ac:cxnSpMkLst>
            <pc:docMk/>
            <pc:sldMk cId="683880645" sldId="439"/>
            <ac:cxnSpMk id="177" creationId="{CA0AE47C-F3C0-4E09-BD48-8FF5869314F5}"/>
          </ac:cxnSpMkLst>
        </pc:cxnChg>
        <pc:cxnChg chg="del">
          <ac:chgData name="Sek Hin Foo" userId="5ba131135915a486" providerId="LiveId" clId="{F65E431E-6C06-4826-BEE8-F48783347CF4}" dt="2020-11-30T10:07:11.527" v="4441" actId="478"/>
          <ac:cxnSpMkLst>
            <pc:docMk/>
            <pc:sldMk cId="683880645" sldId="439"/>
            <ac:cxnSpMk id="178" creationId="{03D50257-C722-44D6-B29F-578486C76B63}"/>
          </ac:cxnSpMkLst>
        </pc:cxnChg>
        <pc:cxnChg chg="del">
          <ac:chgData name="Sek Hin Foo" userId="5ba131135915a486" providerId="LiveId" clId="{F65E431E-6C06-4826-BEE8-F48783347CF4}" dt="2020-11-30T10:07:11.527" v="4441" actId="478"/>
          <ac:cxnSpMkLst>
            <pc:docMk/>
            <pc:sldMk cId="683880645" sldId="439"/>
            <ac:cxnSpMk id="179" creationId="{4CB79CDB-AB91-43F7-B344-66CA7B36E46E}"/>
          </ac:cxnSpMkLst>
        </pc:cxnChg>
        <pc:cxnChg chg="del">
          <ac:chgData name="Sek Hin Foo" userId="5ba131135915a486" providerId="LiveId" clId="{F65E431E-6C06-4826-BEE8-F48783347CF4}" dt="2020-11-30T10:07:11.527" v="4441" actId="478"/>
          <ac:cxnSpMkLst>
            <pc:docMk/>
            <pc:sldMk cId="683880645" sldId="439"/>
            <ac:cxnSpMk id="180" creationId="{555798B1-3437-4CA3-AE55-C6E4CE6C9973}"/>
          </ac:cxnSpMkLst>
        </pc:cxnChg>
        <pc:cxnChg chg="del">
          <ac:chgData name="Sek Hin Foo" userId="5ba131135915a486" providerId="LiveId" clId="{F65E431E-6C06-4826-BEE8-F48783347CF4}" dt="2020-11-30T10:07:11.527" v="4441" actId="478"/>
          <ac:cxnSpMkLst>
            <pc:docMk/>
            <pc:sldMk cId="683880645" sldId="439"/>
            <ac:cxnSpMk id="181" creationId="{D007F7FE-BCFF-4BE9-B9C5-D5169B5294E0}"/>
          </ac:cxnSpMkLst>
        </pc:cxnChg>
        <pc:cxnChg chg="del">
          <ac:chgData name="Sek Hin Foo" userId="5ba131135915a486" providerId="LiveId" clId="{F65E431E-6C06-4826-BEE8-F48783347CF4}" dt="2020-11-30T10:07:11.527" v="4441" actId="478"/>
          <ac:cxnSpMkLst>
            <pc:docMk/>
            <pc:sldMk cId="683880645" sldId="439"/>
            <ac:cxnSpMk id="182" creationId="{07A0C3B3-C8C3-44F8-9E3C-F90D2A358BDA}"/>
          </ac:cxnSpMkLst>
        </pc:cxnChg>
        <pc:cxnChg chg="del">
          <ac:chgData name="Sek Hin Foo" userId="5ba131135915a486" providerId="LiveId" clId="{F65E431E-6C06-4826-BEE8-F48783347CF4}" dt="2020-11-30T10:07:11.527" v="4441" actId="478"/>
          <ac:cxnSpMkLst>
            <pc:docMk/>
            <pc:sldMk cId="683880645" sldId="439"/>
            <ac:cxnSpMk id="183" creationId="{F2CCDCCC-E3B9-4A2B-B5DB-C9DCDCD821AB}"/>
          </ac:cxnSpMkLst>
        </pc:cxnChg>
        <pc:cxnChg chg="del">
          <ac:chgData name="Sek Hin Foo" userId="5ba131135915a486" providerId="LiveId" clId="{F65E431E-6C06-4826-BEE8-F48783347CF4}" dt="2020-11-30T10:07:11.527" v="4441" actId="478"/>
          <ac:cxnSpMkLst>
            <pc:docMk/>
            <pc:sldMk cId="683880645" sldId="439"/>
            <ac:cxnSpMk id="184" creationId="{8577DA4F-5E35-4A41-8851-EAEAE89AEDE4}"/>
          </ac:cxnSpMkLst>
        </pc:cxnChg>
      </pc:sldChg>
      <pc:sldChg chg="addSp delSp modSp mod">
        <pc:chgData name="Sek Hin Foo" userId="5ba131135915a486" providerId="LiveId" clId="{F65E431E-6C06-4826-BEE8-F48783347CF4}" dt="2020-12-01T14:51:51.018" v="4588" actId="478"/>
        <pc:sldMkLst>
          <pc:docMk/>
          <pc:sldMk cId="1694115586" sldId="442"/>
        </pc:sldMkLst>
        <pc:spChg chg="add del mod">
          <ac:chgData name="Sek Hin Foo" userId="5ba131135915a486" providerId="LiveId" clId="{F65E431E-6C06-4826-BEE8-F48783347CF4}" dt="2020-12-01T14:51:51.018" v="4588" actId="478"/>
          <ac:spMkLst>
            <pc:docMk/>
            <pc:sldMk cId="1694115586" sldId="442"/>
            <ac:spMk id="8" creationId="{15FE92A1-4281-4B60-B54C-F4FDD87EF845}"/>
          </ac:spMkLst>
        </pc:spChg>
        <pc:spChg chg="mod">
          <ac:chgData name="Sek Hin Foo" userId="5ba131135915a486" providerId="LiveId" clId="{F65E431E-6C06-4826-BEE8-F48783347CF4}" dt="2020-11-30T07:16:09.623" v="3895" actId="20577"/>
          <ac:spMkLst>
            <pc:docMk/>
            <pc:sldMk cId="1694115586" sldId="442"/>
            <ac:spMk id="15" creationId="{2A6DFFA4-C911-4B1B-A11F-61B207656333}"/>
          </ac:spMkLst>
        </pc:spChg>
      </pc:sldChg>
      <pc:sldChg chg="addSp delSp modSp mod">
        <pc:chgData name="Sek Hin Foo" userId="5ba131135915a486" providerId="LiveId" clId="{F65E431E-6C06-4826-BEE8-F48783347CF4}" dt="2020-12-01T14:51:52.143" v="4589" actId="478"/>
        <pc:sldMkLst>
          <pc:docMk/>
          <pc:sldMk cId="1593616365" sldId="443"/>
        </pc:sldMkLst>
        <pc:spChg chg="add del mod">
          <ac:chgData name="Sek Hin Foo" userId="5ba131135915a486" providerId="LiveId" clId="{F65E431E-6C06-4826-BEE8-F48783347CF4}" dt="2020-12-01T14:51:52.143" v="4589" actId="478"/>
          <ac:spMkLst>
            <pc:docMk/>
            <pc:sldMk cId="1593616365" sldId="443"/>
            <ac:spMk id="8" creationId="{73DDCEE0-087B-4594-BD06-C47DEE666C8E}"/>
          </ac:spMkLst>
        </pc:spChg>
        <pc:spChg chg="mod">
          <ac:chgData name="Sek Hin Foo" userId="5ba131135915a486" providerId="LiveId" clId="{F65E431E-6C06-4826-BEE8-F48783347CF4}" dt="2020-11-30T07:16:44.048" v="3911" actId="20577"/>
          <ac:spMkLst>
            <pc:docMk/>
            <pc:sldMk cId="1593616365" sldId="443"/>
            <ac:spMk id="25" creationId="{B6751425-BB64-4B8E-B42C-B1FF98002049}"/>
          </ac:spMkLst>
        </pc:spChg>
      </pc:sldChg>
      <pc:sldChg chg="addSp delSp modSp mod">
        <pc:chgData name="Sek Hin Foo" userId="5ba131135915a486" providerId="LiveId" clId="{F65E431E-6C06-4826-BEE8-F48783347CF4}" dt="2020-12-01T14:51:54.135" v="4591" actId="478"/>
        <pc:sldMkLst>
          <pc:docMk/>
          <pc:sldMk cId="2653346461" sldId="446"/>
        </pc:sldMkLst>
        <pc:spChg chg="add del mod">
          <ac:chgData name="Sek Hin Foo" userId="5ba131135915a486" providerId="LiveId" clId="{F65E431E-6C06-4826-BEE8-F48783347CF4}" dt="2020-12-01T14:51:54.135" v="4591" actId="478"/>
          <ac:spMkLst>
            <pc:docMk/>
            <pc:sldMk cId="2653346461" sldId="446"/>
            <ac:spMk id="9" creationId="{B1E44C8F-1329-48D3-A696-498F4E47F93A}"/>
          </ac:spMkLst>
        </pc:spChg>
        <pc:spChg chg="mod">
          <ac:chgData name="Sek Hin Foo" userId="5ba131135915a486" providerId="LiveId" clId="{F65E431E-6C06-4826-BEE8-F48783347CF4}" dt="2020-11-30T07:17:16.129" v="3948" actId="20577"/>
          <ac:spMkLst>
            <pc:docMk/>
            <pc:sldMk cId="2653346461" sldId="446"/>
            <ac:spMk id="15" creationId="{E47F7EAE-A1E5-433D-ACCD-F9FDC7EE6E4A}"/>
          </ac:spMkLst>
        </pc:spChg>
      </pc:sldChg>
      <pc:sldChg chg="addSp delSp modSp mod">
        <pc:chgData name="Sek Hin Foo" userId="5ba131135915a486" providerId="LiveId" clId="{F65E431E-6C06-4826-BEE8-F48783347CF4}" dt="2020-12-01T14:51:53.116" v="4590" actId="478"/>
        <pc:sldMkLst>
          <pc:docMk/>
          <pc:sldMk cId="1185971862" sldId="447"/>
        </pc:sldMkLst>
        <pc:spChg chg="add del mod">
          <ac:chgData name="Sek Hin Foo" userId="5ba131135915a486" providerId="LiveId" clId="{F65E431E-6C06-4826-BEE8-F48783347CF4}" dt="2020-12-01T14:51:53.116" v="4590" actId="478"/>
          <ac:spMkLst>
            <pc:docMk/>
            <pc:sldMk cId="1185971862" sldId="447"/>
            <ac:spMk id="10" creationId="{8869539C-4E0E-4148-9C55-D9CDF2F01635}"/>
          </ac:spMkLst>
        </pc:spChg>
        <pc:spChg chg="mod">
          <ac:chgData name="Sek Hin Foo" userId="5ba131135915a486" providerId="LiveId" clId="{F65E431E-6C06-4826-BEE8-F48783347CF4}" dt="2020-11-30T07:17:01.906" v="3927" actId="20577"/>
          <ac:spMkLst>
            <pc:docMk/>
            <pc:sldMk cId="1185971862" sldId="447"/>
            <ac:spMk id="12" creationId="{233817D1-919C-48CF-AEB3-57EEA2FFFDC5}"/>
          </ac:spMkLst>
        </pc:spChg>
      </pc:sldChg>
      <pc:sldChg chg="addSp delSp modSp mod">
        <pc:chgData name="Sek Hin Foo" userId="5ba131135915a486" providerId="LiveId" clId="{F65E431E-6C06-4826-BEE8-F48783347CF4}" dt="2020-12-01T14:51:48.073" v="4585" actId="478"/>
        <pc:sldMkLst>
          <pc:docMk/>
          <pc:sldMk cId="249586464" sldId="448"/>
        </pc:sldMkLst>
        <pc:spChg chg="add del mod">
          <ac:chgData name="Sek Hin Foo" userId="5ba131135915a486" providerId="LiveId" clId="{F65E431E-6C06-4826-BEE8-F48783347CF4}" dt="2020-12-01T14:51:48.073" v="4585" actId="478"/>
          <ac:spMkLst>
            <pc:docMk/>
            <pc:sldMk cId="249586464" sldId="448"/>
            <ac:spMk id="10" creationId="{C3E95A60-6FC9-404A-B560-4782E8C710FB}"/>
          </ac:spMkLst>
        </pc:spChg>
        <pc:spChg chg="mod">
          <ac:chgData name="Sek Hin Foo" userId="5ba131135915a486" providerId="LiveId" clId="{F65E431E-6C06-4826-BEE8-F48783347CF4}" dt="2020-11-30T07:12:50.472" v="3850" actId="20577"/>
          <ac:spMkLst>
            <pc:docMk/>
            <pc:sldMk cId="249586464" sldId="448"/>
            <ac:spMk id="21" creationId="{4DDA9C14-2C25-4AFD-B588-757054DB7023}"/>
          </ac:spMkLst>
        </pc:spChg>
      </pc:sldChg>
      <pc:sldChg chg="addSp delSp modSp mod">
        <pc:chgData name="Sek Hin Foo" userId="5ba131135915a486" providerId="LiveId" clId="{F65E431E-6C06-4826-BEE8-F48783347CF4}" dt="2020-12-01T14:51:55.025" v="4592" actId="478"/>
        <pc:sldMkLst>
          <pc:docMk/>
          <pc:sldMk cId="3753792367" sldId="449"/>
        </pc:sldMkLst>
        <pc:spChg chg="add del mod">
          <ac:chgData name="Sek Hin Foo" userId="5ba131135915a486" providerId="LiveId" clId="{F65E431E-6C06-4826-BEE8-F48783347CF4}" dt="2020-12-01T14:51:55.025" v="4592" actId="478"/>
          <ac:spMkLst>
            <pc:docMk/>
            <pc:sldMk cId="3753792367" sldId="449"/>
            <ac:spMk id="10" creationId="{3C6C6B16-E88E-4162-A181-4063FC4F13CC}"/>
          </ac:spMkLst>
        </pc:spChg>
        <pc:spChg chg="mod">
          <ac:chgData name="Sek Hin Foo" userId="5ba131135915a486" providerId="LiveId" clId="{F65E431E-6C06-4826-BEE8-F48783347CF4}" dt="2020-11-30T07:18:06.145" v="3962" actId="20577"/>
          <ac:spMkLst>
            <pc:docMk/>
            <pc:sldMk cId="3753792367" sldId="449"/>
            <ac:spMk id="15" creationId="{2CCABEDC-CCBB-4895-9D18-4E72068B835E}"/>
          </ac:spMkLst>
        </pc:spChg>
      </pc:sldChg>
      <pc:sldChg chg="addSp delSp modSp mod">
        <pc:chgData name="Sek Hin Foo" userId="5ba131135915a486" providerId="LiveId" clId="{F65E431E-6C06-4826-BEE8-F48783347CF4}" dt="2020-12-01T14:51:55.979" v="4593" actId="478"/>
        <pc:sldMkLst>
          <pc:docMk/>
          <pc:sldMk cId="4257509885" sldId="450"/>
        </pc:sldMkLst>
        <pc:spChg chg="add del mod">
          <ac:chgData name="Sek Hin Foo" userId="5ba131135915a486" providerId="LiveId" clId="{F65E431E-6C06-4826-BEE8-F48783347CF4}" dt="2020-12-01T14:51:55.979" v="4593" actId="478"/>
          <ac:spMkLst>
            <pc:docMk/>
            <pc:sldMk cId="4257509885" sldId="450"/>
            <ac:spMk id="8" creationId="{F579F34C-248C-4A8A-BDCE-A04609D1CA27}"/>
          </ac:spMkLst>
        </pc:spChg>
        <pc:spChg chg="mod">
          <ac:chgData name="Sek Hin Foo" userId="5ba131135915a486" providerId="LiveId" clId="{F65E431E-6C06-4826-BEE8-F48783347CF4}" dt="2020-11-30T07:18:23.293" v="3974" actId="20577"/>
          <ac:spMkLst>
            <pc:docMk/>
            <pc:sldMk cId="4257509885" sldId="450"/>
            <ac:spMk id="17" creationId="{DE67F427-13CF-4282-A917-FEE90161A00C}"/>
          </ac:spMkLst>
        </pc:spChg>
      </pc:sldChg>
      <pc:sldChg chg="modSp mod">
        <pc:chgData name="Sek Hin Foo" userId="5ba131135915a486" providerId="LiveId" clId="{F65E431E-6C06-4826-BEE8-F48783347CF4}" dt="2020-11-30T10:27:07.233" v="4563" actId="947"/>
        <pc:sldMkLst>
          <pc:docMk/>
          <pc:sldMk cId="3005430635" sldId="451"/>
        </pc:sldMkLst>
        <pc:spChg chg="mod">
          <ac:chgData name="Sek Hin Foo" userId="5ba131135915a486" providerId="LiveId" clId="{F65E431E-6C06-4826-BEE8-F48783347CF4}" dt="2020-11-30T10:27:07.233" v="4563" actId="947"/>
          <ac:spMkLst>
            <pc:docMk/>
            <pc:sldMk cId="3005430635" sldId="451"/>
            <ac:spMk id="2" creationId="{D41E2E8A-6C97-49D5-A79D-3D8275041A0A}"/>
          </ac:spMkLst>
        </pc:spChg>
      </pc:sldChg>
      <pc:sldChg chg="addSp delSp modSp mod">
        <pc:chgData name="Sek Hin Foo" userId="5ba131135915a486" providerId="LiveId" clId="{F65E431E-6C06-4826-BEE8-F48783347CF4}" dt="2020-12-01T14:51:49.113" v="4586" actId="478"/>
        <pc:sldMkLst>
          <pc:docMk/>
          <pc:sldMk cId="2591488895" sldId="452"/>
        </pc:sldMkLst>
        <pc:spChg chg="add del mod">
          <ac:chgData name="Sek Hin Foo" userId="5ba131135915a486" providerId="LiveId" clId="{F65E431E-6C06-4826-BEE8-F48783347CF4}" dt="2020-12-01T14:51:49.113" v="4586" actId="478"/>
          <ac:spMkLst>
            <pc:docMk/>
            <pc:sldMk cId="2591488895" sldId="452"/>
            <ac:spMk id="9" creationId="{F51F0156-0F43-4C35-8D19-695C2CF1D94D}"/>
          </ac:spMkLst>
        </pc:spChg>
        <pc:spChg chg="mod">
          <ac:chgData name="Sek Hin Foo" userId="5ba131135915a486" providerId="LiveId" clId="{F65E431E-6C06-4826-BEE8-F48783347CF4}" dt="2020-11-30T07:13:09.984" v="3865" actId="20577"/>
          <ac:spMkLst>
            <pc:docMk/>
            <pc:sldMk cId="2591488895" sldId="452"/>
            <ac:spMk id="12" creationId="{47577CFD-F0E1-42F0-9C18-962147CDEC08}"/>
          </ac:spMkLst>
        </pc:spChg>
      </pc:sldChg>
      <pc:sldChg chg="addSp delSp modSp mod">
        <pc:chgData name="Sek Hin Foo" userId="5ba131135915a486" providerId="LiveId" clId="{F65E431E-6C06-4826-BEE8-F48783347CF4}" dt="2020-12-01T14:52:00.146" v="4596" actId="478"/>
        <pc:sldMkLst>
          <pc:docMk/>
          <pc:sldMk cId="2769139951" sldId="453"/>
        </pc:sldMkLst>
        <pc:spChg chg="add del">
          <ac:chgData name="Sek Hin Foo" userId="5ba131135915a486" providerId="LiveId" clId="{F65E431E-6C06-4826-BEE8-F48783347CF4}" dt="2020-11-19T11:15:33.288" v="2983" actId="478"/>
          <ac:spMkLst>
            <pc:docMk/>
            <pc:sldMk cId="2769139951" sldId="453"/>
            <ac:spMk id="6" creationId="{4DA67D83-2CA3-4FB9-9AF4-5C90E0E17B9C}"/>
          </ac:spMkLst>
        </pc:spChg>
        <pc:spChg chg="mod">
          <ac:chgData name="Sek Hin Foo" userId="5ba131135915a486" providerId="LiveId" clId="{F65E431E-6C06-4826-BEE8-F48783347CF4}" dt="2020-11-30T07:23:34.281" v="4025" actId="14100"/>
          <ac:spMkLst>
            <pc:docMk/>
            <pc:sldMk cId="2769139951" sldId="453"/>
            <ac:spMk id="12" creationId="{B0C1FB8C-180F-4BF7-9B9D-29030883C62E}"/>
          </ac:spMkLst>
        </pc:spChg>
        <pc:spChg chg="mod">
          <ac:chgData name="Sek Hin Foo" userId="5ba131135915a486" providerId="LiveId" clId="{F65E431E-6C06-4826-BEE8-F48783347CF4}" dt="2020-11-30T07:24:35.070" v="4030" actId="14100"/>
          <ac:spMkLst>
            <pc:docMk/>
            <pc:sldMk cId="2769139951" sldId="453"/>
            <ac:spMk id="13" creationId="{3E907224-BDFC-40FB-BC1E-98680203EDFC}"/>
          </ac:spMkLst>
        </pc:spChg>
        <pc:spChg chg="mod">
          <ac:chgData name="Sek Hin Foo" userId="5ba131135915a486" providerId="LiveId" clId="{F65E431E-6C06-4826-BEE8-F48783347CF4}" dt="2020-11-19T11:15:48.580" v="3014" actId="1036"/>
          <ac:spMkLst>
            <pc:docMk/>
            <pc:sldMk cId="2769139951" sldId="453"/>
            <ac:spMk id="15" creationId="{F9A757C3-5395-45AD-9E85-2B8C4395D1E9}"/>
          </ac:spMkLst>
        </pc:spChg>
        <pc:spChg chg="mod">
          <ac:chgData name="Sek Hin Foo" userId="5ba131135915a486" providerId="LiveId" clId="{F65E431E-6C06-4826-BEE8-F48783347CF4}" dt="2020-11-19T11:15:48.580" v="3014" actId="1036"/>
          <ac:spMkLst>
            <pc:docMk/>
            <pc:sldMk cId="2769139951" sldId="453"/>
            <ac:spMk id="17" creationId="{33B50182-56D8-4FC7-B326-262D9D46C5B6}"/>
          </ac:spMkLst>
        </pc:spChg>
        <pc:spChg chg="mod">
          <ac:chgData name="Sek Hin Foo" userId="5ba131135915a486" providerId="LiveId" clId="{F65E431E-6C06-4826-BEE8-F48783347CF4}" dt="2020-11-19T11:15:48.580" v="3014" actId="1036"/>
          <ac:spMkLst>
            <pc:docMk/>
            <pc:sldMk cId="2769139951" sldId="453"/>
            <ac:spMk id="19" creationId="{1B2F7AAE-D135-49D2-AF85-EB7C40FC1BAA}"/>
          </ac:spMkLst>
        </pc:spChg>
        <pc:spChg chg="mod">
          <ac:chgData name="Sek Hin Foo" userId="5ba131135915a486" providerId="LiveId" clId="{F65E431E-6C06-4826-BEE8-F48783347CF4}" dt="2020-11-19T11:15:48.580" v="3014" actId="1036"/>
          <ac:spMkLst>
            <pc:docMk/>
            <pc:sldMk cId="2769139951" sldId="453"/>
            <ac:spMk id="21" creationId="{AE03DC3E-08E8-4766-960F-8BA1CF3B422B}"/>
          </ac:spMkLst>
        </pc:spChg>
        <pc:spChg chg="mod">
          <ac:chgData name="Sek Hin Foo" userId="5ba131135915a486" providerId="LiveId" clId="{F65E431E-6C06-4826-BEE8-F48783347CF4}" dt="2020-11-27T09:49:03.329" v="3329" actId="5793"/>
          <ac:spMkLst>
            <pc:docMk/>
            <pc:sldMk cId="2769139951" sldId="453"/>
            <ac:spMk id="23" creationId="{06E5551D-1AFC-4680-9B63-AA81EB0B0C88}"/>
          </ac:spMkLst>
        </pc:spChg>
        <pc:spChg chg="add del mod">
          <ac:chgData name="Sek Hin Foo" userId="5ba131135915a486" providerId="LiveId" clId="{F65E431E-6C06-4826-BEE8-F48783347CF4}" dt="2020-12-01T14:52:00.146" v="4596" actId="478"/>
          <ac:spMkLst>
            <pc:docMk/>
            <pc:sldMk cId="2769139951" sldId="453"/>
            <ac:spMk id="38" creationId="{6A044178-CFE3-4415-B3EE-93A6B6ED5716}"/>
          </ac:spMkLst>
        </pc:spChg>
        <pc:spChg chg="add del">
          <ac:chgData name="Sek Hin Foo" userId="5ba131135915a486" providerId="LiveId" clId="{F65E431E-6C06-4826-BEE8-F48783347CF4}" dt="2020-11-19T11:15:33.288" v="2983" actId="478"/>
          <ac:spMkLst>
            <pc:docMk/>
            <pc:sldMk cId="2769139951" sldId="453"/>
            <ac:spMk id="41" creationId="{989C32A6-E8B4-4948-BAFD-4203A8C7ECF8}"/>
          </ac:spMkLst>
        </pc:spChg>
        <pc:spChg chg="add del">
          <ac:chgData name="Sek Hin Foo" userId="5ba131135915a486" providerId="LiveId" clId="{F65E431E-6C06-4826-BEE8-F48783347CF4}" dt="2020-11-19T11:15:33.288" v="2983" actId="478"/>
          <ac:spMkLst>
            <pc:docMk/>
            <pc:sldMk cId="2769139951" sldId="453"/>
            <ac:spMk id="43" creationId="{E10D00FA-6D17-4CC1-BD48-3CF7AD5ABDFE}"/>
          </ac:spMkLst>
        </pc:spChg>
        <pc:spChg chg="add del">
          <ac:chgData name="Sek Hin Foo" userId="5ba131135915a486" providerId="LiveId" clId="{F65E431E-6C06-4826-BEE8-F48783347CF4}" dt="2020-11-19T11:15:33.288" v="2983" actId="478"/>
          <ac:spMkLst>
            <pc:docMk/>
            <pc:sldMk cId="2769139951" sldId="453"/>
            <ac:spMk id="45" creationId="{1A186E80-6E2D-45AA-9368-044F2EE39F8A}"/>
          </ac:spMkLst>
        </pc:spChg>
        <pc:spChg chg="add del">
          <ac:chgData name="Sek Hin Foo" userId="5ba131135915a486" providerId="LiveId" clId="{F65E431E-6C06-4826-BEE8-F48783347CF4}" dt="2020-11-19T11:15:33.288" v="2983" actId="478"/>
          <ac:spMkLst>
            <pc:docMk/>
            <pc:sldMk cId="2769139951" sldId="453"/>
            <ac:spMk id="47" creationId="{653EF5D4-A603-4509-B7BF-FBAEF5781044}"/>
          </ac:spMkLst>
        </pc:spChg>
        <pc:spChg chg="add del">
          <ac:chgData name="Sek Hin Foo" userId="5ba131135915a486" providerId="LiveId" clId="{F65E431E-6C06-4826-BEE8-F48783347CF4}" dt="2020-11-19T11:15:33.288" v="2983" actId="478"/>
          <ac:spMkLst>
            <pc:docMk/>
            <pc:sldMk cId="2769139951" sldId="453"/>
            <ac:spMk id="49" creationId="{55A8BA1D-1E8F-4036-AF37-CDBA6AE33A3E}"/>
          </ac:spMkLst>
        </pc:spChg>
        <pc:spChg chg="add del">
          <ac:chgData name="Sek Hin Foo" userId="5ba131135915a486" providerId="LiveId" clId="{F65E431E-6C06-4826-BEE8-F48783347CF4}" dt="2020-11-19T11:15:33.288" v="2983" actId="478"/>
          <ac:spMkLst>
            <pc:docMk/>
            <pc:sldMk cId="2769139951" sldId="453"/>
            <ac:spMk id="51" creationId="{04876621-FA69-495C-86CC-117FB6963F3B}"/>
          </ac:spMkLst>
        </pc:spChg>
        <pc:spChg chg="add del">
          <ac:chgData name="Sek Hin Foo" userId="5ba131135915a486" providerId="LiveId" clId="{F65E431E-6C06-4826-BEE8-F48783347CF4}" dt="2020-11-19T11:15:33.288" v="2983" actId="478"/>
          <ac:spMkLst>
            <pc:docMk/>
            <pc:sldMk cId="2769139951" sldId="453"/>
            <ac:spMk id="53" creationId="{51BEF1D3-1469-4707-A76D-81FB24942875}"/>
          </ac:spMkLst>
        </pc:spChg>
        <pc:spChg chg="add del">
          <ac:chgData name="Sek Hin Foo" userId="5ba131135915a486" providerId="LiveId" clId="{F65E431E-6C06-4826-BEE8-F48783347CF4}" dt="2020-11-19T11:15:33.288" v="2983" actId="478"/>
          <ac:spMkLst>
            <pc:docMk/>
            <pc:sldMk cId="2769139951" sldId="453"/>
            <ac:spMk id="59" creationId="{E964EACE-AF5E-4741-824B-5822DB078F44}"/>
          </ac:spMkLst>
        </pc:spChg>
        <pc:spChg chg="add del">
          <ac:chgData name="Sek Hin Foo" userId="5ba131135915a486" providerId="LiveId" clId="{F65E431E-6C06-4826-BEE8-F48783347CF4}" dt="2020-11-19T11:15:33.288" v="2983" actId="478"/>
          <ac:spMkLst>
            <pc:docMk/>
            <pc:sldMk cId="2769139951" sldId="453"/>
            <ac:spMk id="62" creationId="{DADAB276-2BFB-4E62-AD4E-1EFB6D66874A}"/>
          </ac:spMkLst>
        </pc:spChg>
        <pc:spChg chg="add del">
          <ac:chgData name="Sek Hin Foo" userId="5ba131135915a486" providerId="LiveId" clId="{F65E431E-6C06-4826-BEE8-F48783347CF4}" dt="2020-11-19T11:15:33.288" v="2983" actId="478"/>
          <ac:spMkLst>
            <pc:docMk/>
            <pc:sldMk cId="2769139951" sldId="453"/>
            <ac:spMk id="66" creationId="{D8A93BC2-D6C9-4F1B-8D49-CCCBE7BB3613}"/>
          </ac:spMkLst>
        </pc:spChg>
        <pc:picChg chg="add mod">
          <ac:chgData name="Sek Hin Foo" userId="5ba131135915a486" providerId="LiveId" clId="{F65E431E-6C06-4826-BEE8-F48783347CF4}" dt="2020-11-19T11:17:58.206" v="3033" actId="1076"/>
          <ac:picMkLst>
            <pc:docMk/>
            <pc:sldMk cId="2769139951" sldId="453"/>
            <ac:picMk id="7" creationId="{58F337E2-F60C-4FEB-9ADE-3F9336DE3FDD}"/>
          </ac:picMkLst>
        </pc:picChg>
        <pc:picChg chg="add mod">
          <ac:chgData name="Sek Hin Foo" userId="5ba131135915a486" providerId="LiveId" clId="{F65E431E-6C06-4826-BEE8-F48783347CF4}" dt="2020-11-19T11:18:24.639" v="3035" actId="1076"/>
          <ac:picMkLst>
            <pc:docMk/>
            <pc:sldMk cId="2769139951" sldId="453"/>
            <ac:picMk id="9" creationId="{58F7CF1B-7607-4B99-AA99-64EF5AA7298E}"/>
          </ac:picMkLst>
        </pc:picChg>
        <pc:picChg chg="add del mod">
          <ac:chgData name="Sek Hin Foo" userId="5ba131135915a486" providerId="LiveId" clId="{F65E431E-6C06-4826-BEE8-F48783347CF4}" dt="2020-11-19T11:14:30.849" v="2962" actId="21"/>
          <ac:picMkLst>
            <pc:docMk/>
            <pc:sldMk cId="2769139951" sldId="453"/>
            <ac:picMk id="11" creationId="{BC1445B2-2D5D-4AE6-99FE-3F759CABED12}"/>
          </ac:picMkLst>
        </pc:picChg>
        <pc:picChg chg="add mod">
          <ac:chgData name="Sek Hin Foo" userId="5ba131135915a486" providerId="LiveId" clId="{F65E431E-6C06-4826-BEE8-F48783347CF4}" dt="2020-11-19T11:18:12.050" v="3034" actId="1076"/>
          <ac:picMkLst>
            <pc:docMk/>
            <pc:sldMk cId="2769139951" sldId="453"/>
            <ac:picMk id="16" creationId="{39FC89EC-D15B-4DB7-AA1C-3160E2298102}"/>
          </ac:picMkLst>
        </pc:picChg>
        <pc:picChg chg="add mod">
          <ac:chgData name="Sek Hin Foo" userId="5ba131135915a486" providerId="LiveId" clId="{F65E431E-6C06-4826-BEE8-F48783347CF4}" dt="2020-11-19T11:17:48.971" v="3032" actId="1076"/>
          <ac:picMkLst>
            <pc:docMk/>
            <pc:sldMk cId="2769139951" sldId="453"/>
            <ac:picMk id="20" creationId="{28BED8E2-0DEC-4ABE-952C-1904DADAEB3C}"/>
          </ac:picMkLst>
        </pc:picChg>
        <pc:picChg chg="add del">
          <ac:chgData name="Sek Hin Foo" userId="5ba131135915a486" providerId="LiveId" clId="{F65E431E-6C06-4826-BEE8-F48783347CF4}" dt="2020-11-19T11:15:33.288" v="2983" actId="478"/>
          <ac:picMkLst>
            <pc:docMk/>
            <pc:sldMk cId="2769139951" sldId="453"/>
            <ac:picMk id="31" creationId="{E7218762-8CAA-49E6-A8B5-0736F941022A}"/>
          </ac:picMkLst>
        </pc:picChg>
        <pc:picChg chg="add del">
          <ac:chgData name="Sek Hin Foo" userId="5ba131135915a486" providerId="LiveId" clId="{F65E431E-6C06-4826-BEE8-F48783347CF4}" dt="2020-11-19T11:15:33.288" v="2983" actId="478"/>
          <ac:picMkLst>
            <pc:docMk/>
            <pc:sldMk cId="2769139951" sldId="453"/>
            <ac:picMk id="35" creationId="{0883DA65-F42F-4838-BC94-982F5CA53495}"/>
          </ac:picMkLst>
        </pc:picChg>
        <pc:picChg chg="add del">
          <ac:chgData name="Sek Hin Foo" userId="5ba131135915a486" providerId="LiveId" clId="{F65E431E-6C06-4826-BEE8-F48783347CF4}" dt="2020-11-19T11:15:33.288" v="2983" actId="478"/>
          <ac:picMkLst>
            <pc:docMk/>
            <pc:sldMk cId="2769139951" sldId="453"/>
            <ac:picMk id="37" creationId="{3D5F5D33-7F66-46E2-9689-ADFB46CC0C72}"/>
          </ac:picMkLst>
        </pc:picChg>
        <pc:picChg chg="add del">
          <ac:chgData name="Sek Hin Foo" userId="5ba131135915a486" providerId="LiveId" clId="{F65E431E-6C06-4826-BEE8-F48783347CF4}" dt="2020-11-19T11:15:33.288" v="2983" actId="478"/>
          <ac:picMkLst>
            <pc:docMk/>
            <pc:sldMk cId="2769139951" sldId="453"/>
            <ac:picMk id="39" creationId="{E6F0F956-AD34-4F0C-B54E-945D7FA33172}"/>
          </ac:picMkLst>
        </pc:picChg>
      </pc:sldChg>
      <pc:sldChg chg="addSp delSp modSp mod">
        <pc:chgData name="Sek Hin Foo" userId="5ba131135915a486" providerId="LiveId" clId="{F65E431E-6C06-4826-BEE8-F48783347CF4}" dt="2020-12-01T14:52:01.466" v="4597" actId="478"/>
        <pc:sldMkLst>
          <pc:docMk/>
          <pc:sldMk cId="2645626534" sldId="454"/>
        </pc:sldMkLst>
        <pc:spChg chg="mod">
          <ac:chgData name="Sek Hin Foo" userId="5ba131135915a486" providerId="LiveId" clId="{F65E431E-6C06-4826-BEE8-F48783347CF4}" dt="2020-11-30T07:26:10.422" v="4042" actId="14100"/>
          <ac:spMkLst>
            <pc:docMk/>
            <pc:sldMk cId="2645626534" sldId="454"/>
            <ac:spMk id="12" creationId="{B0C1FB8C-180F-4BF7-9B9D-29030883C62E}"/>
          </ac:spMkLst>
        </pc:spChg>
        <pc:spChg chg="mod">
          <ac:chgData name="Sek Hin Foo" userId="5ba131135915a486" providerId="LiveId" clId="{F65E431E-6C06-4826-BEE8-F48783347CF4}" dt="2020-11-30T07:24:46.601" v="4031" actId="14100"/>
          <ac:spMkLst>
            <pc:docMk/>
            <pc:sldMk cId="2645626534" sldId="454"/>
            <ac:spMk id="13" creationId="{3E907224-BDFC-40FB-BC1E-98680203EDFC}"/>
          </ac:spMkLst>
        </pc:spChg>
        <pc:spChg chg="add del mod">
          <ac:chgData name="Sek Hin Foo" userId="5ba131135915a486" providerId="LiveId" clId="{F65E431E-6C06-4826-BEE8-F48783347CF4}" dt="2020-12-01T14:52:01.466" v="4597" actId="478"/>
          <ac:spMkLst>
            <pc:docMk/>
            <pc:sldMk cId="2645626534" sldId="454"/>
            <ac:spMk id="36" creationId="{41B9F0F0-3F8D-48ED-BFA2-15DC702229AE}"/>
          </ac:spMkLst>
        </pc:spChg>
        <pc:spChg chg="mod">
          <ac:chgData name="Sek Hin Foo" userId="5ba131135915a486" providerId="LiveId" clId="{F65E431E-6C06-4826-BEE8-F48783347CF4}" dt="2020-11-30T07:22:52.585" v="4024" actId="20577"/>
          <ac:spMkLst>
            <pc:docMk/>
            <pc:sldMk cId="2645626534" sldId="454"/>
            <ac:spMk id="90" creationId="{9AB70702-D24C-4D5C-83E7-F0FD2EFFE5D7}"/>
          </ac:spMkLst>
        </pc:spChg>
      </pc:sldChg>
      <pc:sldChg chg="addSp delSp modSp mod">
        <pc:chgData name="Sek Hin Foo" userId="5ba131135915a486" providerId="LiveId" clId="{F65E431E-6C06-4826-BEE8-F48783347CF4}" dt="2020-12-01T14:52:02.539" v="4598" actId="478"/>
        <pc:sldMkLst>
          <pc:docMk/>
          <pc:sldMk cId="3479936675" sldId="455"/>
        </pc:sldMkLst>
        <pc:spChg chg="del">
          <ac:chgData name="Sek Hin Foo" userId="5ba131135915a486" providerId="LiveId" clId="{F65E431E-6C06-4826-BEE8-F48783347CF4}" dt="2020-11-19T11:19:00.768" v="3038" actId="478"/>
          <ac:spMkLst>
            <pc:docMk/>
            <pc:sldMk cId="3479936675" sldId="455"/>
            <ac:spMk id="9" creationId="{DF717A7C-B283-4D20-B377-6D86CB363DBD}"/>
          </ac:spMkLst>
        </pc:spChg>
        <pc:spChg chg="mod">
          <ac:chgData name="Sek Hin Foo" userId="5ba131135915a486" providerId="LiveId" clId="{F65E431E-6C06-4826-BEE8-F48783347CF4}" dt="2020-11-30T07:23:44.923" v="4027" actId="14100"/>
          <ac:spMkLst>
            <pc:docMk/>
            <pc:sldMk cId="3479936675" sldId="455"/>
            <ac:spMk id="12" creationId="{B0C1FB8C-180F-4BF7-9B9D-29030883C62E}"/>
          </ac:spMkLst>
        </pc:spChg>
        <pc:spChg chg="mod">
          <ac:chgData name="Sek Hin Foo" userId="5ba131135915a486" providerId="LiveId" clId="{F65E431E-6C06-4826-BEE8-F48783347CF4}" dt="2020-11-30T07:24:53.782" v="4032" actId="14100"/>
          <ac:spMkLst>
            <pc:docMk/>
            <pc:sldMk cId="3479936675" sldId="455"/>
            <ac:spMk id="13" creationId="{3E907224-BDFC-40FB-BC1E-98680203EDFC}"/>
          </ac:spMkLst>
        </pc:spChg>
        <pc:spChg chg="add del mod">
          <ac:chgData name="Sek Hin Foo" userId="5ba131135915a486" providerId="LiveId" clId="{F65E431E-6C06-4826-BEE8-F48783347CF4}" dt="2020-12-01T14:52:02.539" v="4598" actId="478"/>
          <ac:spMkLst>
            <pc:docMk/>
            <pc:sldMk cId="3479936675" sldId="455"/>
            <ac:spMk id="16" creationId="{C7E5D02E-9E4D-4B8D-AE9B-2CA4990519F8}"/>
          </ac:spMkLst>
        </pc:spChg>
        <pc:spChg chg="del">
          <ac:chgData name="Sek Hin Foo" userId="5ba131135915a486" providerId="LiveId" clId="{F65E431E-6C06-4826-BEE8-F48783347CF4}" dt="2020-11-19T11:19:00.768" v="3038" actId="478"/>
          <ac:spMkLst>
            <pc:docMk/>
            <pc:sldMk cId="3479936675" sldId="455"/>
            <ac:spMk id="17" creationId="{2F637C7D-6612-4341-B483-1B76E137F239}"/>
          </ac:spMkLst>
        </pc:spChg>
        <pc:spChg chg="mod">
          <ac:chgData name="Sek Hin Foo" userId="5ba131135915a486" providerId="LiveId" clId="{F65E431E-6C06-4826-BEE8-F48783347CF4}" dt="2020-11-19T11:19:26.780" v="3042" actId="1076"/>
          <ac:spMkLst>
            <pc:docMk/>
            <pc:sldMk cId="3479936675" sldId="455"/>
            <ac:spMk id="21" creationId="{E788C58F-AA8A-484F-8D86-9B95E14306D0}"/>
          </ac:spMkLst>
        </pc:spChg>
        <pc:spChg chg="mod">
          <ac:chgData name="Sek Hin Foo" userId="5ba131135915a486" providerId="LiveId" clId="{F65E431E-6C06-4826-BEE8-F48783347CF4}" dt="2020-11-27T09:49:18.938" v="3342" actId="20577"/>
          <ac:spMkLst>
            <pc:docMk/>
            <pc:sldMk cId="3479936675" sldId="455"/>
            <ac:spMk id="24" creationId="{2EC81CB5-4441-4E5D-888A-B9E6E2B429D0}"/>
          </ac:spMkLst>
        </pc:spChg>
        <pc:picChg chg="del">
          <ac:chgData name="Sek Hin Foo" userId="5ba131135915a486" providerId="LiveId" clId="{F65E431E-6C06-4826-BEE8-F48783347CF4}" dt="2020-11-19T11:18:57.267" v="3036" actId="478"/>
          <ac:picMkLst>
            <pc:docMk/>
            <pc:sldMk cId="3479936675" sldId="455"/>
            <ac:picMk id="8" creationId="{0DDF9B1E-E136-445F-860A-039868D92903}"/>
          </ac:picMkLst>
        </pc:picChg>
        <pc:picChg chg="add mod">
          <ac:chgData name="Sek Hin Foo" userId="5ba131135915a486" providerId="LiveId" clId="{F65E431E-6C06-4826-BEE8-F48783347CF4}" dt="2020-11-19T11:19:19.278" v="3041" actId="1076"/>
          <ac:picMkLst>
            <pc:docMk/>
            <pc:sldMk cId="3479936675" sldId="455"/>
            <ac:picMk id="15" creationId="{744FDFB8-218B-46DC-914E-C2039FF9BFC7}"/>
          </ac:picMkLst>
        </pc:picChg>
      </pc:sldChg>
      <pc:sldChg chg="addSp delSp modSp mod">
        <pc:chgData name="Sek Hin Foo" userId="5ba131135915a486" providerId="LiveId" clId="{F65E431E-6C06-4826-BEE8-F48783347CF4}" dt="2020-12-01T14:52:03.473" v="4599" actId="478"/>
        <pc:sldMkLst>
          <pc:docMk/>
          <pc:sldMk cId="2506033709" sldId="456"/>
        </pc:sldMkLst>
        <pc:spChg chg="mod">
          <ac:chgData name="Sek Hin Foo" userId="5ba131135915a486" providerId="LiveId" clId="{F65E431E-6C06-4826-BEE8-F48783347CF4}" dt="2020-11-27T09:49:36.872" v="3378" actId="6549"/>
          <ac:spMkLst>
            <pc:docMk/>
            <pc:sldMk cId="2506033709" sldId="456"/>
            <ac:spMk id="11" creationId="{9E9A0628-8E24-4490-8215-A116CEC3986D}"/>
          </ac:spMkLst>
        </pc:spChg>
        <pc:spChg chg="mod">
          <ac:chgData name="Sek Hin Foo" userId="5ba131135915a486" providerId="LiveId" clId="{F65E431E-6C06-4826-BEE8-F48783347CF4}" dt="2020-11-30T07:28:19.202" v="4044" actId="1036"/>
          <ac:spMkLst>
            <pc:docMk/>
            <pc:sldMk cId="2506033709" sldId="456"/>
            <ac:spMk id="12" creationId="{B0C1FB8C-180F-4BF7-9B9D-29030883C62E}"/>
          </ac:spMkLst>
        </pc:spChg>
        <pc:spChg chg="mod">
          <ac:chgData name="Sek Hin Foo" userId="5ba131135915a486" providerId="LiveId" clId="{F65E431E-6C06-4826-BEE8-F48783347CF4}" dt="2020-11-30T07:25:11.170" v="4033" actId="14100"/>
          <ac:spMkLst>
            <pc:docMk/>
            <pc:sldMk cId="2506033709" sldId="456"/>
            <ac:spMk id="13" creationId="{3E907224-BDFC-40FB-BC1E-98680203EDFC}"/>
          </ac:spMkLst>
        </pc:spChg>
        <pc:spChg chg="add del mod">
          <ac:chgData name="Sek Hin Foo" userId="5ba131135915a486" providerId="LiveId" clId="{F65E431E-6C06-4826-BEE8-F48783347CF4}" dt="2020-11-30T07:28:57.047" v="4045" actId="478"/>
          <ac:spMkLst>
            <pc:docMk/>
            <pc:sldMk cId="2506033709" sldId="456"/>
            <ac:spMk id="14" creationId="{BEB2698F-3A31-4598-BD53-BB5797DD53C7}"/>
          </ac:spMkLst>
        </pc:spChg>
        <pc:spChg chg="add del mod">
          <ac:chgData name="Sek Hin Foo" userId="5ba131135915a486" providerId="LiveId" clId="{F65E431E-6C06-4826-BEE8-F48783347CF4}" dt="2020-12-01T14:52:03.473" v="4599" actId="478"/>
          <ac:spMkLst>
            <pc:docMk/>
            <pc:sldMk cId="2506033709" sldId="456"/>
            <ac:spMk id="15" creationId="{527E26D0-0F08-4EF9-84DC-7C44C3C5DCEC}"/>
          </ac:spMkLst>
        </pc:spChg>
      </pc:sldChg>
      <pc:sldChg chg="addSp delSp modSp mod">
        <pc:chgData name="Sek Hin Foo" userId="5ba131135915a486" providerId="LiveId" clId="{F65E431E-6C06-4826-BEE8-F48783347CF4}" dt="2020-12-01T14:52:04.577" v="4600" actId="478"/>
        <pc:sldMkLst>
          <pc:docMk/>
          <pc:sldMk cId="3698867572" sldId="457"/>
        </pc:sldMkLst>
        <pc:spChg chg="mod">
          <ac:chgData name="Sek Hin Foo" userId="5ba131135915a486" providerId="LiveId" clId="{F65E431E-6C06-4826-BEE8-F48783347CF4}" dt="2020-11-30T07:29:37.897" v="4067" actId="20577"/>
          <ac:spMkLst>
            <pc:docMk/>
            <pc:sldMk cId="3698867572" sldId="457"/>
            <ac:spMk id="21" creationId="{52D89A69-EEE8-4ECE-99A4-86D3EAC29900}"/>
          </ac:spMkLst>
        </pc:spChg>
        <pc:spChg chg="add del mod">
          <ac:chgData name="Sek Hin Foo" userId="5ba131135915a486" providerId="LiveId" clId="{F65E431E-6C06-4826-BEE8-F48783347CF4}" dt="2020-12-01T14:52:04.577" v="4600" actId="478"/>
          <ac:spMkLst>
            <pc:docMk/>
            <pc:sldMk cId="3698867572" sldId="457"/>
            <ac:spMk id="53" creationId="{08DCFA7A-ED08-4DB5-86B1-862F21847D5C}"/>
          </ac:spMkLst>
        </pc:spChg>
      </pc:sldChg>
      <pc:sldChg chg="addSp delSp modSp mod">
        <pc:chgData name="Sek Hin Foo" userId="5ba131135915a486" providerId="LiveId" clId="{F65E431E-6C06-4826-BEE8-F48783347CF4}" dt="2020-12-01T14:51:22.377" v="4582" actId="478"/>
        <pc:sldMkLst>
          <pc:docMk/>
          <pc:sldMk cId="3945876728" sldId="459"/>
        </pc:sldMkLst>
        <pc:spChg chg="mod">
          <ac:chgData name="Sek Hin Foo" userId="5ba131135915a486" providerId="LiveId" clId="{F65E431E-6C06-4826-BEE8-F48783347CF4}" dt="2020-11-30T07:07:03.244" v="3815" actId="20577"/>
          <ac:spMkLst>
            <pc:docMk/>
            <pc:sldMk cId="3945876728" sldId="459"/>
            <ac:spMk id="3" creationId="{1CD023C5-1E50-4AC3-8196-6EB2A7D0D0EC}"/>
          </ac:spMkLst>
        </pc:spChg>
        <pc:spChg chg="add del mod">
          <ac:chgData name="Sek Hin Foo" userId="5ba131135915a486" providerId="LiveId" clId="{F65E431E-6C06-4826-BEE8-F48783347CF4}" dt="2020-12-01T14:51:22.377" v="4582" actId="478"/>
          <ac:spMkLst>
            <pc:docMk/>
            <pc:sldMk cId="3945876728" sldId="459"/>
            <ac:spMk id="13" creationId="{390142CA-31BF-45C2-A949-6B5F75E756B3}"/>
          </ac:spMkLst>
        </pc:spChg>
      </pc:sldChg>
      <pc:sldChg chg="addSp delSp modSp add mod">
        <pc:chgData name="Sek Hin Foo" userId="5ba131135915a486" providerId="LiveId" clId="{F65E431E-6C06-4826-BEE8-F48783347CF4}" dt="2020-11-18T08:29:33.654" v="2383" actId="1038"/>
        <pc:sldMkLst>
          <pc:docMk/>
          <pc:sldMk cId="2656097375" sldId="461"/>
        </pc:sldMkLst>
        <pc:spChg chg="del mod topLvl">
          <ac:chgData name="Sek Hin Foo" userId="5ba131135915a486" providerId="LiveId" clId="{F65E431E-6C06-4826-BEE8-F48783347CF4}" dt="2020-11-18T03:54:07.284" v="2012" actId="478"/>
          <ac:spMkLst>
            <pc:docMk/>
            <pc:sldMk cId="2656097375" sldId="461"/>
            <ac:spMk id="13" creationId="{6314F0C6-C888-4256-B707-036C72E0BE18}"/>
          </ac:spMkLst>
        </pc:spChg>
        <pc:spChg chg="del mod topLvl">
          <ac:chgData name="Sek Hin Foo" userId="5ba131135915a486" providerId="LiveId" clId="{F65E431E-6C06-4826-BEE8-F48783347CF4}" dt="2020-11-18T03:54:05.702" v="2009" actId="478"/>
          <ac:spMkLst>
            <pc:docMk/>
            <pc:sldMk cId="2656097375" sldId="461"/>
            <ac:spMk id="14" creationId="{3A6F415E-223A-4D4B-B3A4-862C544060A3}"/>
          </ac:spMkLst>
        </pc:spChg>
        <pc:spChg chg="del mod topLvl">
          <ac:chgData name="Sek Hin Foo" userId="5ba131135915a486" providerId="LiveId" clId="{F65E431E-6C06-4826-BEE8-F48783347CF4}" dt="2020-11-18T03:54:06.806" v="2011" actId="478"/>
          <ac:spMkLst>
            <pc:docMk/>
            <pc:sldMk cId="2656097375" sldId="461"/>
            <ac:spMk id="15" creationId="{FA23EF4D-2530-49B0-988A-5F6538EE771B}"/>
          </ac:spMkLst>
        </pc:spChg>
        <pc:spChg chg="del mod topLvl">
          <ac:chgData name="Sek Hin Foo" userId="5ba131135915a486" providerId="LiveId" clId="{F65E431E-6C06-4826-BEE8-F48783347CF4}" dt="2020-11-18T03:54:08.646" v="2014" actId="478"/>
          <ac:spMkLst>
            <pc:docMk/>
            <pc:sldMk cId="2656097375" sldId="461"/>
            <ac:spMk id="16" creationId="{84FFD56D-77D2-49B1-8CF5-1920B0EF5F65}"/>
          </ac:spMkLst>
        </pc:spChg>
        <pc:spChg chg="del mod topLvl">
          <ac:chgData name="Sek Hin Foo" userId="5ba131135915a486" providerId="LiveId" clId="{F65E431E-6C06-4826-BEE8-F48783347CF4}" dt="2020-11-18T03:54:06.318" v="2010" actId="478"/>
          <ac:spMkLst>
            <pc:docMk/>
            <pc:sldMk cId="2656097375" sldId="461"/>
            <ac:spMk id="17" creationId="{3AC042F8-7377-4000-9640-A6F2E6864A23}"/>
          </ac:spMkLst>
        </pc:spChg>
        <pc:spChg chg="del mod topLvl">
          <ac:chgData name="Sek Hin Foo" userId="5ba131135915a486" providerId="LiveId" clId="{F65E431E-6C06-4826-BEE8-F48783347CF4}" dt="2020-11-18T03:54:04.764" v="2008" actId="478"/>
          <ac:spMkLst>
            <pc:docMk/>
            <pc:sldMk cId="2656097375" sldId="461"/>
            <ac:spMk id="18" creationId="{B6540465-D0CC-4D80-B17D-E5698BC58A0D}"/>
          </ac:spMkLst>
        </pc:spChg>
        <pc:spChg chg="del mod topLvl">
          <ac:chgData name="Sek Hin Foo" userId="5ba131135915a486" providerId="LiveId" clId="{F65E431E-6C06-4826-BEE8-F48783347CF4}" dt="2020-11-18T03:54:07.839" v="2013" actId="478"/>
          <ac:spMkLst>
            <pc:docMk/>
            <pc:sldMk cId="2656097375" sldId="461"/>
            <ac:spMk id="19" creationId="{524E9503-5DEA-4779-8953-D7335BD37DF8}"/>
          </ac:spMkLst>
        </pc:spChg>
        <pc:spChg chg="del mod topLvl">
          <ac:chgData name="Sek Hin Foo" userId="5ba131135915a486" providerId="LiveId" clId="{F65E431E-6C06-4826-BEE8-F48783347CF4}" dt="2020-11-18T03:54:09.842" v="2015" actId="478"/>
          <ac:spMkLst>
            <pc:docMk/>
            <pc:sldMk cId="2656097375" sldId="461"/>
            <ac:spMk id="20" creationId="{E48F7B90-DA8C-4F8B-9777-EA9E9B510EAD}"/>
          </ac:spMkLst>
        </pc:spChg>
        <pc:spChg chg="del">
          <ac:chgData name="Sek Hin Foo" userId="5ba131135915a486" providerId="LiveId" clId="{F65E431E-6C06-4826-BEE8-F48783347CF4}" dt="2020-11-18T03:53:46.023" v="1918" actId="478"/>
          <ac:spMkLst>
            <pc:docMk/>
            <pc:sldMk cId="2656097375" sldId="461"/>
            <ac:spMk id="193" creationId="{71206E26-1A51-4138-BEA9-C2A3236ED260}"/>
          </ac:spMkLst>
        </pc:spChg>
        <pc:spChg chg="del">
          <ac:chgData name="Sek Hin Foo" userId="5ba131135915a486" providerId="LiveId" clId="{F65E431E-6C06-4826-BEE8-F48783347CF4}" dt="2020-11-18T03:53:46.023" v="1918" actId="478"/>
          <ac:spMkLst>
            <pc:docMk/>
            <pc:sldMk cId="2656097375" sldId="461"/>
            <ac:spMk id="195" creationId="{08060B0E-FBCE-4D8A-95DD-423927CF8962}"/>
          </ac:spMkLst>
        </pc:spChg>
        <pc:spChg chg="del">
          <ac:chgData name="Sek Hin Foo" userId="5ba131135915a486" providerId="LiveId" clId="{F65E431E-6C06-4826-BEE8-F48783347CF4}" dt="2020-11-18T03:53:46.023" v="1918" actId="478"/>
          <ac:spMkLst>
            <pc:docMk/>
            <pc:sldMk cId="2656097375" sldId="461"/>
            <ac:spMk id="197" creationId="{A1BFA98D-AA97-4778-AE6F-3CBFC9E04AC9}"/>
          </ac:spMkLst>
        </pc:spChg>
        <pc:spChg chg="del">
          <ac:chgData name="Sek Hin Foo" userId="5ba131135915a486" providerId="LiveId" clId="{F65E431E-6C06-4826-BEE8-F48783347CF4}" dt="2020-11-18T03:53:46.023" v="1918" actId="478"/>
          <ac:spMkLst>
            <pc:docMk/>
            <pc:sldMk cId="2656097375" sldId="461"/>
            <ac:spMk id="199" creationId="{3FF96B79-2051-4242-829F-E9AD7A1938D9}"/>
          </ac:spMkLst>
        </pc:spChg>
        <pc:spChg chg="del">
          <ac:chgData name="Sek Hin Foo" userId="5ba131135915a486" providerId="LiveId" clId="{F65E431E-6C06-4826-BEE8-F48783347CF4}" dt="2020-11-18T03:53:46.023" v="1918" actId="478"/>
          <ac:spMkLst>
            <pc:docMk/>
            <pc:sldMk cId="2656097375" sldId="461"/>
            <ac:spMk id="201" creationId="{1BB8738D-8862-4B5F-BDA1-EDBE94329EF8}"/>
          </ac:spMkLst>
        </pc:spChg>
        <pc:spChg chg="del">
          <ac:chgData name="Sek Hin Foo" userId="5ba131135915a486" providerId="LiveId" clId="{F65E431E-6C06-4826-BEE8-F48783347CF4}" dt="2020-11-18T03:53:46.023" v="1918" actId="478"/>
          <ac:spMkLst>
            <pc:docMk/>
            <pc:sldMk cId="2656097375" sldId="461"/>
            <ac:spMk id="203" creationId="{40840552-CB9A-49BB-99E6-D9279AB3064C}"/>
          </ac:spMkLst>
        </pc:spChg>
        <pc:spChg chg="del">
          <ac:chgData name="Sek Hin Foo" userId="5ba131135915a486" providerId="LiveId" clId="{F65E431E-6C06-4826-BEE8-F48783347CF4}" dt="2020-11-18T03:53:46.023" v="1918" actId="478"/>
          <ac:spMkLst>
            <pc:docMk/>
            <pc:sldMk cId="2656097375" sldId="461"/>
            <ac:spMk id="205" creationId="{67626AA6-A547-4DD9-80E8-855473E8B943}"/>
          </ac:spMkLst>
        </pc:spChg>
        <pc:spChg chg="del">
          <ac:chgData name="Sek Hin Foo" userId="5ba131135915a486" providerId="LiveId" clId="{F65E431E-6C06-4826-BEE8-F48783347CF4}" dt="2020-11-18T03:53:46.023" v="1918" actId="478"/>
          <ac:spMkLst>
            <pc:docMk/>
            <pc:sldMk cId="2656097375" sldId="461"/>
            <ac:spMk id="207" creationId="{AB26AD6C-F673-4B6B-8180-EBFBD9E99F03}"/>
          </ac:spMkLst>
        </pc:spChg>
        <pc:spChg chg="del">
          <ac:chgData name="Sek Hin Foo" userId="5ba131135915a486" providerId="LiveId" clId="{F65E431E-6C06-4826-BEE8-F48783347CF4}" dt="2020-11-18T03:53:43.523" v="1917" actId="478"/>
          <ac:spMkLst>
            <pc:docMk/>
            <pc:sldMk cId="2656097375" sldId="461"/>
            <ac:spMk id="224" creationId="{67E58EDB-AAB1-41F0-AF90-FF8BD192679C}"/>
          </ac:spMkLst>
        </pc:spChg>
        <pc:spChg chg="del">
          <ac:chgData name="Sek Hin Foo" userId="5ba131135915a486" providerId="LiveId" clId="{F65E431E-6C06-4826-BEE8-F48783347CF4}" dt="2020-11-18T03:53:43.523" v="1917" actId="478"/>
          <ac:spMkLst>
            <pc:docMk/>
            <pc:sldMk cId="2656097375" sldId="461"/>
            <ac:spMk id="226" creationId="{699B4CA2-927B-455D-B3F0-4AA0A1D9E66B}"/>
          </ac:spMkLst>
        </pc:spChg>
        <pc:grpChg chg="del mod">
          <ac:chgData name="Sek Hin Foo" userId="5ba131135915a486" providerId="LiveId" clId="{F65E431E-6C06-4826-BEE8-F48783347CF4}" dt="2020-11-18T03:54:02.865" v="2007" actId="165"/>
          <ac:grpSpMkLst>
            <pc:docMk/>
            <pc:sldMk cId="2656097375" sldId="461"/>
            <ac:grpSpMk id="26" creationId="{CA3481DF-1E02-420F-8423-EA43C8940250}"/>
          </ac:grpSpMkLst>
        </pc:grpChg>
        <pc:grpChg chg="del">
          <ac:chgData name="Sek Hin Foo" userId="5ba131135915a486" providerId="LiveId" clId="{F65E431E-6C06-4826-BEE8-F48783347CF4}" dt="2020-11-18T03:53:43.523" v="1917" actId="478"/>
          <ac:grpSpMkLst>
            <pc:docMk/>
            <pc:sldMk cId="2656097375" sldId="461"/>
            <ac:grpSpMk id="27" creationId="{98D0CA1E-1305-4383-8DAB-179B03D282B5}"/>
          </ac:grpSpMkLst>
        </pc:grpChg>
        <pc:grpChg chg="del">
          <ac:chgData name="Sek Hin Foo" userId="5ba131135915a486" providerId="LiveId" clId="{F65E431E-6C06-4826-BEE8-F48783347CF4}" dt="2020-11-18T03:55:09.569" v="2016" actId="478"/>
          <ac:grpSpMkLst>
            <pc:docMk/>
            <pc:sldMk cId="2656097375" sldId="461"/>
            <ac:grpSpMk id="44" creationId="{6413DBFD-7282-45E6-90F7-8A6741EA06C8}"/>
          </ac:grpSpMkLst>
        </pc:grpChg>
        <pc:grpChg chg="del">
          <ac:chgData name="Sek Hin Foo" userId="5ba131135915a486" providerId="LiveId" clId="{F65E431E-6C06-4826-BEE8-F48783347CF4}" dt="2020-11-18T03:53:43.523" v="1917" actId="478"/>
          <ac:grpSpMkLst>
            <pc:docMk/>
            <pc:sldMk cId="2656097375" sldId="461"/>
            <ac:grpSpMk id="209" creationId="{4C458F21-80E7-4E38-91E0-DD18AC40432D}"/>
          </ac:grpSpMkLst>
        </pc:grpChg>
        <pc:picChg chg="add mod">
          <ac:chgData name="Sek Hin Foo" userId="5ba131135915a486" providerId="LiveId" clId="{F65E431E-6C06-4826-BEE8-F48783347CF4}" dt="2020-11-18T08:29:33.654" v="2383" actId="1038"/>
          <ac:picMkLst>
            <pc:docMk/>
            <pc:sldMk cId="2656097375" sldId="461"/>
            <ac:picMk id="6" creationId="{E53BB8C4-CCD6-47EB-BEDE-7E8C18BB5255}"/>
          </ac:picMkLst>
        </pc:picChg>
        <pc:picChg chg="add mod">
          <ac:chgData name="Sek Hin Foo" userId="5ba131135915a486" providerId="LiveId" clId="{F65E431E-6C06-4826-BEE8-F48783347CF4}" dt="2020-11-18T08:29:25.423" v="2325" actId="1037"/>
          <ac:picMkLst>
            <pc:docMk/>
            <pc:sldMk cId="2656097375" sldId="461"/>
            <ac:picMk id="7" creationId="{F1D0814B-1CC1-462D-B575-23CB9D628947}"/>
          </ac:picMkLst>
        </pc:picChg>
        <pc:picChg chg="mod">
          <ac:chgData name="Sek Hin Foo" userId="5ba131135915a486" providerId="LiveId" clId="{F65E431E-6C06-4826-BEE8-F48783347CF4}" dt="2020-11-18T08:29:21.837" v="2293" actId="1037"/>
          <ac:picMkLst>
            <pc:docMk/>
            <pc:sldMk cId="2656097375" sldId="461"/>
            <ac:picMk id="8" creationId="{26F9CA8D-E670-4E5A-8660-D62F95593887}"/>
          </ac:picMkLst>
        </pc:picChg>
        <pc:picChg chg="add del mod topLvl">
          <ac:chgData name="Sek Hin Foo" userId="5ba131135915a486" providerId="LiveId" clId="{F65E431E-6C06-4826-BEE8-F48783347CF4}" dt="2020-11-18T08:28:45.624" v="2232" actId="478"/>
          <ac:picMkLst>
            <pc:docMk/>
            <pc:sldMk cId="2656097375" sldId="461"/>
            <ac:picMk id="12" creationId="{D6A90CB1-965D-44F3-8F10-39332CC20E9A}"/>
          </ac:picMkLst>
        </pc:picChg>
        <pc:picChg chg="del">
          <ac:chgData name="Sek Hin Foo" userId="5ba131135915a486" providerId="LiveId" clId="{F65E431E-6C06-4826-BEE8-F48783347CF4}" dt="2020-11-18T03:53:43.523" v="1917" actId="478"/>
          <ac:picMkLst>
            <pc:docMk/>
            <pc:sldMk cId="2656097375" sldId="461"/>
            <ac:picMk id="188" creationId="{6EA68C6C-016D-4753-8C5F-7C4959821031}"/>
          </ac:picMkLst>
        </pc:picChg>
      </pc:sldChg>
      <pc:sldChg chg="addSp delSp modSp mod">
        <pc:chgData name="Sek Hin Foo" userId="5ba131135915a486" providerId="LiveId" clId="{F65E431E-6C06-4826-BEE8-F48783347CF4}" dt="2020-12-01T14:51:15.378" v="4576" actId="478"/>
        <pc:sldMkLst>
          <pc:docMk/>
          <pc:sldMk cId="873568369" sldId="462"/>
        </pc:sldMkLst>
        <pc:spChg chg="mod topLvl">
          <ac:chgData name="Sek Hin Foo" userId="5ba131135915a486" providerId="LiveId" clId="{F65E431E-6C06-4826-BEE8-F48783347CF4}" dt="2020-11-30T10:06:50.481" v="4439" actId="164"/>
          <ac:spMkLst>
            <pc:docMk/>
            <pc:sldMk cId="873568369" sldId="462"/>
            <ac:spMk id="60" creationId="{B0295F6C-54EB-4F61-8857-C8CBE308D8E8}"/>
          </ac:spMkLst>
        </pc:spChg>
        <pc:spChg chg="mod topLvl">
          <ac:chgData name="Sek Hin Foo" userId="5ba131135915a486" providerId="LiveId" clId="{F65E431E-6C06-4826-BEE8-F48783347CF4}" dt="2020-11-30T10:06:50.481" v="4439" actId="164"/>
          <ac:spMkLst>
            <pc:docMk/>
            <pc:sldMk cId="873568369" sldId="462"/>
            <ac:spMk id="63" creationId="{E823F08D-92DF-4692-99F0-6E882DE195F5}"/>
          </ac:spMkLst>
        </pc:spChg>
        <pc:spChg chg="mod topLvl">
          <ac:chgData name="Sek Hin Foo" userId="5ba131135915a486" providerId="LiveId" clId="{F65E431E-6C06-4826-BEE8-F48783347CF4}" dt="2020-11-30T10:06:50.481" v="4439" actId="164"/>
          <ac:spMkLst>
            <pc:docMk/>
            <pc:sldMk cId="873568369" sldId="462"/>
            <ac:spMk id="70" creationId="{E3C98757-5849-4C9F-802D-F17C32A4FE41}"/>
          </ac:spMkLst>
        </pc:spChg>
        <pc:spChg chg="mod topLvl">
          <ac:chgData name="Sek Hin Foo" userId="5ba131135915a486" providerId="LiveId" clId="{F65E431E-6C06-4826-BEE8-F48783347CF4}" dt="2020-11-30T10:06:50.481" v="4439" actId="164"/>
          <ac:spMkLst>
            <pc:docMk/>
            <pc:sldMk cId="873568369" sldId="462"/>
            <ac:spMk id="71" creationId="{1AF72A73-874C-4AFF-8BF8-F046D813D0E9}"/>
          </ac:spMkLst>
        </pc:spChg>
        <pc:spChg chg="mod topLvl">
          <ac:chgData name="Sek Hin Foo" userId="5ba131135915a486" providerId="LiveId" clId="{F65E431E-6C06-4826-BEE8-F48783347CF4}" dt="2020-11-30T10:06:50.481" v="4439" actId="164"/>
          <ac:spMkLst>
            <pc:docMk/>
            <pc:sldMk cId="873568369" sldId="462"/>
            <ac:spMk id="72" creationId="{95D1B7E4-3631-4E0A-A919-AC38D3BED69B}"/>
          </ac:spMkLst>
        </pc:spChg>
        <pc:spChg chg="mod topLvl">
          <ac:chgData name="Sek Hin Foo" userId="5ba131135915a486" providerId="LiveId" clId="{F65E431E-6C06-4826-BEE8-F48783347CF4}" dt="2020-11-30T10:06:50.481" v="4439" actId="164"/>
          <ac:spMkLst>
            <pc:docMk/>
            <pc:sldMk cId="873568369" sldId="462"/>
            <ac:spMk id="73" creationId="{193CF1BF-FB36-497C-B824-698F6253BD39}"/>
          </ac:spMkLst>
        </pc:spChg>
        <pc:spChg chg="mod topLvl">
          <ac:chgData name="Sek Hin Foo" userId="5ba131135915a486" providerId="LiveId" clId="{F65E431E-6C06-4826-BEE8-F48783347CF4}" dt="2020-11-30T10:06:50.481" v="4439" actId="164"/>
          <ac:spMkLst>
            <pc:docMk/>
            <pc:sldMk cId="873568369" sldId="462"/>
            <ac:spMk id="74" creationId="{448135FB-C2A7-4B29-B51D-A5DF9282B164}"/>
          </ac:spMkLst>
        </pc:spChg>
        <pc:spChg chg="mod topLvl">
          <ac:chgData name="Sek Hin Foo" userId="5ba131135915a486" providerId="LiveId" clId="{F65E431E-6C06-4826-BEE8-F48783347CF4}" dt="2020-11-30T10:06:50.481" v="4439" actId="164"/>
          <ac:spMkLst>
            <pc:docMk/>
            <pc:sldMk cId="873568369" sldId="462"/>
            <ac:spMk id="75" creationId="{AAF7B0CD-BE9C-4F8B-8225-86DB9945E440}"/>
          </ac:spMkLst>
        </pc:spChg>
        <pc:spChg chg="mod topLvl">
          <ac:chgData name="Sek Hin Foo" userId="5ba131135915a486" providerId="LiveId" clId="{F65E431E-6C06-4826-BEE8-F48783347CF4}" dt="2020-11-30T10:06:50.481" v="4439" actId="164"/>
          <ac:spMkLst>
            <pc:docMk/>
            <pc:sldMk cId="873568369" sldId="462"/>
            <ac:spMk id="76" creationId="{8C8ED99B-2157-43EC-833E-9EBB0B440DDE}"/>
          </ac:spMkLst>
        </pc:spChg>
        <pc:spChg chg="mod topLvl">
          <ac:chgData name="Sek Hin Foo" userId="5ba131135915a486" providerId="LiveId" clId="{F65E431E-6C06-4826-BEE8-F48783347CF4}" dt="2020-11-30T10:06:50.481" v="4439" actId="164"/>
          <ac:spMkLst>
            <pc:docMk/>
            <pc:sldMk cId="873568369" sldId="462"/>
            <ac:spMk id="77" creationId="{A0F64291-41F3-4C70-9F17-BBC10117CF71}"/>
          </ac:spMkLst>
        </pc:spChg>
        <pc:spChg chg="mod topLvl">
          <ac:chgData name="Sek Hin Foo" userId="5ba131135915a486" providerId="LiveId" clId="{F65E431E-6C06-4826-BEE8-F48783347CF4}" dt="2020-11-30T10:06:50.481" v="4439" actId="164"/>
          <ac:spMkLst>
            <pc:docMk/>
            <pc:sldMk cId="873568369" sldId="462"/>
            <ac:spMk id="78" creationId="{69C06752-40E1-448B-ADBE-5F7889CC89A4}"/>
          </ac:spMkLst>
        </pc:spChg>
        <pc:spChg chg="mod topLvl">
          <ac:chgData name="Sek Hin Foo" userId="5ba131135915a486" providerId="LiveId" clId="{F65E431E-6C06-4826-BEE8-F48783347CF4}" dt="2020-11-30T10:06:50.481" v="4439" actId="164"/>
          <ac:spMkLst>
            <pc:docMk/>
            <pc:sldMk cId="873568369" sldId="462"/>
            <ac:spMk id="79" creationId="{62272450-D30F-470B-BA4C-C8EDFD035A13}"/>
          </ac:spMkLst>
        </pc:spChg>
        <pc:spChg chg="mod topLvl">
          <ac:chgData name="Sek Hin Foo" userId="5ba131135915a486" providerId="LiveId" clId="{F65E431E-6C06-4826-BEE8-F48783347CF4}" dt="2020-11-30T10:06:50.481" v="4439" actId="164"/>
          <ac:spMkLst>
            <pc:docMk/>
            <pc:sldMk cId="873568369" sldId="462"/>
            <ac:spMk id="80" creationId="{2B0F0EFC-067B-4769-9378-39EB9B8843E2}"/>
          </ac:spMkLst>
        </pc:spChg>
        <pc:spChg chg="mod topLvl">
          <ac:chgData name="Sek Hin Foo" userId="5ba131135915a486" providerId="LiveId" clId="{F65E431E-6C06-4826-BEE8-F48783347CF4}" dt="2020-11-30T10:06:50.481" v="4439" actId="164"/>
          <ac:spMkLst>
            <pc:docMk/>
            <pc:sldMk cId="873568369" sldId="462"/>
            <ac:spMk id="81" creationId="{A9FC1B30-2959-4BDC-A698-27D7BF305FA4}"/>
          </ac:spMkLst>
        </pc:spChg>
        <pc:spChg chg="mod topLvl">
          <ac:chgData name="Sek Hin Foo" userId="5ba131135915a486" providerId="LiveId" clId="{F65E431E-6C06-4826-BEE8-F48783347CF4}" dt="2020-11-30T10:06:50.481" v="4439" actId="164"/>
          <ac:spMkLst>
            <pc:docMk/>
            <pc:sldMk cId="873568369" sldId="462"/>
            <ac:spMk id="82" creationId="{CCD844A0-2F1E-4333-97E4-65F162034A15}"/>
          </ac:spMkLst>
        </pc:spChg>
        <pc:spChg chg="mod topLvl">
          <ac:chgData name="Sek Hin Foo" userId="5ba131135915a486" providerId="LiveId" clId="{F65E431E-6C06-4826-BEE8-F48783347CF4}" dt="2020-11-30T10:06:50.481" v="4439" actId="164"/>
          <ac:spMkLst>
            <pc:docMk/>
            <pc:sldMk cId="873568369" sldId="462"/>
            <ac:spMk id="83" creationId="{D794DCBC-BEEB-443C-814B-E4C7D4C377EB}"/>
          </ac:spMkLst>
        </pc:spChg>
        <pc:spChg chg="mod topLvl">
          <ac:chgData name="Sek Hin Foo" userId="5ba131135915a486" providerId="LiveId" clId="{F65E431E-6C06-4826-BEE8-F48783347CF4}" dt="2020-11-30T10:06:50.481" v="4439" actId="164"/>
          <ac:spMkLst>
            <pc:docMk/>
            <pc:sldMk cId="873568369" sldId="462"/>
            <ac:spMk id="85" creationId="{DCB709B2-648D-422B-AC59-A02AAD1D505B}"/>
          </ac:spMkLst>
        </pc:spChg>
        <pc:spChg chg="mod topLvl">
          <ac:chgData name="Sek Hin Foo" userId="5ba131135915a486" providerId="LiveId" clId="{F65E431E-6C06-4826-BEE8-F48783347CF4}" dt="2020-11-30T10:06:50.481" v="4439" actId="164"/>
          <ac:spMkLst>
            <pc:docMk/>
            <pc:sldMk cId="873568369" sldId="462"/>
            <ac:spMk id="86" creationId="{122A4948-1B00-4398-A2FE-012A148C23FC}"/>
          </ac:spMkLst>
        </pc:spChg>
        <pc:spChg chg="mod topLvl">
          <ac:chgData name="Sek Hin Foo" userId="5ba131135915a486" providerId="LiveId" clId="{F65E431E-6C06-4826-BEE8-F48783347CF4}" dt="2020-11-30T10:06:50.481" v="4439" actId="164"/>
          <ac:spMkLst>
            <pc:docMk/>
            <pc:sldMk cId="873568369" sldId="462"/>
            <ac:spMk id="90" creationId="{A6C03D61-BA6B-411D-9CD8-3E2D86024298}"/>
          </ac:spMkLst>
        </pc:spChg>
        <pc:spChg chg="mod topLvl">
          <ac:chgData name="Sek Hin Foo" userId="5ba131135915a486" providerId="LiveId" clId="{F65E431E-6C06-4826-BEE8-F48783347CF4}" dt="2020-11-30T10:06:50.481" v="4439" actId="164"/>
          <ac:spMkLst>
            <pc:docMk/>
            <pc:sldMk cId="873568369" sldId="462"/>
            <ac:spMk id="91" creationId="{5790BA43-DB24-414B-BD40-740A7CC41F8F}"/>
          </ac:spMkLst>
        </pc:spChg>
        <pc:spChg chg="mod topLvl">
          <ac:chgData name="Sek Hin Foo" userId="5ba131135915a486" providerId="LiveId" clId="{F65E431E-6C06-4826-BEE8-F48783347CF4}" dt="2020-11-30T10:06:50.481" v="4439" actId="164"/>
          <ac:spMkLst>
            <pc:docMk/>
            <pc:sldMk cId="873568369" sldId="462"/>
            <ac:spMk id="92" creationId="{F30F63F9-C4CD-4E01-BC07-7269B50AE556}"/>
          </ac:spMkLst>
        </pc:spChg>
        <pc:spChg chg="mod topLvl">
          <ac:chgData name="Sek Hin Foo" userId="5ba131135915a486" providerId="LiveId" clId="{F65E431E-6C06-4826-BEE8-F48783347CF4}" dt="2020-11-30T10:06:50.481" v="4439" actId="164"/>
          <ac:spMkLst>
            <pc:docMk/>
            <pc:sldMk cId="873568369" sldId="462"/>
            <ac:spMk id="93" creationId="{F202F20F-72BE-4150-9385-68900A252669}"/>
          </ac:spMkLst>
        </pc:spChg>
        <pc:spChg chg="mod topLvl">
          <ac:chgData name="Sek Hin Foo" userId="5ba131135915a486" providerId="LiveId" clId="{F65E431E-6C06-4826-BEE8-F48783347CF4}" dt="2020-11-30T10:06:50.481" v="4439" actId="164"/>
          <ac:spMkLst>
            <pc:docMk/>
            <pc:sldMk cId="873568369" sldId="462"/>
            <ac:spMk id="94" creationId="{801D0D9F-0EC4-4D9A-AE84-59E0F14F81D7}"/>
          </ac:spMkLst>
        </pc:spChg>
        <pc:spChg chg="mod topLvl">
          <ac:chgData name="Sek Hin Foo" userId="5ba131135915a486" providerId="LiveId" clId="{F65E431E-6C06-4826-BEE8-F48783347CF4}" dt="2020-11-30T10:06:50.481" v="4439" actId="164"/>
          <ac:spMkLst>
            <pc:docMk/>
            <pc:sldMk cId="873568369" sldId="462"/>
            <ac:spMk id="95" creationId="{E39F72F4-2D33-49F1-9245-2123D54E3730}"/>
          </ac:spMkLst>
        </pc:spChg>
        <pc:spChg chg="mod topLvl">
          <ac:chgData name="Sek Hin Foo" userId="5ba131135915a486" providerId="LiveId" clId="{F65E431E-6C06-4826-BEE8-F48783347CF4}" dt="2020-11-30T10:06:50.481" v="4439" actId="164"/>
          <ac:spMkLst>
            <pc:docMk/>
            <pc:sldMk cId="873568369" sldId="462"/>
            <ac:spMk id="96" creationId="{835BD21C-0428-4225-B769-24188A9FEDDB}"/>
          </ac:spMkLst>
        </pc:spChg>
        <pc:spChg chg="mod topLvl">
          <ac:chgData name="Sek Hin Foo" userId="5ba131135915a486" providerId="LiveId" clId="{F65E431E-6C06-4826-BEE8-F48783347CF4}" dt="2020-11-30T10:06:50.481" v="4439" actId="164"/>
          <ac:spMkLst>
            <pc:docMk/>
            <pc:sldMk cId="873568369" sldId="462"/>
            <ac:spMk id="97" creationId="{B5F1CDB2-9EDC-49A6-8E28-56CEC5B67023}"/>
          </ac:spMkLst>
        </pc:spChg>
        <pc:spChg chg="mod topLvl">
          <ac:chgData name="Sek Hin Foo" userId="5ba131135915a486" providerId="LiveId" clId="{F65E431E-6C06-4826-BEE8-F48783347CF4}" dt="2020-11-30T10:06:50.481" v="4439" actId="164"/>
          <ac:spMkLst>
            <pc:docMk/>
            <pc:sldMk cId="873568369" sldId="462"/>
            <ac:spMk id="99" creationId="{39FF5AE6-F7B9-422C-B8AD-1D3A1B3DF838}"/>
          </ac:spMkLst>
        </pc:spChg>
        <pc:spChg chg="mod">
          <ac:chgData name="Sek Hin Foo" userId="5ba131135915a486" providerId="LiveId" clId="{F65E431E-6C06-4826-BEE8-F48783347CF4}" dt="2020-11-30T10:06:50.481" v="4439" actId="164"/>
          <ac:spMkLst>
            <pc:docMk/>
            <pc:sldMk cId="873568369" sldId="462"/>
            <ac:spMk id="100" creationId="{157E1728-59FA-464C-8430-885F228BBA90}"/>
          </ac:spMkLst>
        </pc:spChg>
        <pc:spChg chg="mod">
          <ac:chgData name="Sek Hin Foo" userId="5ba131135915a486" providerId="LiveId" clId="{F65E431E-6C06-4826-BEE8-F48783347CF4}" dt="2020-11-30T10:06:50.481" v="4439" actId="164"/>
          <ac:spMkLst>
            <pc:docMk/>
            <pc:sldMk cId="873568369" sldId="462"/>
            <ac:spMk id="102" creationId="{A8231AA6-432B-4C2B-B757-F18C294C3120}"/>
          </ac:spMkLst>
        </pc:spChg>
        <pc:spChg chg="add del mod">
          <ac:chgData name="Sek Hin Foo" userId="5ba131135915a486" providerId="LiveId" clId="{F65E431E-6C06-4826-BEE8-F48783347CF4}" dt="2020-12-01T14:51:15.378" v="4576" actId="478"/>
          <ac:spMkLst>
            <pc:docMk/>
            <pc:sldMk cId="873568369" sldId="462"/>
            <ac:spMk id="112" creationId="{E22FB50E-D5B4-4A60-8471-46BD54F6E069}"/>
          </ac:spMkLst>
        </pc:spChg>
        <pc:spChg chg="add del mod">
          <ac:chgData name="Sek Hin Foo" userId="5ba131135915a486" providerId="LiveId" clId="{F65E431E-6C06-4826-BEE8-F48783347CF4}" dt="2020-11-30T08:06:10.878" v="4252" actId="478"/>
          <ac:spMkLst>
            <pc:docMk/>
            <pc:sldMk cId="873568369" sldId="462"/>
            <ac:spMk id="113" creationId="{C6496D44-D901-4E05-BB7D-2FB40BAD96C5}"/>
          </ac:spMkLst>
        </pc:spChg>
        <pc:spChg chg="mod">
          <ac:chgData name="Sek Hin Foo" userId="5ba131135915a486" providerId="LiveId" clId="{F65E431E-6C06-4826-BEE8-F48783347CF4}" dt="2020-11-30T09:52:16.219" v="4371"/>
          <ac:spMkLst>
            <pc:docMk/>
            <pc:sldMk cId="873568369" sldId="462"/>
            <ac:spMk id="114" creationId="{7BD6EBB2-75BC-4199-923E-007D4B32C6C0}"/>
          </ac:spMkLst>
        </pc:spChg>
        <pc:spChg chg="mod">
          <ac:chgData name="Sek Hin Foo" userId="5ba131135915a486" providerId="LiveId" clId="{F65E431E-6C06-4826-BEE8-F48783347CF4}" dt="2020-11-30T09:52:16.219" v="4371"/>
          <ac:spMkLst>
            <pc:docMk/>
            <pc:sldMk cId="873568369" sldId="462"/>
            <ac:spMk id="115" creationId="{8F1CE406-C187-48EB-BEEA-5BE3B7779BE2}"/>
          </ac:spMkLst>
        </pc:spChg>
        <pc:spChg chg="mod">
          <ac:chgData name="Sek Hin Foo" userId="5ba131135915a486" providerId="LiveId" clId="{F65E431E-6C06-4826-BEE8-F48783347CF4}" dt="2020-11-30T07:05:18.846" v="3746" actId="20577"/>
          <ac:spMkLst>
            <pc:docMk/>
            <pc:sldMk cId="873568369" sldId="462"/>
            <ac:spMk id="234" creationId="{52E14CD3-C778-499D-AB0B-A1A2F9059203}"/>
          </ac:spMkLst>
        </pc:spChg>
        <pc:grpChg chg="add del mod">
          <ac:chgData name="Sek Hin Foo" userId="5ba131135915a486" providerId="LiveId" clId="{F65E431E-6C06-4826-BEE8-F48783347CF4}" dt="2020-11-30T10:06:19.954" v="4436" actId="165"/>
          <ac:grpSpMkLst>
            <pc:docMk/>
            <pc:sldMk cId="873568369" sldId="462"/>
            <ac:grpSpMk id="11" creationId="{81E58A2C-66B4-464A-8E2B-C9856531FBFF}"/>
          </ac:grpSpMkLst>
        </pc:grpChg>
        <pc:grpChg chg="add mod">
          <ac:chgData name="Sek Hin Foo" userId="5ba131135915a486" providerId="LiveId" clId="{F65E431E-6C06-4826-BEE8-F48783347CF4}" dt="2020-11-30T10:06:50.481" v="4439" actId="164"/>
          <ac:grpSpMkLst>
            <pc:docMk/>
            <pc:sldMk cId="873568369" sldId="462"/>
            <ac:grpSpMk id="21" creationId="{641794AB-C5DA-4E51-ACA1-1628ACF6963E}"/>
          </ac:grpSpMkLst>
        </pc:grpChg>
        <pc:grpChg chg="del">
          <ac:chgData name="Sek Hin Foo" userId="5ba131135915a486" providerId="LiveId" clId="{F65E431E-6C06-4826-BEE8-F48783347CF4}" dt="2020-11-30T09:52:15.301" v="4370" actId="478"/>
          <ac:grpSpMkLst>
            <pc:docMk/>
            <pc:sldMk cId="873568369" sldId="462"/>
            <ac:grpSpMk id="44" creationId="{6413DBFD-7282-45E6-90F7-8A6741EA06C8}"/>
          </ac:grpSpMkLst>
        </pc:grpChg>
        <pc:grpChg chg="add mod">
          <ac:chgData name="Sek Hin Foo" userId="5ba131135915a486" providerId="LiveId" clId="{F65E431E-6C06-4826-BEE8-F48783347CF4}" dt="2020-11-30T09:52:16.219" v="4371"/>
          <ac:grpSpMkLst>
            <pc:docMk/>
            <pc:sldMk cId="873568369" sldId="462"/>
            <ac:grpSpMk id="113" creationId="{86A53E68-D590-4756-AB2D-3C21D1383289}"/>
          </ac:grpSpMkLst>
        </pc:grpChg>
        <pc:picChg chg="mod topLvl">
          <ac:chgData name="Sek Hin Foo" userId="5ba131135915a486" providerId="LiveId" clId="{F65E431E-6C06-4826-BEE8-F48783347CF4}" dt="2020-11-30T10:06:50.481" v="4439" actId="164"/>
          <ac:picMkLst>
            <pc:docMk/>
            <pc:sldMk cId="873568369" sldId="462"/>
            <ac:picMk id="59" creationId="{CB101172-AEE4-4733-B082-86721E6DFF79}"/>
          </ac:picMkLst>
        </pc:picChg>
        <pc:cxnChg chg="mod topLvl">
          <ac:chgData name="Sek Hin Foo" userId="5ba131135915a486" providerId="LiveId" clId="{F65E431E-6C06-4826-BEE8-F48783347CF4}" dt="2020-11-30T10:06:50.481" v="4439" actId="164"/>
          <ac:cxnSpMkLst>
            <pc:docMk/>
            <pc:sldMk cId="873568369" sldId="462"/>
            <ac:cxnSpMk id="84" creationId="{D7C7AFE0-F620-4820-8A5C-FEADDFD39901}"/>
          </ac:cxnSpMkLst>
        </pc:cxnChg>
        <pc:cxnChg chg="mod topLvl">
          <ac:chgData name="Sek Hin Foo" userId="5ba131135915a486" providerId="LiveId" clId="{F65E431E-6C06-4826-BEE8-F48783347CF4}" dt="2020-11-30T10:06:50.481" v="4439" actId="164"/>
          <ac:cxnSpMkLst>
            <pc:docMk/>
            <pc:sldMk cId="873568369" sldId="462"/>
            <ac:cxnSpMk id="87" creationId="{DF0E434E-9E2F-4EC6-850A-F1EBE04B38E8}"/>
          </ac:cxnSpMkLst>
        </pc:cxnChg>
        <pc:cxnChg chg="mod topLvl">
          <ac:chgData name="Sek Hin Foo" userId="5ba131135915a486" providerId="LiveId" clId="{F65E431E-6C06-4826-BEE8-F48783347CF4}" dt="2020-11-30T10:06:50.481" v="4439" actId="164"/>
          <ac:cxnSpMkLst>
            <pc:docMk/>
            <pc:sldMk cId="873568369" sldId="462"/>
            <ac:cxnSpMk id="88" creationId="{E729F43B-F65D-49FF-AA9F-BF172B67A7B7}"/>
          </ac:cxnSpMkLst>
        </pc:cxnChg>
        <pc:cxnChg chg="mod topLvl">
          <ac:chgData name="Sek Hin Foo" userId="5ba131135915a486" providerId="LiveId" clId="{F65E431E-6C06-4826-BEE8-F48783347CF4}" dt="2020-11-30T10:06:50.481" v="4439" actId="164"/>
          <ac:cxnSpMkLst>
            <pc:docMk/>
            <pc:sldMk cId="873568369" sldId="462"/>
            <ac:cxnSpMk id="89" creationId="{9C725E90-698B-4492-BD23-47AD0CB3AC22}"/>
          </ac:cxnSpMkLst>
        </pc:cxnChg>
        <pc:cxnChg chg="mod topLvl">
          <ac:chgData name="Sek Hin Foo" userId="5ba131135915a486" providerId="LiveId" clId="{F65E431E-6C06-4826-BEE8-F48783347CF4}" dt="2020-11-30T10:06:50.481" v="4439" actId="164"/>
          <ac:cxnSpMkLst>
            <pc:docMk/>
            <pc:sldMk cId="873568369" sldId="462"/>
            <ac:cxnSpMk id="98" creationId="{66A7E38E-802E-45DC-ACBB-5D27CF1E143D}"/>
          </ac:cxnSpMkLst>
        </pc:cxnChg>
        <pc:cxnChg chg="mod topLvl">
          <ac:chgData name="Sek Hin Foo" userId="5ba131135915a486" providerId="LiveId" clId="{F65E431E-6C06-4826-BEE8-F48783347CF4}" dt="2020-11-30T10:06:50.481" v="4439" actId="164"/>
          <ac:cxnSpMkLst>
            <pc:docMk/>
            <pc:sldMk cId="873568369" sldId="462"/>
            <ac:cxnSpMk id="101" creationId="{98DB0940-AC46-4A30-AE8B-585AB5FB9BA2}"/>
          </ac:cxnSpMkLst>
        </pc:cxnChg>
        <pc:cxnChg chg="mod topLvl">
          <ac:chgData name="Sek Hin Foo" userId="5ba131135915a486" providerId="LiveId" clId="{F65E431E-6C06-4826-BEE8-F48783347CF4}" dt="2020-11-30T10:06:50.481" v="4439" actId="164"/>
          <ac:cxnSpMkLst>
            <pc:docMk/>
            <pc:sldMk cId="873568369" sldId="462"/>
            <ac:cxnSpMk id="103" creationId="{CB04A4CA-2394-454D-93FA-1C001860B923}"/>
          </ac:cxnSpMkLst>
        </pc:cxnChg>
        <pc:cxnChg chg="mod topLvl">
          <ac:chgData name="Sek Hin Foo" userId="5ba131135915a486" providerId="LiveId" clId="{F65E431E-6C06-4826-BEE8-F48783347CF4}" dt="2020-11-30T10:06:50.481" v="4439" actId="164"/>
          <ac:cxnSpMkLst>
            <pc:docMk/>
            <pc:sldMk cId="873568369" sldId="462"/>
            <ac:cxnSpMk id="104" creationId="{FD11F8F9-A7A0-4B4E-AB56-2988A5B489DB}"/>
          </ac:cxnSpMkLst>
        </pc:cxnChg>
        <pc:cxnChg chg="mod topLvl">
          <ac:chgData name="Sek Hin Foo" userId="5ba131135915a486" providerId="LiveId" clId="{F65E431E-6C06-4826-BEE8-F48783347CF4}" dt="2020-11-30T10:06:50.481" v="4439" actId="164"/>
          <ac:cxnSpMkLst>
            <pc:docMk/>
            <pc:sldMk cId="873568369" sldId="462"/>
            <ac:cxnSpMk id="105" creationId="{146CAB5D-A25D-452F-A691-F342A49524B3}"/>
          </ac:cxnSpMkLst>
        </pc:cxnChg>
        <pc:cxnChg chg="mod topLvl">
          <ac:chgData name="Sek Hin Foo" userId="5ba131135915a486" providerId="LiveId" clId="{F65E431E-6C06-4826-BEE8-F48783347CF4}" dt="2020-11-30T10:06:50.481" v="4439" actId="164"/>
          <ac:cxnSpMkLst>
            <pc:docMk/>
            <pc:sldMk cId="873568369" sldId="462"/>
            <ac:cxnSpMk id="106" creationId="{35D785BD-5419-42D0-8148-50F172946574}"/>
          </ac:cxnSpMkLst>
        </pc:cxnChg>
        <pc:cxnChg chg="mod topLvl">
          <ac:chgData name="Sek Hin Foo" userId="5ba131135915a486" providerId="LiveId" clId="{F65E431E-6C06-4826-BEE8-F48783347CF4}" dt="2020-11-30T10:06:50.481" v="4439" actId="164"/>
          <ac:cxnSpMkLst>
            <pc:docMk/>
            <pc:sldMk cId="873568369" sldId="462"/>
            <ac:cxnSpMk id="107" creationId="{88314828-1BB8-4C1C-AB79-290B3AE4FF66}"/>
          </ac:cxnSpMkLst>
        </pc:cxnChg>
        <pc:cxnChg chg="mod topLvl">
          <ac:chgData name="Sek Hin Foo" userId="5ba131135915a486" providerId="LiveId" clId="{F65E431E-6C06-4826-BEE8-F48783347CF4}" dt="2020-11-30T10:06:50.481" v="4439" actId="164"/>
          <ac:cxnSpMkLst>
            <pc:docMk/>
            <pc:sldMk cId="873568369" sldId="462"/>
            <ac:cxnSpMk id="108" creationId="{BDD17723-4326-41C7-9BFB-70E5C99A35B6}"/>
          </ac:cxnSpMkLst>
        </pc:cxnChg>
        <pc:cxnChg chg="mod topLvl">
          <ac:chgData name="Sek Hin Foo" userId="5ba131135915a486" providerId="LiveId" clId="{F65E431E-6C06-4826-BEE8-F48783347CF4}" dt="2020-11-30T10:06:50.481" v="4439" actId="164"/>
          <ac:cxnSpMkLst>
            <pc:docMk/>
            <pc:sldMk cId="873568369" sldId="462"/>
            <ac:cxnSpMk id="109" creationId="{08255194-FF18-4ADF-B0D8-11929B750775}"/>
          </ac:cxnSpMkLst>
        </pc:cxnChg>
        <pc:cxnChg chg="mod topLvl">
          <ac:chgData name="Sek Hin Foo" userId="5ba131135915a486" providerId="LiveId" clId="{F65E431E-6C06-4826-BEE8-F48783347CF4}" dt="2020-11-30T10:06:50.481" v="4439" actId="164"/>
          <ac:cxnSpMkLst>
            <pc:docMk/>
            <pc:sldMk cId="873568369" sldId="462"/>
            <ac:cxnSpMk id="110" creationId="{FCD6E4A0-FAF4-46CF-AC1A-B4D543C84B83}"/>
          </ac:cxnSpMkLst>
        </pc:cxnChg>
        <pc:cxnChg chg="mod topLvl">
          <ac:chgData name="Sek Hin Foo" userId="5ba131135915a486" providerId="LiveId" clId="{F65E431E-6C06-4826-BEE8-F48783347CF4}" dt="2020-11-30T10:06:50.481" v="4439" actId="164"/>
          <ac:cxnSpMkLst>
            <pc:docMk/>
            <pc:sldMk cId="873568369" sldId="462"/>
            <ac:cxnSpMk id="111" creationId="{E330F28C-D0DA-43F0-A624-68B5697370F3}"/>
          </ac:cxnSpMkLst>
        </pc:cxnChg>
      </pc:sldChg>
    </pc:docChg>
  </pc:docChgLst>
  <pc:docChgLst>
    <pc:chgData name="Sek Hin Foo" userId="5ba131135915a486" providerId="LiveId" clId="{C51F49B0-DDF0-4984-9F0E-3AA4520136A8}"/>
    <pc:docChg chg="undo redo custSel addSld delSld modSld">
      <pc:chgData name="Sek Hin Foo" userId="5ba131135915a486" providerId="LiveId" clId="{C51F49B0-DDF0-4984-9F0E-3AA4520136A8}" dt="2020-11-18T16:03:54.434" v="8085" actId="47"/>
      <pc:docMkLst>
        <pc:docMk/>
      </pc:docMkLst>
      <pc:sldChg chg="addSp delSp modSp mod">
        <pc:chgData name="Sek Hin Foo" userId="5ba131135915a486" providerId="LiveId" clId="{C51F49B0-DDF0-4984-9F0E-3AA4520136A8}" dt="2020-11-18T08:42:57.713" v="331" actId="1037"/>
        <pc:sldMkLst>
          <pc:docMk/>
          <pc:sldMk cId="3962305661" sldId="409"/>
        </pc:sldMkLst>
        <pc:spChg chg="add del mod">
          <ac:chgData name="Sek Hin Foo" userId="5ba131135915a486" providerId="LiveId" clId="{C51F49B0-DDF0-4984-9F0E-3AA4520136A8}" dt="2020-11-18T08:40:35.341" v="267" actId="478"/>
          <ac:spMkLst>
            <pc:docMk/>
            <pc:sldMk cId="3962305661" sldId="409"/>
            <ac:spMk id="4" creationId="{B40B9BE6-9D0F-4040-979D-0A47214050A8}"/>
          </ac:spMkLst>
        </pc:spChg>
        <pc:spChg chg="add del mod">
          <ac:chgData name="Sek Hin Foo" userId="5ba131135915a486" providerId="LiveId" clId="{C51F49B0-DDF0-4984-9F0E-3AA4520136A8}" dt="2020-11-18T08:40:35.341" v="267" actId="478"/>
          <ac:spMkLst>
            <pc:docMk/>
            <pc:sldMk cId="3962305661" sldId="409"/>
            <ac:spMk id="7" creationId="{8F8D048B-6085-48A3-942B-7E7F9E625737}"/>
          </ac:spMkLst>
        </pc:spChg>
        <pc:spChg chg="add del mod">
          <ac:chgData name="Sek Hin Foo" userId="5ba131135915a486" providerId="LiveId" clId="{C51F49B0-DDF0-4984-9F0E-3AA4520136A8}" dt="2020-11-18T08:40:35.341" v="267" actId="478"/>
          <ac:spMkLst>
            <pc:docMk/>
            <pc:sldMk cId="3962305661" sldId="409"/>
            <ac:spMk id="9" creationId="{3E5922B9-522A-4FFC-891D-EC416D4145DD}"/>
          </ac:spMkLst>
        </pc:spChg>
        <pc:spChg chg="add del mod">
          <ac:chgData name="Sek Hin Foo" userId="5ba131135915a486" providerId="LiveId" clId="{C51F49B0-DDF0-4984-9F0E-3AA4520136A8}" dt="2020-11-18T08:40:35.341" v="267" actId="478"/>
          <ac:spMkLst>
            <pc:docMk/>
            <pc:sldMk cId="3962305661" sldId="409"/>
            <ac:spMk id="10" creationId="{DB328103-2164-4A50-A1BA-14B75A9076C8}"/>
          </ac:spMkLst>
        </pc:spChg>
        <pc:spChg chg="add del mod">
          <ac:chgData name="Sek Hin Foo" userId="5ba131135915a486" providerId="LiveId" clId="{C51F49B0-DDF0-4984-9F0E-3AA4520136A8}" dt="2020-11-18T08:40:35.341" v="267" actId="478"/>
          <ac:spMkLst>
            <pc:docMk/>
            <pc:sldMk cId="3962305661" sldId="409"/>
            <ac:spMk id="11" creationId="{568BC331-8E5D-4A2D-ADB7-74ECEE143FE9}"/>
          </ac:spMkLst>
        </pc:spChg>
        <pc:spChg chg="add del mod">
          <ac:chgData name="Sek Hin Foo" userId="5ba131135915a486" providerId="LiveId" clId="{C51F49B0-DDF0-4984-9F0E-3AA4520136A8}" dt="2020-11-18T08:40:35.341" v="267" actId="478"/>
          <ac:spMkLst>
            <pc:docMk/>
            <pc:sldMk cId="3962305661" sldId="409"/>
            <ac:spMk id="12" creationId="{4C16093A-C8EF-49E1-BE1A-541439D4C3E4}"/>
          </ac:spMkLst>
        </pc:spChg>
        <pc:spChg chg="add del mod">
          <ac:chgData name="Sek Hin Foo" userId="5ba131135915a486" providerId="LiveId" clId="{C51F49B0-DDF0-4984-9F0E-3AA4520136A8}" dt="2020-11-18T08:40:35.341" v="267" actId="478"/>
          <ac:spMkLst>
            <pc:docMk/>
            <pc:sldMk cId="3962305661" sldId="409"/>
            <ac:spMk id="14" creationId="{FF2CBA2E-0F0B-4E87-B847-AD21F185CA8A}"/>
          </ac:spMkLst>
        </pc:spChg>
        <pc:spChg chg="add del mod">
          <ac:chgData name="Sek Hin Foo" userId="5ba131135915a486" providerId="LiveId" clId="{C51F49B0-DDF0-4984-9F0E-3AA4520136A8}" dt="2020-11-18T08:40:35.341" v="267" actId="478"/>
          <ac:spMkLst>
            <pc:docMk/>
            <pc:sldMk cId="3962305661" sldId="409"/>
            <ac:spMk id="15" creationId="{0FA5ABFD-757B-4E3E-AD4E-80FAAE59EECD}"/>
          </ac:spMkLst>
        </pc:spChg>
        <pc:spChg chg="add del mod">
          <ac:chgData name="Sek Hin Foo" userId="5ba131135915a486" providerId="LiveId" clId="{C51F49B0-DDF0-4984-9F0E-3AA4520136A8}" dt="2020-11-18T08:40:35.341" v="267" actId="478"/>
          <ac:spMkLst>
            <pc:docMk/>
            <pc:sldMk cId="3962305661" sldId="409"/>
            <ac:spMk id="16" creationId="{7567779A-0C78-4992-8FA6-27380C5D873F}"/>
          </ac:spMkLst>
        </pc:spChg>
        <pc:spChg chg="add del mod">
          <ac:chgData name="Sek Hin Foo" userId="5ba131135915a486" providerId="LiveId" clId="{C51F49B0-DDF0-4984-9F0E-3AA4520136A8}" dt="2020-11-18T08:40:35.341" v="267" actId="478"/>
          <ac:spMkLst>
            <pc:docMk/>
            <pc:sldMk cId="3962305661" sldId="409"/>
            <ac:spMk id="17" creationId="{B5F01371-DE87-4757-A3F4-B56577DAC6C8}"/>
          </ac:spMkLst>
        </pc:spChg>
        <pc:spChg chg="add del mod">
          <ac:chgData name="Sek Hin Foo" userId="5ba131135915a486" providerId="LiveId" clId="{C51F49B0-DDF0-4984-9F0E-3AA4520136A8}" dt="2020-11-18T08:40:35.341" v="267" actId="478"/>
          <ac:spMkLst>
            <pc:docMk/>
            <pc:sldMk cId="3962305661" sldId="409"/>
            <ac:spMk id="18" creationId="{736DE5BF-AADB-4BC3-91F0-D33AADB5FBDC}"/>
          </ac:spMkLst>
        </pc:spChg>
        <pc:spChg chg="add del mod">
          <ac:chgData name="Sek Hin Foo" userId="5ba131135915a486" providerId="LiveId" clId="{C51F49B0-DDF0-4984-9F0E-3AA4520136A8}" dt="2020-11-18T08:40:35.341" v="267" actId="478"/>
          <ac:spMkLst>
            <pc:docMk/>
            <pc:sldMk cId="3962305661" sldId="409"/>
            <ac:spMk id="19" creationId="{64AEBD4B-E141-408B-B65C-8E539D6B8A5A}"/>
          </ac:spMkLst>
        </pc:spChg>
        <pc:spChg chg="add del mod">
          <ac:chgData name="Sek Hin Foo" userId="5ba131135915a486" providerId="LiveId" clId="{C51F49B0-DDF0-4984-9F0E-3AA4520136A8}" dt="2020-11-18T08:40:35.341" v="267" actId="478"/>
          <ac:spMkLst>
            <pc:docMk/>
            <pc:sldMk cId="3962305661" sldId="409"/>
            <ac:spMk id="20" creationId="{38448D18-AEBB-41D1-814A-CDDD606587E9}"/>
          </ac:spMkLst>
        </pc:spChg>
        <pc:spChg chg="add del mod">
          <ac:chgData name="Sek Hin Foo" userId="5ba131135915a486" providerId="LiveId" clId="{C51F49B0-DDF0-4984-9F0E-3AA4520136A8}" dt="2020-11-18T08:40:35.341" v="267" actId="478"/>
          <ac:spMkLst>
            <pc:docMk/>
            <pc:sldMk cId="3962305661" sldId="409"/>
            <ac:spMk id="21" creationId="{6AF5449F-AC18-4F4F-A8D2-9F682F511E8B}"/>
          </ac:spMkLst>
        </pc:spChg>
        <pc:spChg chg="add del mod">
          <ac:chgData name="Sek Hin Foo" userId="5ba131135915a486" providerId="LiveId" clId="{C51F49B0-DDF0-4984-9F0E-3AA4520136A8}" dt="2020-11-18T08:40:35.341" v="267" actId="478"/>
          <ac:spMkLst>
            <pc:docMk/>
            <pc:sldMk cId="3962305661" sldId="409"/>
            <ac:spMk id="22" creationId="{0254E7B7-0383-4575-8C80-963D34452F03}"/>
          </ac:spMkLst>
        </pc:spChg>
        <pc:spChg chg="add del mod">
          <ac:chgData name="Sek Hin Foo" userId="5ba131135915a486" providerId="LiveId" clId="{C51F49B0-DDF0-4984-9F0E-3AA4520136A8}" dt="2020-11-18T08:40:35.341" v="267" actId="478"/>
          <ac:spMkLst>
            <pc:docMk/>
            <pc:sldMk cId="3962305661" sldId="409"/>
            <ac:spMk id="23" creationId="{41931250-12CE-440D-98D3-F3D390EEB7D0}"/>
          </ac:spMkLst>
        </pc:spChg>
        <pc:spChg chg="add del mod">
          <ac:chgData name="Sek Hin Foo" userId="5ba131135915a486" providerId="LiveId" clId="{C51F49B0-DDF0-4984-9F0E-3AA4520136A8}" dt="2020-11-18T08:40:35.341" v="267" actId="478"/>
          <ac:spMkLst>
            <pc:docMk/>
            <pc:sldMk cId="3962305661" sldId="409"/>
            <ac:spMk id="24" creationId="{418A4251-47CE-4802-BFEC-96BC92E70E6A}"/>
          </ac:spMkLst>
        </pc:spChg>
        <pc:picChg chg="mod ord">
          <ac:chgData name="Sek Hin Foo" userId="5ba131135915a486" providerId="LiveId" clId="{C51F49B0-DDF0-4984-9F0E-3AA4520136A8}" dt="2020-11-18T08:42:57.713" v="331" actId="1037"/>
          <ac:picMkLst>
            <pc:docMk/>
            <pc:sldMk cId="3962305661" sldId="409"/>
            <ac:picMk id="6" creationId="{1DBBA536-211D-4230-9B5C-98341D22F511}"/>
          </ac:picMkLst>
        </pc:picChg>
        <pc:picChg chg="del mod">
          <ac:chgData name="Sek Hin Foo" userId="5ba131135915a486" providerId="LiveId" clId="{C51F49B0-DDF0-4984-9F0E-3AA4520136A8}" dt="2020-11-18T08:41:17.569" v="269" actId="478"/>
          <ac:picMkLst>
            <pc:docMk/>
            <pc:sldMk cId="3962305661" sldId="409"/>
            <ac:picMk id="1026" creationId="{830E9437-E1C1-4768-885C-0B34AD4A27C3}"/>
          </ac:picMkLst>
        </pc:picChg>
      </pc:sldChg>
      <pc:sldChg chg="del">
        <pc:chgData name="Sek Hin Foo" userId="5ba131135915a486" providerId="LiveId" clId="{C51F49B0-DDF0-4984-9F0E-3AA4520136A8}" dt="2020-11-18T15:39:53.452" v="7585" actId="47"/>
        <pc:sldMkLst>
          <pc:docMk/>
          <pc:sldMk cId="1111303178" sldId="437"/>
        </pc:sldMkLst>
      </pc:sldChg>
      <pc:sldChg chg="addSp delSp modSp mod">
        <pc:chgData name="Sek Hin Foo" userId="5ba131135915a486" providerId="LiveId" clId="{C51F49B0-DDF0-4984-9F0E-3AA4520136A8}" dt="2020-11-18T15:55:17.822" v="7919" actId="20577"/>
        <pc:sldMkLst>
          <pc:docMk/>
          <pc:sldMk cId="2736057444" sldId="438"/>
        </pc:sldMkLst>
        <pc:spChg chg="add del">
          <ac:chgData name="Sek Hin Foo" userId="5ba131135915a486" providerId="LiveId" clId="{C51F49B0-DDF0-4984-9F0E-3AA4520136A8}" dt="2020-11-18T15:50:55.278" v="7881" actId="478"/>
          <ac:spMkLst>
            <pc:docMk/>
            <pc:sldMk cId="2736057444" sldId="438"/>
            <ac:spMk id="12" creationId="{0F1A61AE-45F1-4C9C-8847-91645B635104}"/>
          </ac:spMkLst>
        </pc:spChg>
        <pc:spChg chg="add del mod">
          <ac:chgData name="Sek Hin Foo" userId="5ba131135915a486" providerId="LiveId" clId="{C51F49B0-DDF0-4984-9F0E-3AA4520136A8}" dt="2020-11-18T15:50:55.278" v="7881" actId="478"/>
          <ac:spMkLst>
            <pc:docMk/>
            <pc:sldMk cId="2736057444" sldId="438"/>
            <ac:spMk id="13" creationId="{68E592D8-E4B4-40FA-8739-4A8FDCA3563B}"/>
          </ac:spMkLst>
        </pc:spChg>
        <pc:spChg chg="add del mod">
          <ac:chgData name="Sek Hin Foo" userId="5ba131135915a486" providerId="LiveId" clId="{C51F49B0-DDF0-4984-9F0E-3AA4520136A8}" dt="2020-11-18T15:50:58.104" v="7882" actId="478"/>
          <ac:spMkLst>
            <pc:docMk/>
            <pc:sldMk cId="2736057444" sldId="438"/>
            <ac:spMk id="14" creationId="{0044534B-F2CF-4181-81A3-BF7F1D44FD94}"/>
          </ac:spMkLst>
        </pc:spChg>
        <pc:spChg chg="add del mod">
          <ac:chgData name="Sek Hin Foo" userId="5ba131135915a486" providerId="LiveId" clId="{C51F49B0-DDF0-4984-9F0E-3AA4520136A8}" dt="2020-11-18T15:50:55.278" v="7881" actId="478"/>
          <ac:spMkLst>
            <pc:docMk/>
            <pc:sldMk cId="2736057444" sldId="438"/>
            <ac:spMk id="15" creationId="{14C685A1-A3E6-498D-8D80-F034A36224E0}"/>
          </ac:spMkLst>
        </pc:spChg>
        <pc:spChg chg="add del mod">
          <ac:chgData name="Sek Hin Foo" userId="5ba131135915a486" providerId="LiveId" clId="{C51F49B0-DDF0-4984-9F0E-3AA4520136A8}" dt="2020-11-18T15:50:55.278" v="7881" actId="478"/>
          <ac:spMkLst>
            <pc:docMk/>
            <pc:sldMk cId="2736057444" sldId="438"/>
            <ac:spMk id="16" creationId="{18778969-BAAD-4814-9F12-397934F2C85D}"/>
          </ac:spMkLst>
        </pc:spChg>
        <pc:spChg chg="add del mod">
          <ac:chgData name="Sek Hin Foo" userId="5ba131135915a486" providerId="LiveId" clId="{C51F49B0-DDF0-4984-9F0E-3AA4520136A8}" dt="2020-11-18T15:50:55.278" v="7881" actId="478"/>
          <ac:spMkLst>
            <pc:docMk/>
            <pc:sldMk cId="2736057444" sldId="438"/>
            <ac:spMk id="17" creationId="{C435012E-071C-44AC-BAA5-40B1A8AACB07}"/>
          </ac:spMkLst>
        </pc:spChg>
        <pc:spChg chg="add del mod">
          <ac:chgData name="Sek Hin Foo" userId="5ba131135915a486" providerId="LiveId" clId="{C51F49B0-DDF0-4984-9F0E-3AA4520136A8}" dt="2020-11-18T15:50:55.278" v="7881" actId="478"/>
          <ac:spMkLst>
            <pc:docMk/>
            <pc:sldMk cId="2736057444" sldId="438"/>
            <ac:spMk id="18" creationId="{8FA57DDD-8364-4A21-BE21-09037C20FBB2}"/>
          </ac:spMkLst>
        </pc:spChg>
        <pc:spChg chg="add del mod">
          <ac:chgData name="Sek Hin Foo" userId="5ba131135915a486" providerId="LiveId" clId="{C51F49B0-DDF0-4984-9F0E-3AA4520136A8}" dt="2020-11-18T15:50:55.278" v="7881" actId="478"/>
          <ac:spMkLst>
            <pc:docMk/>
            <pc:sldMk cId="2736057444" sldId="438"/>
            <ac:spMk id="19" creationId="{9A94A9FC-09E7-4300-A30F-DCF8927B4C69}"/>
          </ac:spMkLst>
        </pc:spChg>
        <pc:spChg chg="add del mod">
          <ac:chgData name="Sek Hin Foo" userId="5ba131135915a486" providerId="LiveId" clId="{C51F49B0-DDF0-4984-9F0E-3AA4520136A8}" dt="2020-11-18T15:53:11.568" v="7890" actId="478"/>
          <ac:spMkLst>
            <pc:docMk/>
            <pc:sldMk cId="2736057444" sldId="438"/>
            <ac:spMk id="20" creationId="{9F802BDC-B154-4685-81E2-962BDF8EBDF6}"/>
          </ac:spMkLst>
        </pc:spChg>
        <pc:spChg chg="add del mod">
          <ac:chgData name="Sek Hin Foo" userId="5ba131135915a486" providerId="LiveId" clId="{C51F49B0-DDF0-4984-9F0E-3AA4520136A8}" dt="2020-11-18T15:53:11.568" v="7890" actId="478"/>
          <ac:spMkLst>
            <pc:docMk/>
            <pc:sldMk cId="2736057444" sldId="438"/>
            <ac:spMk id="21" creationId="{E297A561-F12F-49F5-A155-26203C672FD5}"/>
          </ac:spMkLst>
        </pc:spChg>
        <pc:spChg chg="add del mod">
          <ac:chgData name="Sek Hin Foo" userId="5ba131135915a486" providerId="LiveId" clId="{C51F49B0-DDF0-4984-9F0E-3AA4520136A8}" dt="2020-11-18T15:53:11.568" v="7890" actId="478"/>
          <ac:spMkLst>
            <pc:docMk/>
            <pc:sldMk cId="2736057444" sldId="438"/>
            <ac:spMk id="22" creationId="{D7CB0F13-0609-49E2-9FFB-CC26C830DF09}"/>
          </ac:spMkLst>
        </pc:spChg>
        <pc:spChg chg="add">
          <ac:chgData name="Sek Hin Foo" userId="5ba131135915a486" providerId="LiveId" clId="{C51F49B0-DDF0-4984-9F0E-3AA4520136A8}" dt="2020-11-18T15:46:59.502" v="7868" actId="22"/>
          <ac:spMkLst>
            <pc:docMk/>
            <pc:sldMk cId="2736057444" sldId="438"/>
            <ac:spMk id="23" creationId="{C2B8EF5D-E81B-43ED-93DA-7F36671DAB75}"/>
          </ac:spMkLst>
        </pc:spChg>
        <pc:spChg chg="add">
          <ac:chgData name="Sek Hin Foo" userId="5ba131135915a486" providerId="LiveId" clId="{C51F49B0-DDF0-4984-9F0E-3AA4520136A8}" dt="2020-11-18T15:46:59.502" v="7868" actId="22"/>
          <ac:spMkLst>
            <pc:docMk/>
            <pc:sldMk cId="2736057444" sldId="438"/>
            <ac:spMk id="24" creationId="{B440D976-A408-490D-9B7A-F93881F9F17B}"/>
          </ac:spMkLst>
        </pc:spChg>
        <pc:spChg chg="add del mod">
          <ac:chgData name="Sek Hin Foo" userId="5ba131135915a486" providerId="LiveId" clId="{C51F49B0-DDF0-4984-9F0E-3AA4520136A8}" dt="2020-11-18T15:55:04.113" v="7914" actId="478"/>
          <ac:spMkLst>
            <pc:docMk/>
            <pc:sldMk cId="2736057444" sldId="438"/>
            <ac:spMk id="25" creationId="{0E3E283E-C2BF-4FFA-903A-DBCC9BC0256B}"/>
          </ac:spMkLst>
        </pc:spChg>
        <pc:spChg chg="add">
          <ac:chgData name="Sek Hin Foo" userId="5ba131135915a486" providerId="LiveId" clId="{C51F49B0-DDF0-4984-9F0E-3AA4520136A8}" dt="2020-11-18T15:47:33.259" v="7870" actId="22"/>
          <ac:spMkLst>
            <pc:docMk/>
            <pc:sldMk cId="2736057444" sldId="438"/>
            <ac:spMk id="26" creationId="{C59BCB1B-3640-4800-9F4C-A3064130D8EF}"/>
          </ac:spMkLst>
        </pc:spChg>
        <pc:spChg chg="add">
          <ac:chgData name="Sek Hin Foo" userId="5ba131135915a486" providerId="LiveId" clId="{C51F49B0-DDF0-4984-9F0E-3AA4520136A8}" dt="2020-11-18T15:49:14.444" v="7880" actId="22"/>
          <ac:spMkLst>
            <pc:docMk/>
            <pc:sldMk cId="2736057444" sldId="438"/>
            <ac:spMk id="27" creationId="{B3A26C38-FE7E-4F4D-9D84-514AE804D374}"/>
          </ac:spMkLst>
        </pc:spChg>
        <pc:spChg chg="add">
          <ac:chgData name="Sek Hin Foo" userId="5ba131135915a486" providerId="LiveId" clId="{C51F49B0-DDF0-4984-9F0E-3AA4520136A8}" dt="2020-11-18T15:51:18.690" v="7883" actId="22"/>
          <ac:spMkLst>
            <pc:docMk/>
            <pc:sldMk cId="2736057444" sldId="438"/>
            <ac:spMk id="28" creationId="{5ED37E5C-5775-4B86-B00D-BECA3FCDB15B}"/>
          </ac:spMkLst>
        </pc:spChg>
        <pc:spChg chg="add">
          <ac:chgData name="Sek Hin Foo" userId="5ba131135915a486" providerId="LiveId" clId="{C51F49B0-DDF0-4984-9F0E-3AA4520136A8}" dt="2020-11-18T15:51:18.690" v="7883" actId="22"/>
          <ac:spMkLst>
            <pc:docMk/>
            <pc:sldMk cId="2736057444" sldId="438"/>
            <ac:spMk id="29" creationId="{69434427-36DD-408F-915A-106036AC0B61}"/>
          </ac:spMkLst>
        </pc:spChg>
        <pc:spChg chg="add">
          <ac:chgData name="Sek Hin Foo" userId="5ba131135915a486" providerId="LiveId" clId="{C51F49B0-DDF0-4984-9F0E-3AA4520136A8}" dt="2020-11-18T15:51:18.690" v="7883" actId="22"/>
          <ac:spMkLst>
            <pc:docMk/>
            <pc:sldMk cId="2736057444" sldId="438"/>
            <ac:spMk id="31" creationId="{B4EE75AE-382D-4BE1-B589-8F8B10E171B7}"/>
          </ac:spMkLst>
        </pc:spChg>
        <pc:spChg chg="mod">
          <ac:chgData name="Sek Hin Foo" userId="5ba131135915a486" providerId="LiveId" clId="{C51F49B0-DDF0-4984-9F0E-3AA4520136A8}" dt="2020-11-18T15:42:25.794" v="7598" actId="165"/>
          <ac:spMkLst>
            <pc:docMk/>
            <pc:sldMk cId="2736057444" sldId="438"/>
            <ac:spMk id="34" creationId="{C0556586-D4B4-4815-82F6-99BDA50C63E4}"/>
          </ac:spMkLst>
        </pc:spChg>
        <pc:spChg chg="mod">
          <ac:chgData name="Sek Hin Foo" userId="5ba131135915a486" providerId="LiveId" clId="{C51F49B0-DDF0-4984-9F0E-3AA4520136A8}" dt="2020-11-18T15:42:25.794" v="7598" actId="165"/>
          <ac:spMkLst>
            <pc:docMk/>
            <pc:sldMk cId="2736057444" sldId="438"/>
            <ac:spMk id="35" creationId="{7DF1D508-FFF0-466E-B20A-B5962B09B963}"/>
          </ac:spMkLst>
        </pc:spChg>
        <pc:spChg chg="add">
          <ac:chgData name="Sek Hin Foo" userId="5ba131135915a486" providerId="LiveId" clId="{C51F49B0-DDF0-4984-9F0E-3AA4520136A8}" dt="2020-11-18T15:51:18.690" v="7883" actId="22"/>
          <ac:spMkLst>
            <pc:docMk/>
            <pc:sldMk cId="2736057444" sldId="438"/>
            <ac:spMk id="36" creationId="{AB1C8FA6-030B-4B66-B735-90F737C704CD}"/>
          </ac:spMkLst>
        </pc:spChg>
        <pc:spChg chg="add">
          <ac:chgData name="Sek Hin Foo" userId="5ba131135915a486" providerId="LiveId" clId="{C51F49B0-DDF0-4984-9F0E-3AA4520136A8}" dt="2020-11-18T15:51:18.690" v="7883" actId="22"/>
          <ac:spMkLst>
            <pc:docMk/>
            <pc:sldMk cId="2736057444" sldId="438"/>
            <ac:spMk id="37" creationId="{F272824D-B7DD-4CF1-8FB6-57C79C42D21A}"/>
          </ac:spMkLst>
        </pc:spChg>
        <pc:spChg chg="add">
          <ac:chgData name="Sek Hin Foo" userId="5ba131135915a486" providerId="LiveId" clId="{C51F49B0-DDF0-4984-9F0E-3AA4520136A8}" dt="2020-11-18T15:51:18.690" v="7883" actId="22"/>
          <ac:spMkLst>
            <pc:docMk/>
            <pc:sldMk cId="2736057444" sldId="438"/>
            <ac:spMk id="38" creationId="{CE89B12E-34CB-49E5-AADB-E9DCB662C1CD}"/>
          </ac:spMkLst>
        </pc:spChg>
        <pc:spChg chg="add">
          <ac:chgData name="Sek Hin Foo" userId="5ba131135915a486" providerId="LiveId" clId="{C51F49B0-DDF0-4984-9F0E-3AA4520136A8}" dt="2020-11-18T15:51:18.690" v="7883" actId="22"/>
          <ac:spMkLst>
            <pc:docMk/>
            <pc:sldMk cId="2736057444" sldId="438"/>
            <ac:spMk id="39" creationId="{8C83C53F-2CFB-4EF2-BB6F-46B795F79501}"/>
          </ac:spMkLst>
        </pc:spChg>
        <pc:spChg chg="add">
          <ac:chgData name="Sek Hin Foo" userId="5ba131135915a486" providerId="LiveId" clId="{C51F49B0-DDF0-4984-9F0E-3AA4520136A8}" dt="2020-11-18T15:52:49.305" v="7888" actId="22"/>
          <ac:spMkLst>
            <pc:docMk/>
            <pc:sldMk cId="2736057444" sldId="438"/>
            <ac:spMk id="41" creationId="{B970644B-781B-4FC5-A31E-562AF1845101}"/>
          </ac:spMkLst>
        </pc:spChg>
        <pc:spChg chg="add del">
          <ac:chgData name="Sek Hin Foo" userId="5ba131135915a486" providerId="LiveId" clId="{C51F49B0-DDF0-4984-9F0E-3AA4520136A8}" dt="2020-11-18T15:53:46.169" v="7893" actId="478"/>
          <ac:spMkLst>
            <pc:docMk/>
            <pc:sldMk cId="2736057444" sldId="438"/>
            <ac:spMk id="43" creationId="{29FD3205-112F-448D-8903-FD96768C516D}"/>
          </ac:spMkLst>
        </pc:spChg>
        <pc:spChg chg="add del mod">
          <ac:chgData name="Sek Hin Foo" userId="5ba131135915a486" providerId="LiveId" clId="{C51F49B0-DDF0-4984-9F0E-3AA4520136A8}" dt="2020-11-18T15:41:13.779" v="7589"/>
          <ac:spMkLst>
            <pc:docMk/>
            <pc:sldMk cId="2736057444" sldId="438"/>
            <ac:spMk id="55" creationId="{0972D133-AD5D-47C6-98D4-EC972E6B86D6}"/>
          </ac:spMkLst>
        </pc:spChg>
        <pc:spChg chg="add del mod">
          <ac:chgData name="Sek Hin Foo" userId="5ba131135915a486" providerId="LiveId" clId="{C51F49B0-DDF0-4984-9F0E-3AA4520136A8}" dt="2020-11-18T15:41:13.779" v="7589"/>
          <ac:spMkLst>
            <pc:docMk/>
            <pc:sldMk cId="2736057444" sldId="438"/>
            <ac:spMk id="56" creationId="{C0C705DF-11F3-4E7A-BE8A-6A6B080548DE}"/>
          </ac:spMkLst>
        </pc:spChg>
        <pc:spChg chg="add del mod">
          <ac:chgData name="Sek Hin Foo" userId="5ba131135915a486" providerId="LiveId" clId="{C51F49B0-DDF0-4984-9F0E-3AA4520136A8}" dt="2020-11-18T15:41:13.779" v="7589"/>
          <ac:spMkLst>
            <pc:docMk/>
            <pc:sldMk cId="2736057444" sldId="438"/>
            <ac:spMk id="57" creationId="{6192A354-C8EE-4465-9436-B4CC69156F5A}"/>
          </ac:spMkLst>
        </pc:spChg>
        <pc:spChg chg="add del mod">
          <ac:chgData name="Sek Hin Foo" userId="5ba131135915a486" providerId="LiveId" clId="{C51F49B0-DDF0-4984-9F0E-3AA4520136A8}" dt="2020-11-18T15:41:13.779" v="7589"/>
          <ac:spMkLst>
            <pc:docMk/>
            <pc:sldMk cId="2736057444" sldId="438"/>
            <ac:spMk id="58" creationId="{9B6B0C03-58ED-4E6B-94F7-63D84B5F5D4F}"/>
          </ac:spMkLst>
        </pc:spChg>
        <pc:spChg chg="add del mod">
          <ac:chgData name="Sek Hin Foo" userId="5ba131135915a486" providerId="LiveId" clId="{C51F49B0-DDF0-4984-9F0E-3AA4520136A8}" dt="2020-11-18T15:41:13.779" v="7589"/>
          <ac:spMkLst>
            <pc:docMk/>
            <pc:sldMk cId="2736057444" sldId="438"/>
            <ac:spMk id="59" creationId="{3FCFD10E-D5BB-4C29-BEEF-03831D1E53A0}"/>
          </ac:spMkLst>
        </pc:spChg>
        <pc:spChg chg="add del mod">
          <ac:chgData name="Sek Hin Foo" userId="5ba131135915a486" providerId="LiveId" clId="{C51F49B0-DDF0-4984-9F0E-3AA4520136A8}" dt="2020-11-18T15:41:13.779" v="7589"/>
          <ac:spMkLst>
            <pc:docMk/>
            <pc:sldMk cId="2736057444" sldId="438"/>
            <ac:spMk id="60" creationId="{12CB4454-FF7E-4539-B0BE-0F7939BD54DD}"/>
          </ac:spMkLst>
        </pc:spChg>
        <pc:spChg chg="add del mod">
          <ac:chgData name="Sek Hin Foo" userId="5ba131135915a486" providerId="LiveId" clId="{C51F49B0-DDF0-4984-9F0E-3AA4520136A8}" dt="2020-11-18T15:41:13.779" v="7589"/>
          <ac:spMkLst>
            <pc:docMk/>
            <pc:sldMk cId="2736057444" sldId="438"/>
            <ac:spMk id="61" creationId="{C1D31E7E-4A45-483F-9178-9AD9E50A2666}"/>
          </ac:spMkLst>
        </pc:spChg>
        <pc:spChg chg="add del mod">
          <ac:chgData name="Sek Hin Foo" userId="5ba131135915a486" providerId="LiveId" clId="{C51F49B0-DDF0-4984-9F0E-3AA4520136A8}" dt="2020-11-18T15:41:13.779" v="7589"/>
          <ac:spMkLst>
            <pc:docMk/>
            <pc:sldMk cId="2736057444" sldId="438"/>
            <ac:spMk id="62" creationId="{5AEDC6F9-520D-4B3A-ABFC-FF4AC68B408B}"/>
          </ac:spMkLst>
        </pc:spChg>
        <pc:spChg chg="add del mod">
          <ac:chgData name="Sek Hin Foo" userId="5ba131135915a486" providerId="LiveId" clId="{C51F49B0-DDF0-4984-9F0E-3AA4520136A8}" dt="2020-11-18T15:41:13.779" v="7589"/>
          <ac:spMkLst>
            <pc:docMk/>
            <pc:sldMk cId="2736057444" sldId="438"/>
            <ac:spMk id="64" creationId="{1D11680C-2742-490C-BE86-37C3FCC93CC8}"/>
          </ac:spMkLst>
        </pc:spChg>
        <pc:spChg chg="add del mod">
          <ac:chgData name="Sek Hin Foo" userId="5ba131135915a486" providerId="LiveId" clId="{C51F49B0-DDF0-4984-9F0E-3AA4520136A8}" dt="2020-11-18T15:41:13.779" v="7589"/>
          <ac:spMkLst>
            <pc:docMk/>
            <pc:sldMk cId="2736057444" sldId="438"/>
            <ac:spMk id="65" creationId="{16A54FC0-C06F-4A40-8807-CE56BE8A5B42}"/>
          </ac:spMkLst>
        </pc:spChg>
        <pc:spChg chg="add del mod">
          <ac:chgData name="Sek Hin Foo" userId="5ba131135915a486" providerId="LiveId" clId="{C51F49B0-DDF0-4984-9F0E-3AA4520136A8}" dt="2020-11-18T15:41:13.779" v="7589"/>
          <ac:spMkLst>
            <pc:docMk/>
            <pc:sldMk cId="2736057444" sldId="438"/>
            <ac:spMk id="66" creationId="{CF2E652B-91B2-4EE7-BE09-9ACF8AC2855B}"/>
          </ac:spMkLst>
        </pc:spChg>
        <pc:spChg chg="add del mod">
          <ac:chgData name="Sek Hin Foo" userId="5ba131135915a486" providerId="LiveId" clId="{C51F49B0-DDF0-4984-9F0E-3AA4520136A8}" dt="2020-11-18T15:41:13.779" v="7589"/>
          <ac:spMkLst>
            <pc:docMk/>
            <pc:sldMk cId="2736057444" sldId="438"/>
            <ac:spMk id="67" creationId="{AC6A00C4-57CD-4981-96B3-CCF2C4AF6021}"/>
          </ac:spMkLst>
        </pc:spChg>
        <pc:spChg chg="add del mod">
          <ac:chgData name="Sek Hin Foo" userId="5ba131135915a486" providerId="LiveId" clId="{C51F49B0-DDF0-4984-9F0E-3AA4520136A8}" dt="2020-11-18T15:41:13.779" v="7589"/>
          <ac:spMkLst>
            <pc:docMk/>
            <pc:sldMk cId="2736057444" sldId="438"/>
            <ac:spMk id="68" creationId="{55546CD4-2D2A-4966-950D-0E961259EDA8}"/>
          </ac:spMkLst>
        </pc:spChg>
        <pc:spChg chg="add del mod">
          <ac:chgData name="Sek Hin Foo" userId="5ba131135915a486" providerId="LiveId" clId="{C51F49B0-DDF0-4984-9F0E-3AA4520136A8}" dt="2020-11-18T15:41:13.779" v="7589"/>
          <ac:spMkLst>
            <pc:docMk/>
            <pc:sldMk cId="2736057444" sldId="438"/>
            <ac:spMk id="69" creationId="{9B83E4BE-6651-4D0B-92EA-94BA12EE1A86}"/>
          </ac:spMkLst>
        </pc:spChg>
        <pc:spChg chg="add del mod">
          <ac:chgData name="Sek Hin Foo" userId="5ba131135915a486" providerId="LiveId" clId="{C51F49B0-DDF0-4984-9F0E-3AA4520136A8}" dt="2020-11-18T15:41:13.779" v="7589"/>
          <ac:spMkLst>
            <pc:docMk/>
            <pc:sldMk cId="2736057444" sldId="438"/>
            <ac:spMk id="70" creationId="{F22961CC-BBDD-45A1-927A-F900B3BBFA8D}"/>
          </ac:spMkLst>
        </pc:spChg>
        <pc:spChg chg="add del mod">
          <ac:chgData name="Sek Hin Foo" userId="5ba131135915a486" providerId="LiveId" clId="{C51F49B0-DDF0-4984-9F0E-3AA4520136A8}" dt="2020-11-18T15:41:13.779" v="7589"/>
          <ac:spMkLst>
            <pc:docMk/>
            <pc:sldMk cId="2736057444" sldId="438"/>
            <ac:spMk id="71" creationId="{BB1987AB-BCB5-4BE5-90C8-3B95AE415C2E}"/>
          </ac:spMkLst>
        </pc:spChg>
        <pc:spChg chg="add del mod">
          <ac:chgData name="Sek Hin Foo" userId="5ba131135915a486" providerId="LiveId" clId="{C51F49B0-DDF0-4984-9F0E-3AA4520136A8}" dt="2020-11-18T15:41:13.779" v="7589"/>
          <ac:spMkLst>
            <pc:docMk/>
            <pc:sldMk cId="2736057444" sldId="438"/>
            <ac:spMk id="72" creationId="{91D8516A-3DA8-4147-A459-CF376D07A4D4}"/>
          </ac:spMkLst>
        </pc:spChg>
        <pc:spChg chg="add del mod">
          <ac:chgData name="Sek Hin Foo" userId="5ba131135915a486" providerId="LiveId" clId="{C51F49B0-DDF0-4984-9F0E-3AA4520136A8}" dt="2020-11-18T15:41:13.779" v="7589"/>
          <ac:spMkLst>
            <pc:docMk/>
            <pc:sldMk cId="2736057444" sldId="438"/>
            <ac:spMk id="73" creationId="{69FD52D1-4C7C-445C-B4CD-A250FD3EF5AD}"/>
          </ac:spMkLst>
        </pc:spChg>
        <pc:spChg chg="add del mod">
          <ac:chgData name="Sek Hin Foo" userId="5ba131135915a486" providerId="LiveId" clId="{C51F49B0-DDF0-4984-9F0E-3AA4520136A8}" dt="2020-11-18T15:41:13.779" v="7589"/>
          <ac:spMkLst>
            <pc:docMk/>
            <pc:sldMk cId="2736057444" sldId="438"/>
            <ac:spMk id="74" creationId="{593275B5-3BC3-45E6-A1CF-99FF714C50FE}"/>
          </ac:spMkLst>
        </pc:spChg>
        <pc:spChg chg="add del mod">
          <ac:chgData name="Sek Hin Foo" userId="5ba131135915a486" providerId="LiveId" clId="{C51F49B0-DDF0-4984-9F0E-3AA4520136A8}" dt="2020-11-18T15:41:13.779" v="7589"/>
          <ac:spMkLst>
            <pc:docMk/>
            <pc:sldMk cId="2736057444" sldId="438"/>
            <ac:spMk id="75" creationId="{CE4D8894-EAC3-4E60-B0A5-0216E3F56C9D}"/>
          </ac:spMkLst>
        </pc:spChg>
        <pc:spChg chg="add del mod">
          <ac:chgData name="Sek Hin Foo" userId="5ba131135915a486" providerId="LiveId" clId="{C51F49B0-DDF0-4984-9F0E-3AA4520136A8}" dt="2020-11-18T15:41:13.779" v="7589"/>
          <ac:spMkLst>
            <pc:docMk/>
            <pc:sldMk cId="2736057444" sldId="438"/>
            <ac:spMk id="76" creationId="{139F4C93-2648-4629-AC1E-144CECC4D0BB}"/>
          </ac:spMkLst>
        </pc:spChg>
        <pc:spChg chg="mod">
          <ac:chgData name="Sek Hin Foo" userId="5ba131135915a486" providerId="LiveId" clId="{C51F49B0-DDF0-4984-9F0E-3AA4520136A8}" dt="2020-11-18T15:41:10.645" v="7588"/>
          <ac:spMkLst>
            <pc:docMk/>
            <pc:sldMk cId="2736057444" sldId="438"/>
            <ac:spMk id="78" creationId="{5574CAF2-B374-4BE5-BABC-965F471BA05E}"/>
          </ac:spMkLst>
        </pc:spChg>
        <pc:spChg chg="mod">
          <ac:chgData name="Sek Hin Foo" userId="5ba131135915a486" providerId="LiveId" clId="{C51F49B0-DDF0-4984-9F0E-3AA4520136A8}" dt="2020-11-18T15:41:10.645" v="7588"/>
          <ac:spMkLst>
            <pc:docMk/>
            <pc:sldMk cId="2736057444" sldId="438"/>
            <ac:spMk id="79" creationId="{B96BF940-58B3-4D3D-98FB-B77B980709D9}"/>
          </ac:spMkLst>
        </pc:spChg>
        <pc:spChg chg="add del mod">
          <ac:chgData name="Sek Hin Foo" userId="5ba131135915a486" providerId="LiveId" clId="{C51F49B0-DDF0-4984-9F0E-3AA4520136A8}" dt="2020-11-18T15:41:44.792" v="7593"/>
          <ac:spMkLst>
            <pc:docMk/>
            <pc:sldMk cId="2736057444" sldId="438"/>
            <ac:spMk id="81" creationId="{EEA86162-4DE4-433B-B2AA-603D5527B7A2}"/>
          </ac:spMkLst>
        </pc:spChg>
        <pc:spChg chg="add del mod">
          <ac:chgData name="Sek Hin Foo" userId="5ba131135915a486" providerId="LiveId" clId="{C51F49B0-DDF0-4984-9F0E-3AA4520136A8}" dt="2020-11-18T15:41:44.792" v="7593"/>
          <ac:spMkLst>
            <pc:docMk/>
            <pc:sldMk cId="2736057444" sldId="438"/>
            <ac:spMk id="82" creationId="{ABF57646-81FD-48DD-B311-B881A0B0AFEC}"/>
          </ac:spMkLst>
        </pc:spChg>
        <pc:spChg chg="add del mod">
          <ac:chgData name="Sek Hin Foo" userId="5ba131135915a486" providerId="LiveId" clId="{C51F49B0-DDF0-4984-9F0E-3AA4520136A8}" dt="2020-11-18T15:41:44.792" v="7593"/>
          <ac:spMkLst>
            <pc:docMk/>
            <pc:sldMk cId="2736057444" sldId="438"/>
            <ac:spMk id="83" creationId="{8A9848D4-24FC-4F9F-AB5F-8A5829EA54F9}"/>
          </ac:spMkLst>
        </pc:spChg>
        <pc:spChg chg="add del mod">
          <ac:chgData name="Sek Hin Foo" userId="5ba131135915a486" providerId="LiveId" clId="{C51F49B0-DDF0-4984-9F0E-3AA4520136A8}" dt="2020-11-18T15:41:44.792" v="7593"/>
          <ac:spMkLst>
            <pc:docMk/>
            <pc:sldMk cId="2736057444" sldId="438"/>
            <ac:spMk id="84" creationId="{8E1F4387-4B9F-4275-8762-208D87D354A7}"/>
          </ac:spMkLst>
        </pc:spChg>
        <pc:spChg chg="add del mod">
          <ac:chgData name="Sek Hin Foo" userId="5ba131135915a486" providerId="LiveId" clId="{C51F49B0-DDF0-4984-9F0E-3AA4520136A8}" dt="2020-11-18T15:41:44.792" v="7593"/>
          <ac:spMkLst>
            <pc:docMk/>
            <pc:sldMk cId="2736057444" sldId="438"/>
            <ac:spMk id="85" creationId="{A092F549-1D2F-4D17-82B7-6FEE559871DF}"/>
          </ac:spMkLst>
        </pc:spChg>
        <pc:spChg chg="add del mod">
          <ac:chgData name="Sek Hin Foo" userId="5ba131135915a486" providerId="LiveId" clId="{C51F49B0-DDF0-4984-9F0E-3AA4520136A8}" dt="2020-11-18T15:41:44.792" v="7593"/>
          <ac:spMkLst>
            <pc:docMk/>
            <pc:sldMk cId="2736057444" sldId="438"/>
            <ac:spMk id="86" creationId="{FFB1C26B-371B-4288-B68E-0862DD4C4A65}"/>
          </ac:spMkLst>
        </pc:spChg>
        <pc:spChg chg="add del mod">
          <ac:chgData name="Sek Hin Foo" userId="5ba131135915a486" providerId="LiveId" clId="{C51F49B0-DDF0-4984-9F0E-3AA4520136A8}" dt="2020-11-18T15:41:44.792" v="7593"/>
          <ac:spMkLst>
            <pc:docMk/>
            <pc:sldMk cId="2736057444" sldId="438"/>
            <ac:spMk id="87" creationId="{49250B0D-424A-4242-B289-9FEE43C0168A}"/>
          </ac:spMkLst>
        </pc:spChg>
        <pc:spChg chg="add del mod">
          <ac:chgData name="Sek Hin Foo" userId="5ba131135915a486" providerId="LiveId" clId="{C51F49B0-DDF0-4984-9F0E-3AA4520136A8}" dt="2020-11-18T15:41:44.792" v="7593"/>
          <ac:spMkLst>
            <pc:docMk/>
            <pc:sldMk cId="2736057444" sldId="438"/>
            <ac:spMk id="88" creationId="{49AF1D57-2B76-4481-A0D7-1F8FDBB29CC2}"/>
          </ac:spMkLst>
        </pc:spChg>
        <pc:spChg chg="add del mod">
          <ac:chgData name="Sek Hin Foo" userId="5ba131135915a486" providerId="LiveId" clId="{C51F49B0-DDF0-4984-9F0E-3AA4520136A8}" dt="2020-11-18T15:41:44.792" v="7593"/>
          <ac:spMkLst>
            <pc:docMk/>
            <pc:sldMk cId="2736057444" sldId="438"/>
            <ac:spMk id="90" creationId="{C1C02CCA-808B-4F67-8993-C9886BCC7DEC}"/>
          </ac:spMkLst>
        </pc:spChg>
        <pc:spChg chg="add del mod">
          <ac:chgData name="Sek Hin Foo" userId="5ba131135915a486" providerId="LiveId" clId="{C51F49B0-DDF0-4984-9F0E-3AA4520136A8}" dt="2020-11-18T15:41:44.792" v="7593"/>
          <ac:spMkLst>
            <pc:docMk/>
            <pc:sldMk cId="2736057444" sldId="438"/>
            <ac:spMk id="91" creationId="{54A52C7A-F404-4E30-9C68-47306ED4AFD5}"/>
          </ac:spMkLst>
        </pc:spChg>
        <pc:spChg chg="add del mod">
          <ac:chgData name="Sek Hin Foo" userId="5ba131135915a486" providerId="LiveId" clId="{C51F49B0-DDF0-4984-9F0E-3AA4520136A8}" dt="2020-11-18T15:41:44.792" v="7593"/>
          <ac:spMkLst>
            <pc:docMk/>
            <pc:sldMk cId="2736057444" sldId="438"/>
            <ac:spMk id="92" creationId="{3324C1D7-7AC6-4FB5-BDB7-86D84F2C035F}"/>
          </ac:spMkLst>
        </pc:spChg>
        <pc:spChg chg="add del mod">
          <ac:chgData name="Sek Hin Foo" userId="5ba131135915a486" providerId="LiveId" clId="{C51F49B0-DDF0-4984-9F0E-3AA4520136A8}" dt="2020-11-18T15:41:44.792" v="7593"/>
          <ac:spMkLst>
            <pc:docMk/>
            <pc:sldMk cId="2736057444" sldId="438"/>
            <ac:spMk id="93" creationId="{17BEC8BB-77B6-43C9-B442-56D6B6E0D643}"/>
          </ac:spMkLst>
        </pc:spChg>
        <pc:spChg chg="add del mod">
          <ac:chgData name="Sek Hin Foo" userId="5ba131135915a486" providerId="LiveId" clId="{C51F49B0-DDF0-4984-9F0E-3AA4520136A8}" dt="2020-11-18T15:41:44.792" v="7593"/>
          <ac:spMkLst>
            <pc:docMk/>
            <pc:sldMk cId="2736057444" sldId="438"/>
            <ac:spMk id="94" creationId="{FCA6D987-5FE9-48E8-9661-E418A30E0315}"/>
          </ac:spMkLst>
        </pc:spChg>
        <pc:spChg chg="add del mod">
          <ac:chgData name="Sek Hin Foo" userId="5ba131135915a486" providerId="LiveId" clId="{C51F49B0-DDF0-4984-9F0E-3AA4520136A8}" dt="2020-11-18T15:41:44.792" v="7593"/>
          <ac:spMkLst>
            <pc:docMk/>
            <pc:sldMk cId="2736057444" sldId="438"/>
            <ac:spMk id="95" creationId="{2E05EB59-F4EF-4835-9870-35B9AFA2871D}"/>
          </ac:spMkLst>
        </pc:spChg>
        <pc:spChg chg="add del mod">
          <ac:chgData name="Sek Hin Foo" userId="5ba131135915a486" providerId="LiveId" clId="{C51F49B0-DDF0-4984-9F0E-3AA4520136A8}" dt="2020-11-18T15:41:44.792" v="7593"/>
          <ac:spMkLst>
            <pc:docMk/>
            <pc:sldMk cId="2736057444" sldId="438"/>
            <ac:spMk id="96" creationId="{26C31CD0-53AE-49E4-9F03-974F2AB0781C}"/>
          </ac:spMkLst>
        </pc:spChg>
        <pc:spChg chg="add del mod">
          <ac:chgData name="Sek Hin Foo" userId="5ba131135915a486" providerId="LiveId" clId="{C51F49B0-DDF0-4984-9F0E-3AA4520136A8}" dt="2020-11-18T15:41:44.792" v="7593"/>
          <ac:spMkLst>
            <pc:docMk/>
            <pc:sldMk cId="2736057444" sldId="438"/>
            <ac:spMk id="97" creationId="{5A34731D-D62A-4CB5-8192-70BC6690BA86}"/>
          </ac:spMkLst>
        </pc:spChg>
        <pc:spChg chg="add del mod">
          <ac:chgData name="Sek Hin Foo" userId="5ba131135915a486" providerId="LiveId" clId="{C51F49B0-DDF0-4984-9F0E-3AA4520136A8}" dt="2020-11-18T15:41:44.792" v="7593"/>
          <ac:spMkLst>
            <pc:docMk/>
            <pc:sldMk cId="2736057444" sldId="438"/>
            <ac:spMk id="98" creationId="{C8344D9F-17EB-4C48-AEF6-861F0F8DDBFA}"/>
          </ac:spMkLst>
        </pc:spChg>
        <pc:spChg chg="add del mod">
          <ac:chgData name="Sek Hin Foo" userId="5ba131135915a486" providerId="LiveId" clId="{C51F49B0-DDF0-4984-9F0E-3AA4520136A8}" dt="2020-11-18T15:41:44.792" v="7593"/>
          <ac:spMkLst>
            <pc:docMk/>
            <pc:sldMk cId="2736057444" sldId="438"/>
            <ac:spMk id="99" creationId="{C819EE1F-1BA1-4325-AA50-90D717C4A977}"/>
          </ac:spMkLst>
        </pc:spChg>
        <pc:spChg chg="add del mod">
          <ac:chgData name="Sek Hin Foo" userId="5ba131135915a486" providerId="LiveId" clId="{C51F49B0-DDF0-4984-9F0E-3AA4520136A8}" dt="2020-11-18T15:41:44.792" v="7593"/>
          <ac:spMkLst>
            <pc:docMk/>
            <pc:sldMk cId="2736057444" sldId="438"/>
            <ac:spMk id="100" creationId="{C7C5193C-1DBD-450D-8467-0BC00157908F}"/>
          </ac:spMkLst>
        </pc:spChg>
        <pc:spChg chg="add del mod">
          <ac:chgData name="Sek Hin Foo" userId="5ba131135915a486" providerId="LiveId" clId="{C51F49B0-DDF0-4984-9F0E-3AA4520136A8}" dt="2020-11-18T15:41:44.792" v="7593"/>
          <ac:spMkLst>
            <pc:docMk/>
            <pc:sldMk cId="2736057444" sldId="438"/>
            <ac:spMk id="101" creationId="{D9750F60-0BF0-4889-92AD-9D09F1123E73}"/>
          </ac:spMkLst>
        </pc:spChg>
        <pc:spChg chg="add del mod">
          <ac:chgData name="Sek Hin Foo" userId="5ba131135915a486" providerId="LiveId" clId="{C51F49B0-DDF0-4984-9F0E-3AA4520136A8}" dt="2020-11-18T15:41:44.792" v="7593"/>
          <ac:spMkLst>
            <pc:docMk/>
            <pc:sldMk cId="2736057444" sldId="438"/>
            <ac:spMk id="102" creationId="{26F787FF-E031-41DB-A317-17CA85301EA0}"/>
          </ac:spMkLst>
        </pc:spChg>
        <pc:spChg chg="mod">
          <ac:chgData name="Sek Hin Foo" userId="5ba131135915a486" providerId="LiveId" clId="{C51F49B0-DDF0-4984-9F0E-3AA4520136A8}" dt="2020-11-18T15:41:42.341" v="7592"/>
          <ac:spMkLst>
            <pc:docMk/>
            <pc:sldMk cId="2736057444" sldId="438"/>
            <ac:spMk id="104" creationId="{2E7A2B55-CB2A-4424-8E08-C41A1A4C886C}"/>
          </ac:spMkLst>
        </pc:spChg>
        <pc:spChg chg="mod">
          <ac:chgData name="Sek Hin Foo" userId="5ba131135915a486" providerId="LiveId" clId="{C51F49B0-DDF0-4984-9F0E-3AA4520136A8}" dt="2020-11-18T15:41:42.341" v="7592"/>
          <ac:spMkLst>
            <pc:docMk/>
            <pc:sldMk cId="2736057444" sldId="438"/>
            <ac:spMk id="105" creationId="{16D761D8-E655-4599-9984-AA3903D0CD3A}"/>
          </ac:spMkLst>
        </pc:spChg>
        <pc:spChg chg="add">
          <ac:chgData name="Sek Hin Foo" userId="5ba131135915a486" providerId="LiveId" clId="{C51F49B0-DDF0-4984-9F0E-3AA4520136A8}" dt="2020-11-18T15:53:33.458" v="7891" actId="22"/>
          <ac:spMkLst>
            <pc:docMk/>
            <pc:sldMk cId="2736057444" sldId="438"/>
            <ac:spMk id="116" creationId="{C7C3255E-68BA-4B8F-B4F8-C2AC12AA6779}"/>
          </ac:spMkLst>
        </pc:spChg>
        <pc:spChg chg="add del">
          <ac:chgData name="Sek Hin Foo" userId="5ba131135915a486" providerId="LiveId" clId="{C51F49B0-DDF0-4984-9F0E-3AA4520136A8}" dt="2020-11-18T15:53:59.564" v="7900" actId="478"/>
          <ac:spMkLst>
            <pc:docMk/>
            <pc:sldMk cId="2736057444" sldId="438"/>
            <ac:spMk id="118" creationId="{8074D81D-C614-4F90-8568-97FD836996EE}"/>
          </ac:spMkLst>
        </pc:spChg>
        <pc:spChg chg="add del">
          <ac:chgData name="Sek Hin Foo" userId="5ba131135915a486" providerId="LiveId" clId="{C51F49B0-DDF0-4984-9F0E-3AA4520136A8}" dt="2020-11-18T15:53:58.707" v="7899" actId="478"/>
          <ac:spMkLst>
            <pc:docMk/>
            <pc:sldMk cId="2736057444" sldId="438"/>
            <ac:spMk id="120" creationId="{9C2042E6-5AA1-4928-AF74-25A16D61DE8D}"/>
          </ac:spMkLst>
        </pc:spChg>
        <pc:spChg chg="add del">
          <ac:chgData name="Sek Hin Foo" userId="5ba131135915a486" providerId="LiveId" clId="{C51F49B0-DDF0-4984-9F0E-3AA4520136A8}" dt="2020-11-18T15:53:47.324" v="7894" actId="478"/>
          <ac:spMkLst>
            <pc:docMk/>
            <pc:sldMk cId="2736057444" sldId="438"/>
            <ac:spMk id="122" creationId="{29462A08-02E5-41EC-B18B-0393DDB242DC}"/>
          </ac:spMkLst>
        </pc:spChg>
        <pc:spChg chg="add del">
          <ac:chgData name="Sek Hin Foo" userId="5ba131135915a486" providerId="LiveId" clId="{C51F49B0-DDF0-4984-9F0E-3AA4520136A8}" dt="2020-11-18T15:53:57.704" v="7898" actId="478"/>
          <ac:spMkLst>
            <pc:docMk/>
            <pc:sldMk cId="2736057444" sldId="438"/>
            <ac:spMk id="124" creationId="{CC86EEB6-4B08-4A97-98C0-258BD32F12F8}"/>
          </ac:spMkLst>
        </pc:spChg>
        <pc:spChg chg="add">
          <ac:chgData name="Sek Hin Foo" userId="5ba131135915a486" providerId="LiveId" clId="{C51F49B0-DDF0-4984-9F0E-3AA4520136A8}" dt="2020-11-18T15:53:33.458" v="7891" actId="22"/>
          <ac:spMkLst>
            <pc:docMk/>
            <pc:sldMk cId="2736057444" sldId="438"/>
            <ac:spMk id="126" creationId="{852AFC3E-B5E2-475E-93C0-8A849FE7F37B}"/>
          </ac:spMkLst>
        </pc:spChg>
        <pc:spChg chg="add del">
          <ac:chgData name="Sek Hin Foo" userId="5ba131135915a486" providerId="LiveId" clId="{C51F49B0-DDF0-4984-9F0E-3AA4520136A8}" dt="2020-11-18T15:54:00.640" v="7901" actId="478"/>
          <ac:spMkLst>
            <pc:docMk/>
            <pc:sldMk cId="2736057444" sldId="438"/>
            <ac:spMk id="128" creationId="{B9A2ACF6-13AB-4FF0-8AAA-FA74E863F41B}"/>
          </ac:spMkLst>
        </pc:spChg>
        <pc:spChg chg="add">
          <ac:chgData name="Sek Hin Foo" userId="5ba131135915a486" providerId="LiveId" clId="{C51F49B0-DDF0-4984-9F0E-3AA4520136A8}" dt="2020-11-18T15:53:33.458" v="7891" actId="22"/>
          <ac:spMkLst>
            <pc:docMk/>
            <pc:sldMk cId="2736057444" sldId="438"/>
            <ac:spMk id="130" creationId="{528BAC44-5699-41F9-B4A9-BAABE4AF0925}"/>
          </ac:spMkLst>
        </pc:spChg>
        <pc:spChg chg="add mod">
          <ac:chgData name="Sek Hin Foo" userId="5ba131135915a486" providerId="LiveId" clId="{C51F49B0-DDF0-4984-9F0E-3AA4520136A8}" dt="2020-11-18T15:48:41.619" v="7879"/>
          <ac:spMkLst>
            <pc:docMk/>
            <pc:sldMk cId="2736057444" sldId="438"/>
            <ac:spMk id="132" creationId="{2E3B8E76-7E07-4303-8700-3627D541097E}"/>
          </ac:spMkLst>
        </pc:spChg>
        <pc:spChg chg="add mod">
          <ac:chgData name="Sek Hin Foo" userId="5ba131135915a486" providerId="LiveId" clId="{C51F49B0-DDF0-4984-9F0E-3AA4520136A8}" dt="2020-11-18T15:48:41.619" v="7879"/>
          <ac:spMkLst>
            <pc:docMk/>
            <pc:sldMk cId="2736057444" sldId="438"/>
            <ac:spMk id="133" creationId="{99E9A7C6-8318-471F-BCEE-4B97AEFA72D1}"/>
          </ac:spMkLst>
        </pc:spChg>
        <pc:spChg chg="add mod">
          <ac:chgData name="Sek Hin Foo" userId="5ba131135915a486" providerId="LiveId" clId="{C51F49B0-DDF0-4984-9F0E-3AA4520136A8}" dt="2020-11-18T15:48:41.619" v="7879"/>
          <ac:spMkLst>
            <pc:docMk/>
            <pc:sldMk cId="2736057444" sldId="438"/>
            <ac:spMk id="134" creationId="{7BC848D3-DDDC-41EB-8E90-8A2951A80925}"/>
          </ac:spMkLst>
        </pc:spChg>
        <pc:spChg chg="add mod">
          <ac:chgData name="Sek Hin Foo" userId="5ba131135915a486" providerId="LiveId" clId="{C51F49B0-DDF0-4984-9F0E-3AA4520136A8}" dt="2020-11-18T15:48:41.619" v="7879"/>
          <ac:spMkLst>
            <pc:docMk/>
            <pc:sldMk cId="2736057444" sldId="438"/>
            <ac:spMk id="135" creationId="{1CD64D68-7DF6-40F1-BDE5-1B7F16DE7A66}"/>
          </ac:spMkLst>
        </pc:spChg>
        <pc:spChg chg="add mod">
          <ac:chgData name="Sek Hin Foo" userId="5ba131135915a486" providerId="LiveId" clId="{C51F49B0-DDF0-4984-9F0E-3AA4520136A8}" dt="2020-11-18T15:48:41.619" v="7879"/>
          <ac:spMkLst>
            <pc:docMk/>
            <pc:sldMk cId="2736057444" sldId="438"/>
            <ac:spMk id="136" creationId="{A2599C7B-939E-4D4A-BC24-18FBC23F3E6A}"/>
          </ac:spMkLst>
        </pc:spChg>
        <pc:spChg chg="add mod">
          <ac:chgData name="Sek Hin Foo" userId="5ba131135915a486" providerId="LiveId" clId="{C51F49B0-DDF0-4984-9F0E-3AA4520136A8}" dt="2020-11-18T15:48:41.619" v="7879"/>
          <ac:spMkLst>
            <pc:docMk/>
            <pc:sldMk cId="2736057444" sldId="438"/>
            <ac:spMk id="137" creationId="{48D4B6C4-0EC6-44AF-B69D-A42EB0F58A80}"/>
          </ac:spMkLst>
        </pc:spChg>
        <pc:spChg chg="add mod">
          <ac:chgData name="Sek Hin Foo" userId="5ba131135915a486" providerId="LiveId" clId="{C51F49B0-DDF0-4984-9F0E-3AA4520136A8}" dt="2020-11-18T15:48:41.619" v="7879"/>
          <ac:spMkLst>
            <pc:docMk/>
            <pc:sldMk cId="2736057444" sldId="438"/>
            <ac:spMk id="138" creationId="{4FBBD32B-2EF6-49C9-B759-4EFB8D3220EB}"/>
          </ac:spMkLst>
        </pc:spChg>
        <pc:spChg chg="add mod">
          <ac:chgData name="Sek Hin Foo" userId="5ba131135915a486" providerId="LiveId" clId="{C51F49B0-DDF0-4984-9F0E-3AA4520136A8}" dt="2020-11-18T15:48:41.619" v="7879"/>
          <ac:spMkLst>
            <pc:docMk/>
            <pc:sldMk cId="2736057444" sldId="438"/>
            <ac:spMk id="139" creationId="{D1E3A834-D06A-488B-8F52-B336447BC88A}"/>
          </ac:spMkLst>
        </pc:spChg>
        <pc:spChg chg="add mod">
          <ac:chgData name="Sek Hin Foo" userId="5ba131135915a486" providerId="LiveId" clId="{C51F49B0-DDF0-4984-9F0E-3AA4520136A8}" dt="2020-11-18T15:48:41.619" v="7879"/>
          <ac:spMkLst>
            <pc:docMk/>
            <pc:sldMk cId="2736057444" sldId="438"/>
            <ac:spMk id="140" creationId="{78DC3FDA-E56F-4582-B57E-4F0047ABD335}"/>
          </ac:spMkLst>
        </pc:spChg>
        <pc:spChg chg="add mod">
          <ac:chgData name="Sek Hin Foo" userId="5ba131135915a486" providerId="LiveId" clId="{C51F49B0-DDF0-4984-9F0E-3AA4520136A8}" dt="2020-11-18T15:48:41.619" v="7879"/>
          <ac:spMkLst>
            <pc:docMk/>
            <pc:sldMk cId="2736057444" sldId="438"/>
            <ac:spMk id="141" creationId="{6E7890DC-6DCA-43E3-8712-1A4A5E261497}"/>
          </ac:spMkLst>
        </pc:spChg>
        <pc:spChg chg="add mod">
          <ac:chgData name="Sek Hin Foo" userId="5ba131135915a486" providerId="LiveId" clId="{C51F49B0-DDF0-4984-9F0E-3AA4520136A8}" dt="2020-11-18T15:48:41.619" v="7879"/>
          <ac:spMkLst>
            <pc:docMk/>
            <pc:sldMk cId="2736057444" sldId="438"/>
            <ac:spMk id="142" creationId="{5518BC02-0E4A-4250-8F14-A3DFDC655A33}"/>
          </ac:spMkLst>
        </pc:spChg>
        <pc:spChg chg="add mod">
          <ac:chgData name="Sek Hin Foo" userId="5ba131135915a486" providerId="LiveId" clId="{C51F49B0-DDF0-4984-9F0E-3AA4520136A8}" dt="2020-11-18T15:48:41.619" v="7879"/>
          <ac:spMkLst>
            <pc:docMk/>
            <pc:sldMk cId="2736057444" sldId="438"/>
            <ac:spMk id="143" creationId="{ABE2B890-F545-4B33-9A3D-37036232413E}"/>
          </ac:spMkLst>
        </pc:spChg>
        <pc:spChg chg="add mod">
          <ac:chgData name="Sek Hin Foo" userId="5ba131135915a486" providerId="LiveId" clId="{C51F49B0-DDF0-4984-9F0E-3AA4520136A8}" dt="2020-11-18T15:48:41.619" v="7879"/>
          <ac:spMkLst>
            <pc:docMk/>
            <pc:sldMk cId="2736057444" sldId="438"/>
            <ac:spMk id="144" creationId="{61AEAC87-B0E6-496F-B423-25BD6EEE5963}"/>
          </ac:spMkLst>
        </pc:spChg>
        <pc:spChg chg="add mod">
          <ac:chgData name="Sek Hin Foo" userId="5ba131135915a486" providerId="LiveId" clId="{C51F49B0-DDF0-4984-9F0E-3AA4520136A8}" dt="2020-11-18T15:48:41.619" v="7879"/>
          <ac:spMkLst>
            <pc:docMk/>
            <pc:sldMk cId="2736057444" sldId="438"/>
            <ac:spMk id="145" creationId="{7F013CF6-FEA0-4CA8-B9FE-0130491E5E7A}"/>
          </ac:spMkLst>
        </pc:spChg>
        <pc:spChg chg="add mod">
          <ac:chgData name="Sek Hin Foo" userId="5ba131135915a486" providerId="LiveId" clId="{C51F49B0-DDF0-4984-9F0E-3AA4520136A8}" dt="2020-11-18T15:48:41.619" v="7879"/>
          <ac:spMkLst>
            <pc:docMk/>
            <pc:sldMk cId="2736057444" sldId="438"/>
            <ac:spMk id="146" creationId="{BF22CDCF-D9E0-4479-B95E-009F6AC303E9}"/>
          </ac:spMkLst>
        </pc:spChg>
        <pc:spChg chg="add mod">
          <ac:chgData name="Sek Hin Foo" userId="5ba131135915a486" providerId="LiveId" clId="{C51F49B0-DDF0-4984-9F0E-3AA4520136A8}" dt="2020-11-18T15:48:41.619" v="7879"/>
          <ac:spMkLst>
            <pc:docMk/>
            <pc:sldMk cId="2736057444" sldId="438"/>
            <ac:spMk id="147" creationId="{ADCF9B03-C3CF-4668-8FF6-724D576A2C7E}"/>
          </ac:spMkLst>
        </pc:spChg>
        <pc:spChg chg="add mod">
          <ac:chgData name="Sek Hin Foo" userId="5ba131135915a486" providerId="LiveId" clId="{C51F49B0-DDF0-4984-9F0E-3AA4520136A8}" dt="2020-11-18T15:48:41.619" v="7879"/>
          <ac:spMkLst>
            <pc:docMk/>
            <pc:sldMk cId="2736057444" sldId="438"/>
            <ac:spMk id="149" creationId="{C97568E3-A7A8-43C1-86CB-359A0D08AEA5}"/>
          </ac:spMkLst>
        </pc:spChg>
        <pc:spChg chg="add mod">
          <ac:chgData name="Sek Hin Foo" userId="5ba131135915a486" providerId="LiveId" clId="{C51F49B0-DDF0-4984-9F0E-3AA4520136A8}" dt="2020-11-18T15:48:41.619" v="7879"/>
          <ac:spMkLst>
            <pc:docMk/>
            <pc:sldMk cId="2736057444" sldId="438"/>
            <ac:spMk id="150" creationId="{22F0CDA5-88AF-4EC2-B523-407BFA6E8959}"/>
          </ac:spMkLst>
        </pc:spChg>
        <pc:spChg chg="add mod">
          <ac:chgData name="Sek Hin Foo" userId="5ba131135915a486" providerId="LiveId" clId="{C51F49B0-DDF0-4984-9F0E-3AA4520136A8}" dt="2020-11-18T15:48:41.619" v="7879"/>
          <ac:spMkLst>
            <pc:docMk/>
            <pc:sldMk cId="2736057444" sldId="438"/>
            <ac:spMk id="154" creationId="{FC071E34-6592-4FBC-A533-73D6DBDB6019}"/>
          </ac:spMkLst>
        </pc:spChg>
        <pc:spChg chg="add mod">
          <ac:chgData name="Sek Hin Foo" userId="5ba131135915a486" providerId="LiveId" clId="{C51F49B0-DDF0-4984-9F0E-3AA4520136A8}" dt="2020-11-18T15:48:41.619" v="7879"/>
          <ac:spMkLst>
            <pc:docMk/>
            <pc:sldMk cId="2736057444" sldId="438"/>
            <ac:spMk id="155" creationId="{FC30C62C-D1B4-4BF7-A55C-CB6D75478302}"/>
          </ac:spMkLst>
        </pc:spChg>
        <pc:spChg chg="add mod">
          <ac:chgData name="Sek Hin Foo" userId="5ba131135915a486" providerId="LiveId" clId="{C51F49B0-DDF0-4984-9F0E-3AA4520136A8}" dt="2020-11-18T15:48:41.619" v="7879"/>
          <ac:spMkLst>
            <pc:docMk/>
            <pc:sldMk cId="2736057444" sldId="438"/>
            <ac:spMk id="156" creationId="{C5EE4C13-7A6B-4FC4-ABD9-1986910F2842}"/>
          </ac:spMkLst>
        </pc:spChg>
        <pc:spChg chg="add mod">
          <ac:chgData name="Sek Hin Foo" userId="5ba131135915a486" providerId="LiveId" clId="{C51F49B0-DDF0-4984-9F0E-3AA4520136A8}" dt="2020-11-18T15:48:41.619" v="7879"/>
          <ac:spMkLst>
            <pc:docMk/>
            <pc:sldMk cId="2736057444" sldId="438"/>
            <ac:spMk id="157" creationId="{68B79081-C285-49A7-8707-27E5AE779EE0}"/>
          </ac:spMkLst>
        </pc:spChg>
        <pc:spChg chg="add mod">
          <ac:chgData name="Sek Hin Foo" userId="5ba131135915a486" providerId="LiveId" clId="{C51F49B0-DDF0-4984-9F0E-3AA4520136A8}" dt="2020-11-18T15:48:41.619" v="7879"/>
          <ac:spMkLst>
            <pc:docMk/>
            <pc:sldMk cId="2736057444" sldId="438"/>
            <ac:spMk id="158" creationId="{7A3E321E-1C93-44D5-930F-ABE90830A214}"/>
          </ac:spMkLst>
        </pc:spChg>
        <pc:spChg chg="add mod">
          <ac:chgData name="Sek Hin Foo" userId="5ba131135915a486" providerId="LiveId" clId="{C51F49B0-DDF0-4984-9F0E-3AA4520136A8}" dt="2020-11-18T15:48:41.619" v="7879"/>
          <ac:spMkLst>
            <pc:docMk/>
            <pc:sldMk cId="2736057444" sldId="438"/>
            <ac:spMk id="159" creationId="{28875D06-5202-4908-A643-A24F2D88DFB5}"/>
          </ac:spMkLst>
        </pc:spChg>
        <pc:spChg chg="add mod">
          <ac:chgData name="Sek Hin Foo" userId="5ba131135915a486" providerId="LiveId" clId="{C51F49B0-DDF0-4984-9F0E-3AA4520136A8}" dt="2020-11-18T15:48:41.619" v="7879"/>
          <ac:spMkLst>
            <pc:docMk/>
            <pc:sldMk cId="2736057444" sldId="438"/>
            <ac:spMk id="160" creationId="{57CE78E1-461D-4DB6-A883-E32E5513E566}"/>
          </ac:spMkLst>
        </pc:spChg>
        <pc:spChg chg="add mod">
          <ac:chgData name="Sek Hin Foo" userId="5ba131135915a486" providerId="LiveId" clId="{C51F49B0-DDF0-4984-9F0E-3AA4520136A8}" dt="2020-11-18T15:48:41.619" v="7879"/>
          <ac:spMkLst>
            <pc:docMk/>
            <pc:sldMk cId="2736057444" sldId="438"/>
            <ac:spMk id="161" creationId="{D9FF6854-641B-48FA-B2FB-1A12670F8528}"/>
          </ac:spMkLst>
        </pc:spChg>
        <pc:spChg chg="add mod">
          <ac:chgData name="Sek Hin Foo" userId="5ba131135915a486" providerId="LiveId" clId="{C51F49B0-DDF0-4984-9F0E-3AA4520136A8}" dt="2020-11-18T15:48:41.619" v="7879"/>
          <ac:spMkLst>
            <pc:docMk/>
            <pc:sldMk cId="2736057444" sldId="438"/>
            <ac:spMk id="163" creationId="{FFBF507A-EC41-43CF-B2A9-29F83EE902E9}"/>
          </ac:spMkLst>
        </pc:spChg>
        <pc:spChg chg="add mod">
          <ac:chgData name="Sek Hin Foo" userId="5ba131135915a486" providerId="LiveId" clId="{C51F49B0-DDF0-4984-9F0E-3AA4520136A8}" dt="2020-11-18T15:48:41.619" v="7879"/>
          <ac:spMkLst>
            <pc:docMk/>
            <pc:sldMk cId="2736057444" sldId="438"/>
            <ac:spMk id="164" creationId="{1D1DCEBF-F80D-4C2E-87F5-EB76CA2ECE8B}"/>
          </ac:spMkLst>
        </pc:spChg>
        <pc:spChg chg="add mod">
          <ac:chgData name="Sek Hin Foo" userId="5ba131135915a486" providerId="LiveId" clId="{C51F49B0-DDF0-4984-9F0E-3AA4520136A8}" dt="2020-11-18T15:48:41.619" v="7879"/>
          <ac:spMkLst>
            <pc:docMk/>
            <pc:sldMk cId="2736057444" sldId="438"/>
            <ac:spMk id="166" creationId="{4C38327F-B9F3-4884-8286-90773A3AB57E}"/>
          </ac:spMkLst>
        </pc:spChg>
        <pc:spChg chg="add del">
          <ac:chgData name="Sek Hin Foo" userId="5ba131135915a486" providerId="LiveId" clId="{C51F49B0-DDF0-4984-9F0E-3AA4520136A8}" dt="2020-11-18T15:53:55.809" v="7897" actId="478"/>
          <ac:spMkLst>
            <pc:docMk/>
            <pc:sldMk cId="2736057444" sldId="438"/>
            <ac:spMk id="177" creationId="{940384C4-E028-4279-A38A-89FE77668FF5}"/>
          </ac:spMkLst>
        </pc:spChg>
        <pc:spChg chg="add del mod">
          <ac:chgData name="Sek Hin Foo" userId="5ba131135915a486" providerId="LiveId" clId="{C51F49B0-DDF0-4984-9F0E-3AA4520136A8}" dt="2020-11-18T15:54:58.225" v="7913" actId="478"/>
          <ac:spMkLst>
            <pc:docMk/>
            <pc:sldMk cId="2736057444" sldId="438"/>
            <ac:spMk id="179" creationId="{C09DC8C1-BB88-47E2-A274-A6BC1B29FD41}"/>
          </ac:spMkLst>
        </pc:spChg>
        <pc:spChg chg="add mod">
          <ac:chgData name="Sek Hin Foo" userId="5ba131135915a486" providerId="LiveId" clId="{C51F49B0-DDF0-4984-9F0E-3AA4520136A8}" dt="2020-11-18T15:55:17.822" v="7919" actId="20577"/>
          <ac:spMkLst>
            <pc:docMk/>
            <pc:sldMk cId="2736057444" sldId="438"/>
            <ac:spMk id="181" creationId="{3A2F89B3-7D65-4541-99A8-6CF4CBDED3AC}"/>
          </ac:spMkLst>
        </pc:spChg>
        <pc:spChg chg="mod">
          <ac:chgData name="Sek Hin Foo" userId="5ba131135915a486" providerId="LiveId" clId="{C51F49B0-DDF0-4984-9F0E-3AA4520136A8}" dt="2020-11-18T15:42:25.794" v="7598" actId="165"/>
          <ac:spMkLst>
            <pc:docMk/>
            <pc:sldMk cId="2736057444" sldId="438"/>
            <ac:spMk id="193" creationId="{71206E26-1A51-4138-BEA9-C2A3236ED260}"/>
          </ac:spMkLst>
        </pc:spChg>
        <pc:spChg chg="mod">
          <ac:chgData name="Sek Hin Foo" userId="5ba131135915a486" providerId="LiveId" clId="{C51F49B0-DDF0-4984-9F0E-3AA4520136A8}" dt="2020-11-18T15:42:25.794" v="7598" actId="165"/>
          <ac:spMkLst>
            <pc:docMk/>
            <pc:sldMk cId="2736057444" sldId="438"/>
            <ac:spMk id="195" creationId="{08060B0E-FBCE-4D8A-95DD-423927CF8962}"/>
          </ac:spMkLst>
        </pc:spChg>
        <pc:spChg chg="mod">
          <ac:chgData name="Sek Hin Foo" userId="5ba131135915a486" providerId="LiveId" clId="{C51F49B0-DDF0-4984-9F0E-3AA4520136A8}" dt="2020-11-18T15:51:30.177" v="7884"/>
          <ac:spMkLst>
            <pc:docMk/>
            <pc:sldMk cId="2736057444" sldId="438"/>
            <ac:spMk id="196" creationId="{382E8030-8CD7-4EBF-8388-45061D0BE91E}"/>
          </ac:spMkLst>
        </pc:spChg>
        <pc:spChg chg="mod">
          <ac:chgData name="Sek Hin Foo" userId="5ba131135915a486" providerId="LiveId" clId="{C51F49B0-DDF0-4984-9F0E-3AA4520136A8}" dt="2020-11-18T15:42:25.794" v="7598" actId="165"/>
          <ac:spMkLst>
            <pc:docMk/>
            <pc:sldMk cId="2736057444" sldId="438"/>
            <ac:spMk id="197" creationId="{A1BFA98D-AA97-4778-AE6F-3CBFC9E04AC9}"/>
          </ac:spMkLst>
        </pc:spChg>
        <pc:spChg chg="mod">
          <ac:chgData name="Sek Hin Foo" userId="5ba131135915a486" providerId="LiveId" clId="{C51F49B0-DDF0-4984-9F0E-3AA4520136A8}" dt="2020-11-18T15:51:30.177" v="7884"/>
          <ac:spMkLst>
            <pc:docMk/>
            <pc:sldMk cId="2736057444" sldId="438"/>
            <ac:spMk id="198" creationId="{89FAA619-0D9D-4C4F-B04F-1E19A126ACCD}"/>
          </ac:spMkLst>
        </pc:spChg>
        <pc:spChg chg="mod">
          <ac:chgData name="Sek Hin Foo" userId="5ba131135915a486" providerId="LiveId" clId="{C51F49B0-DDF0-4984-9F0E-3AA4520136A8}" dt="2020-11-18T15:42:25.794" v="7598" actId="165"/>
          <ac:spMkLst>
            <pc:docMk/>
            <pc:sldMk cId="2736057444" sldId="438"/>
            <ac:spMk id="199" creationId="{3FF96B79-2051-4242-829F-E9AD7A1938D9}"/>
          </ac:spMkLst>
        </pc:spChg>
        <pc:spChg chg="mod">
          <ac:chgData name="Sek Hin Foo" userId="5ba131135915a486" providerId="LiveId" clId="{C51F49B0-DDF0-4984-9F0E-3AA4520136A8}" dt="2020-11-18T15:51:30.177" v="7884"/>
          <ac:spMkLst>
            <pc:docMk/>
            <pc:sldMk cId="2736057444" sldId="438"/>
            <ac:spMk id="200" creationId="{F3C8AFB2-ECF5-4C10-BCD7-48A0C10B7A2D}"/>
          </ac:spMkLst>
        </pc:spChg>
        <pc:spChg chg="mod">
          <ac:chgData name="Sek Hin Foo" userId="5ba131135915a486" providerId="LiveId" clId="{C51F49B0-DDF0-4984-9F0E-3AA4520136A8}" dt="2020-11-18T15:42:25.794" v="7598" actId="165"/>
          <ac:spMkLst>
            <pc:docMk/>
            <pc:sldMk cId="2736057444" sldId="438"/>
            <ac:spMk id="201" creationId="{1BB8738D-8862-4B5F-BDA1-EDBE94329EF8}"/>
          </ac:spMkLst>
        </pc:spChg>
        <pc:spChg chg="mod">
          <ac:chgData name="Sek Hin Foo" userId="5ba131135915a486" providerId="LiveId" clId="{C51F49B0-DDF0-4984-9F0E-3AA4520136A8}" dt="2020-11-18T15:51:30.177" v="7884"/>
          <ac:spMkLst>
            <pc:docMk/>
            <pc:sldMk cId="2736057444" sldId="438"/>
            <ac:spMk id="202" creationId="{B53AB7ED-FECF-4280-BB5B-4D85AACC8680}"/>
          </ac:spMkLst>
        </pc:spChg>
        <pc:spChg chg="mod">
          <ac:chgData name="Sek Hin Foo" userId="5ba131135915a486" providerId="LiveId" clId="{C51F49B0-DDF0-4984-9F0E-3AA4520136A8}" dt="2020-11-18T15:42:25.794" v="7598" actId="165"/>
          <ac:spMkLst>
            <pc:docMk/>
            <pc:sldMk cId="2736057444" sldId="438"/>
            <ac:spMk id="203" creationId="{40840552-CB9A-49BB-99E6-D9279AB3064C}"/>
          </ac:spMkLst>
        </pc:spChg>
        <pc:spChg chg="mod">
          <ac:chgData name="Sek Hin Foo" userId="5ba131135915a486" providerId="LiveId" clId="{C51F49B0-DDF0-4984-9F0E-3AA4520136A8}" dt="2020-11-18T15:51:30.177" v="7884"/>
          <ac:spMkLst>
            <pc:docMk/>
            <pc:sldMk cId="2736057444" sldId="438"/>
            <ac:spMk id="204" creationId="{5A282618-0E84-4E96-9E9B-C481627CDFD5}"/>
          </ac:spMkLst>
        </pc:spChg>
        <pc:spChg chg="mod">
          <ac:chgData name="Sek Hin Foo" userId="5ba131135915a486" providerId="LiveId" clId="{C51F49B0-DDF0-4984-9F0E-3AA4520136A8}" dt="2020-11-18T15:42:25.794" v="7598" actId="165"/>
          <ac:spMkLst>
            <pc:docMk/>
            <pc:sldMk cId="2736057444" sldId="438"/>
            <ac:spMk id="205" creationId="{67626AA6-A547-4DD9-80E8-855473E8B943}"/>
          </ac:spMkLst>
        </pc:spChg>
        <pc:spChg chg="mod">
          <ac:chgData name="Sek Hin Foo" userId="5ba131135915a486" providerId="LiveId" clId="{C51F49B0-DDF0-4984-9F0E-3AA4520136A8}" dt="2020-11-18T15:51:30.177" v="7884"/>
          <ac:spMkLst>
            <pc:docMk/>
            <pc:sldMk cId="2736057444" sldId="438"/>
            <ac:spMk id="206" creationId="{4AD0CD73-4E76-487A-B11F-DD84DF6C0BD1}"/>
          </ac:spMkLst>
        </pc:spChg>
        <pc:spChg chg="mod">
          <ac:chgData name="Sek Hin Foo" userId="5ba131135915a486" providerId="LiveId" clId="{C51F49B0-DDF0-4984-9F0E-3AA4520136A8}" dt="2020-11-18T15:42:25.794" v="7598" actId="165"/>
          <ac:spMkLst>
            <pc:docMk/>
            <pc:sldMk cId="2736057444" sldId="438"/>
            <ac:spMk id="207" creationId="{AB26AD6C-F673-4B6B-8180-EBFBD9E99F03}"/>
          </ac:spMkLst>
        </pc:spChg>
        <pc:spChg chg="mod">
          <ac:chgData name="Sek Hin Foo" userId="5ba131135915a486" providerId="LiveId" clId="{C51F49B0-DDF0-4984-9F0E-3AA4520136A8}" dt="2020-11-18T15:51:30.177" v="7884"/>
          <ac:spMkLst>
            <pc:docMk/>
            <pc:sldMk cId="2736057444" sldId="438"/>
            <ac:spMk id="211" creationId="{2F8BFF85-7525-4890-BFA2-4CD797ADD7DD}"/>
          </ac:spMkLst>
        </pc:spChg>
        <pc:spChg chg="mod">
          <ac:chgData name="Sek Hin Foo" userId="5ba131135915a486" providerId="LiveId" clId="{C51F49B0-DDF0-4984-9F0E-3AA4520136A8}" dt="2020-11-18T15:42:25.794" v="7598" actId="165"/>
          <ac:spMkLst>
            <pc:docMk/>
            <pc:sldMk cId="2736057444" sldId="438"/>
            <ac:spMk id="212" creationId="{ED22F15F-8968-4193-9595-5AD90E382718}"/>
          </ac:spMkLst>
        </pc:spChg>
        <pc:spChg chg="mod">
          <ac:chgData name="Sek Hin Foo" userId="5ba131135915a486" providerId="LiveId" clId="{C51F49B0-DDF0-4984-9F0E-3AA4520136A8}" dt="2020-11-18T15:51:30.177" v="7884"/>
          <ac:spMkLst>
            <pc:docMk/>
            <pc:sldMk cId="2736057444" sldId="438"/>
            <ac:spMk id="213" creationId="{3FB4023D-3DD5-425A-BF23-A87DEB616417}"/>
          </ac:spMkLst>
        </pc:spChg>
        <pc:spChg chg="mod">
          <ac:chgData name="Sek Hin Foo" userId="5ba131135915a486" providerId="LiveId" clId="{C51F49B0-DDF0-4984-9F0E-3AA4520136A8}" dt="2020-11-18T15:42:25.794" v="7598" actId="165"/>
          <ac:spMkLst>
            <pc:docMk/>
            <pc:sldMk cId="2736057444" sldId="438"/>
            <ac:spMk id="218" creationId="{5E5A9B44-A577-4765-9DA6-C7D8592EE2D9}"/>
          </ac:spMkLst>
        </pc:spChg>
        <pc:spChg chg="mod">
          <ac:chgData name="Sek Hin Foo" userId="5ba131135915a486" providerId="LiveId" clId="{C51F49B0-DDF0-4984-9F0E-3AA4520136A8}" dt="2020-11-18T15:42:25.794" v="7598" actId="165"/>
          <ac:spMkLst>
            <pc:docMk/>
            <pc:sldMk cId="2736057444" sldId="438"/>
            <ac:spMk id="220" creationId="{9221DD4A-4F23-46BD-B2E2-D0558F92C023}"/>
          </ac:spMkLst>
        </pc:spChg>
        <pc:spChg chg="mod">
          <ac:chgData name="Sek Hin Foo" userId="5ba131135915a486" providerId="LiveId" clId="{C51F49B0-DDF0-4984-9F0E-3AA4520136A8}" dt="2020-11-18T15:42:25.794" v="7598" actId="165"/>
          <ac:spMkLst>
            <pc:docMk/>
            <pc:sldMk cId="2736057444" sldId="438"/>
            <ac:spMk id="221" creationId="{3CC02DAA-7037-44BA-AC8B-7FB98A6C4AF4}"/>
          </ac:spMkLst>
        </pc:spChg>
        <pc:spChg chg="mod topLvl">
          <ac:chgData name="Sek Hin Foo" userId="5ba131135915a486" providerId="LiveId" clId="{C51F49B0-DDF0-4984-9F0E-3AA4520136A8}" dt="2020-11-18T15:42:25.794" v="7598" actId="165"/>
          <ac:spMkLst>
            <pc:docMk/>
            <pc:sldMk cId="2736057444" sldId="438"/>
            <ac:spMk id="224" creationId="{67E58EDB-AAB1-41F0-AF90-FF8BD192679C}"/>
          </ac:spMkLst>
        </pc:spChg>
        <pc:spChg chg="mod topLvl">
          <ac:chgData name="Sek Hin Foo" userId="5ba131135915a486" providerId="LiveId" clId="{C51F49B0-DDF0-4984-9F0E-3AA4520136A8}" dt="2020-11-18T15:42:25.794" v="7598" actId="165"/>
          <ac:spMkLst>
            <pc:docMk/>
            <pc:sldMk cId="2736057444" sldId="438"/>
            <ac:spMk id="226" creationId="{699B4CA2-927B-455D-B3F0-4AA0A1D9E66B}"/>
          </ac:spMkLst>
        </pc:spChg>
        <pc:spChg chg="mod">
          <ac:chgData name="Sek Hin Foo" userId="5ba131135915a486" providerId="LiveId" clId="{C51F49B0-DDF0-4984-9F0E-3AA4520136A8}" dt="2020-11-18T15:53:42.072" v="7892"/>
          <ac:spMkLst>
            <pc:docMk/>
            <pc:sldMk cId="2736057444" sldId="438"/>
            <ac:spMk id="232" creationId="{346DCA49-82DF-4DA2-B878-2F65C8985CB0}"/>
          </ac:spMkLst>
        </pc:spChg>
        <pc:spChg chg="mod">
          <ac:chgData name="Sek Hin Foo" userId="5ba131135915a486" providerId="LiveId" clId="{C51F49B0-DDF0-4984-9F0E-3AA4520136A8}" dt="2020-11-18T15:53:42.072" v="7892"/>
          <ac:spMkLst>
            <pc:docMk/>
            <pc:sldMk cId="2736057444" sldId="438"/>
            <ac:spMk id="233" creationId="{B2CE5AE1-C948-4D7F-9D18-E20F4D0EB907}"/>
          </ac:spMkLst>
        </pc:spChg>
        <pc:spChg chg="mod">
          <ac:chgData name="Sek Hin Foo" userId="5ba131135915a486" providerId="LiveId" clId="{C51F49B0-DDF0-4984-9F0E-3AA4520136A8}" dt="2020-11-18T15:53:42.072" v="7892"/>
          <ac:spMkLst>
            <pc:docMk/>
            <pc:sldMk cId="2736057444" sldId="438"/>
            <ac:spMk id="234" creationId="{B74039A1-5FBA-49D8-A085-B4281706B09B}"/>
          </ac:spMkLst>
        </pc:spChg>
        <pc:spChg chg="del mod">
          <ac:chgData name="Sek Hin Foo" userId="5ba131135915a486" providerId="LiveId" clId="{C51F49B0-DDF0-4984-9F0E-3AA4520136A8}" dt="2020-11-18T15:54:14.203" v="7903" actId="478"/>
          <ac:spMkLst>
            <pc:docMk/>
            <pc:sldMk cId="2736057444" sldId="438"/>
            <ac:spMk id="235" creationId="{029E1E14-CE2C-4BB2-8F00-3B8ADD48A32F}"/>
          </ac:spMkLst>
        </pc:spChg>
        <pc:grpChg chg="del mod">
          <ac:chgData name="Sek Hin Foo" userId="5ba131135915a486" providerId="LiveId" clId="{C51F49B0-DDF0-4984-9F0E-3AA4520136A8}" dt="2020-11-18T15:47:55.573" v="7878" actId="478"/>
          <ac:grpSpMkLst>
            <pc:docMk/>
            <pc:sldMk cId="2736057444" sldId="438"/>
            <ac:grpSpMk id="3" creationId="{1D937ECA-15C1-4DAE-B877-CE3F306C8423}"/>
          </ac:grpSpMkLst>
        </pc:grpChg>
        <pc:grpChg chg="add del mod">
          <ac:chgData name="Sek Hin Foo" userId="5ba131135915a486" providerId="LiveId" clId="{C51F49B0-DDF0-4984-9F0E-3AA4520136A8}" dt="2020-11-18T15:42:25.794" v="7598" actId="165"/>
          <ac:grpSpMkLst>
            <pc:docMk/>
            <pc:sldMk cId="2736057444" sldId="438"/>
            <ac:grpSpMk id="6" creationId="{F333FD5F-127A-4CDC-A496-675C387BFEEC}"/>
          </ac:grpSpMkLst>
        </pc:grpChg>
        <pc:grpChg chg="del mod">
          <ac:chgData name="Sek Hin Foo" userId="5ba131135915a486" providerId="LiveId" clId="{C51F49B0-DDF0-4984-9F0E-3AA4520136A8}" dt="2020-11-18T15:47:54.679" v="7877" actId="478"/>
          <ac:grpSpMkLst>
            <pc:docMk/>
            <pc:sldMk cId="2736057444" sldId="438"/>
            <ac:grpSpMk id="9" creationId="{F490C796-D2E2-4990-BF64-888687D0F6BD}"/>
          </ac:grpSpMkLst>
        </pc:grpChg>
        <pc:grpChg chg="del mod topLvl">
          <ac:chgData name="Sek Hin Foo" userId="5ba131135915a486" providerId="LiveId" clId="{C51F49B0-DDF0-4984-9F0E-3AA4520136A8}" dt="2020-11-18T15:47:04.115" v="7869" actId="478"/>
          <ac:grpSpMkLst>
            <pc:docMk/>
            <pc:sldMk cId="2736057444" sldId="438"/>
            <ac:grpSpMk id="33" creationId="{2269E725-6600-4690-9CD2-4C0F8FF144B7}"/>
          </ac:grpSpMkLst>
        </pc:grpChg>
        <pc:grpChg chg="add del mod">
          <ac:chgData name="Sek Hin Foo" userId="5ba131135915a486" providerId="LiveId" clId="{C51F49B0-DDF0-4984-9F0E-3AA4520136A8}" dt="2020-11-18T15:41:13.779" v="7589"/>
          <ac:grpSpMkLst>
            <pc:docMk/>
            <pc:sldMk cId="2736057444" sldId="438"/>
            <ac:grpSpMk id="77" creationId="{8A883F3C-5DDD-41F4-A438-376B61CD5CA6}"/>
          </ac:grpSpMkLst>
        </pc:grpChg>
        <pc:grpChg chg="add del mod">
          <ac:chgData name="Sek Hin Foo" userId="5ba131135915a486" providerId="LiveId" clId="{C51F49B0-DDF0-4984-9F0E-3AA4520136A8}" dt="2020-11-18T15:41:44.792" v="7593"/>
          <ac:grpSpMkLst>
            <pc:docMk/>
            <pc:sldMk cId="2736057444" sldId="438"/>
            <ac:grpSpMk id="103" creationId="{471631B7-428D-4D92-A77E-C82288CEF7DC}"/>
          </ac:grpSpMkLst>
        </pc:grpChg>
        <pc:grpChg chg="add del mod">
          <ac:chgData name="Sek Hin Foo" userId="5ba131135915a486" providerId="LiveId" clId="{C51F49B0-DDF0-4984-9F0E-3AA4520136A8}" dt="2020-11-18T15:53:04.730" v="7889" actId="478"/>
          <ac:grpSpMkLst>
            <pc:docMk/>
            <pc:sldMk cId="2736057444" sldId="438"/>
            <ac:grpSpMk id="192" creationId="{CABC74BD-0BDA-4D78-B965-0002B9663D38}"/>
          </ac:grpSpMkLst>
        </pc:grpChg>
        <pc:grpChg chg="del mod topLvl">
          <ac:chgData name="Sek Hin Foo" userId="5ba131135915a486" providerId="LiveId" clId="{C51F49B0-DDF0-4984-9F0E-3AA4520136A8}" dt="2020-11-18T15:42:59.412" v="7603" actId="478"/>
          <ac:grpSpMkLst>
            <pc:docMk/>
            <pc:sldMk cId="2736057444" sldId="438"/>
            <ac:grpSpMk id="208" creationId="{D6B7C32C-A078-4E16-AF64-F7BE0E613C16}"/>
          </ac:grpSpMkLst>
        </pc:grpChg>
        <pc:grpChg chg="del mod topLvl">
          <ac:chgData name="Sek Hin Foo" userId="5ba131135915a486" providerId="LiveId" clId="{C51F49B0-DDF0-4984-9F0E-3AA4520136A8}" dt="2020-11-18T15:43:00.439" v="7604" actId="478"/>
          <ac:grpSpMkLst>
            <pc:docMk/>
            <pc:sldMk cId="2736057444" sldId="438"/>
            <ac:grpSpMk id="209" creationId="{4C458F21-80E7-4E38-91E0-DD18AC40432D}"/>
          </ac:grpSpMkLst>
        </pc:grpChg>
        <pc:grpChg chg="add del mod">
          <ac:chgData name="Sek Hin Foo" userId="5ba131135915a486" providerId="LiveId" clId="{C51F49B0-DDF0-4984-9F0E-3AA4520136A8}" dt="2020-11-18T15:54:23.806" v="7905" actId="478"/>
          <ac:grpSpMkLst>
            <pc:docMk/>
            <pc:sldMk cId="2736057444" sldId="438"/>
            <ac:grpSpMk id="230" creationId="{BAB92E07-7A06-4074-8C26-0ECE71AC81B2}"/>
          </ac:grpSpMkLst>
        </pc:grpChg>
        <pc:picChg chg="add">
          <ac:chgData name="Sek Hin Foo" userId="5ba131135915a486" providerId="LiveId" clId="{C51F49B0-DDF0-4984-9F0E-3AA4520136A8}" dt="2020-11-18T15:43:34.730" v="7605" actId="22"/>
          <ac:picMkLst>
            <pc:docMk/>
            <pc:sldMk cId="2736057444" sldId="438"/>
            <ac:picMk id="10" creationId="{7A071CC2-2475-47A1-A190-2E9A553D4CC4}"/>
          </ac:picMkLst>
        </pc:picChg>
        <pc:picChg chg="add">
          <ac:chgData name="Sek Hin Foo" userId="5ba131135915a486" providerId="LiveId" clId="{C51F49B0-DDF0-4984-9F0E-3AA4520136A8}" dt="2020-11-18T15:43:44.698" v="7606" actId="22"/>
          <ac:picMkLst>
            <pc:docMk/>
            <pc:sldMk cId="2736057444" sldId="438"/>
            <ac:picMk id="11" creationId="{F701421A-539B-4A1B-9536-AC4AA30BC17D}"/>
          </ac:picMkLst>
        </pc:picChg>
        <pc:picChg chg="add del mod">
          <ac:chgData name="Sek Hin Foo" userId="5ba131135915a486" providerId="LiveId" clId="{C51F49B0-DDF0-4984-9F0E-3AA4520136A8}" dt="2020-11-18T15:41:13.779" v="7589"/>
          <ac:picMkLst>
            <pc:docMk/>
            <pc:sldMk cId="2736057444" sldId="438"/>
            <ac:picMk id="45" creationId="{B0367E8E-9A2F-44AF-80FB-A28BA03D9057}"/>
          </ac:picMkLst>
        </pc:picChg>
        <pc:picChg chg="add del mod">
          <ac:chgData name="Sek Hin Foo" userId="5ba131135915a486" providerId="LiveId" clId="{C51F49B0-DDF0-4984-9F0E-3AA4520136A8}" dt="2020-11-18T15:41:13.779" v="7589"/>
          <ac:picMkLst>
            <pc:docMk/>
            <pc:sldMk cId="2736057444" sldId="438"/>
            <ac:picMk id="63" creationId="{2E039AB2-47E8-436F-8D58-F2DB1308FBE0}"/>
          </ac:picMkLst>
        </pc:picChg>
        <pc:picChg chg="add del mod">
          <ac:chgData name="Sek Hin Foo" userId="5ba131135915a486" providerId="LiveId" clId="{C51F49B0-DDF0-4984-9F0E-3AA4520136A8}" dt="2020-11-18T15:41:44.792" v="7593"/>
          <ac:picMkLst>
            <pc:docMk/>
            <pc:sldMk cId="2736057444" sldId="438"/>
            <ac:picMk id="80" creationId="{E8D0FFA9-DC12-4EB0-914B-FB7658297113}"/>
          </ac:picMkLst>
        </pc:picChg>
        <pc:picChg chg="add del mod">
          <ac:chgData name="Sek Hin Foo" userId="5ba131135915a486" providerId="LiveId" clId="{C51F49B0-DDF0-4984-9F0E-3AA4520136A8}" dt="2020-11-18T15:41:44.792" v="7593"/>
          <ac:picMkLst>
            <pc:docMk/>
            <pc:sldMk cId="2736057444" sldId="438"/>
            <ac:picMk id="89" creationId="{743B47B4-374B-4F11-B7EE-791ACBFD61E9}"/>
          </ac:picMkLst>
        </pc:picChg>
        <pc:picChg chg="add mod">
          <ac:chgData name="Sek Hin Foo" userId="5ba131135915a486" providerId="LiveId" clId="{C51F49B0-DDF0-4984-9F0E-3AA4520136A8}" dt="2020-11-18T15:48:41.619" v="7879"/>
          <ac:picMkLst>
            <pc:docMk/>
            <pc:sldMk cId="2736057444" sldId="438"/>
            <ac:picMk id="131" creationId="{72ACDE84-6A14-44F5-BB7C-D5525FB4A7FB}"/>
          </ac:picMkLst>
        </pc:picChg>
        <pc:picChg chg="mod">
          <ac:chgData name="Sek Hin Foo" userId="5ba131135915a486" providerId="LiveId" clId="{C51F49B0-DDF0-4984-9F0E-3AA4520136A8}" dt="2020-11-18T15:42:25.794" v="7598" actId="165"/>
          <ac:picMkLst>
            <pc:docMk/>
            <pc:sldMk cId="2736057444" sldId="438"/>
            <ac:picMk id="188" creationId="{6EA68C6C-016D-4753-8C5F-7C4959821031}"/>
          </ac:picMkLst>
        </pc:picChg>
        <pc:picChg chg="mod">
          <ac:chgData name="Sek Hin Foo" userId="5ba131135915a486" providerId="LiveId" clId="{C51F49B0-DDF0-4984-9F0E-3AA4520136A8}" dt="2020-11-18T15:51:30.177" v="7884"/>
          <ac:picMkLst>
            <pc:docMk/>
            <pc:sldMk cId="2736057444" sldId="438"/>
            <ac:picMk id="194" creationId="{F8BD4BDF-51ED-480C-B847-EFF0236C2E94}"/>
          </ac:picMkLst>
        </pc:picChg>
        <pc:picChg chg="mod">
          <ac:chgData name="Sek Hin Foo" userId="5ba131135915a486" providerId="LiveId" clId="{C51F49B0-DDF0-4984-9F0E-3AA4520136A8}" dt="2020-11-18T15:42:25.794" v="7598" actId="165"/>
          <ac:picMkLst>
            <pc:docMk/>
            <pc:sldMk cId="2736057444" sldId="438"/>
            <ac:picMk id="210" creationId="{9ABFA1B0-A746-4CC9-8C59-36BC513CCC9D}"/>
          </ac:picMkLst>
        </pc:picChg>
        <pc:picChg chg="del mod">
          <ac:chgData name="Sek Hin Foo" userId="5ba131135915a486" providerId="LiveId" clId="{C51F49B0-DDF0-4984-9F0E-3AA4520136A8}" dt="2020-11-18T15:54:20.006" v="7904" actId="478"/>
          <ac:picMkLst>
            <pc:docMk/>
            <pc:sldMk cId="2736057444" sldId="438"/>
            <ac:picMk id="231" creationId="{DAD00C6C-8425-4B33-B4D0-DC104F5528B5}"/>
          </ac:picMkLst>
        </pc:picChg>
        <pc:cxnChg chg="add mod">
          <ac:chgData name="Sek Hin Foo" userId="5ba131135915a486" providerId="LiveId" clId="{C51F49B0-DDF0-4984-9F0E-3AA4520136A8}" dt="2020-11-18T15:48:41.619" v="7879"/>
          <ac:cxnSpMkLst>
            <pc:docMk/>
            <pc:sldMk cId="2736057444" sldId="438"/>
            <ac:cxnSpMk id="148" creationId="{89E65B50-7FC7-442E-9F7C-6CA74FA9A6F2}"/>
          </ac:cxnSpMkLst>
        </pc:cxnChg>
        <pc:cxnChg chg="add mod">
          <ac:chgData name="Sek Hin Foo" userId="5ba131135915a486" providerId="LiveId" clId="{C51F49B0-DDF0-4984-9F0E-3AA4520136A8}" dt="2020-11-18T15:48:41.619" v="7879"/>
          <ac:cxnSpMkLst>
            <pc:docMk/>
            <pc:sldMk cId="2736057444" sldId="438"/>
            <ac:cxnSpMk id="151" creationId="{5C59DEE4-8319-4EE4-9D63-F40698EC8A1C}"/>
          </ac:cxnSpMkLst>
        </pc:cxnChg>
        <pc:cxnChg chg="add mod">
          <ac:chgData name="Sek Hin Foo" userId="5ba131135915a486" providerId="LiveId" clId="{C51F49B0-DDF0-4984-9F0E-3AA4520136A8}" dt="2020-11-18T15:48:41.619" v="7879"/>
          <ac:cxnSpMkLst>
            <pc:docMk/>
            <pc:sldMk cId="2736057444" sldId="438"/>
            <ac:cxnSpMk id="152" creationId="{E6197A51-B088-4FBF-8691-E77972783EEF}"/>
          </ac:cxnSpMkLst>
        </pc:cxnChg>
        <pc:cxnChg chg="add mod">
          <ac:chgData name="Sek Hin Foo" userId="5ba131135915a486" providerId="LiveId" clId="{C51F49B0-DDF0-4984-9F0E-3AA4520136A8}" dt="2020-11-18T15:48:41.619" v="7879"/>
          <ac:cxnSpMkLst>
            <pc:docMk/>
            <pc:sldMk cId="2736057444" sldId="438"/>
            <ac:cxnSpMk id="153" creationId="{D0D83CC8-0DBB-4614-B96C-2F0CC20A11AD}"/>
          </ac:cxnSpMkLst>
        </pc:cxnChg>
        <pc:cxnChg chg="add mod">
          <ac:chgData name="Sek Hin Foo" userId="5ba131135915a486" providerId="LiveId" clId="{C51F49B0-DDF0-4984-9F0E-3AA4520136A8}" dt="2020-11-18T15:48:41.619" v="7879"/>
          <ac:cxnSpMkLst>
            <pc:docMk/>
            <pc:sldMk cId="2736057444" sldId="438"/>
            <ac:cxnSpMk id="162" creationId="{8060BF58-891A-46E8-B085-0DB64C32280F}"/>
          </ac:cxnSpMkLst>
        </pc:cxnChg>
        <pc:cxnChg chg="add mod">
          <ac:chgData name="Sek Hin Foo" userId="5ba131135915a486" providerId="LiveId" clId="{C51F49B0-DDF0-4984-9F0E-3AA4520136A8}" dt="2020-11-18T15:48:41.619" v="7879"/>
          <ac:cxnSpMkLst>
            <pc:docMk/>
            <pc:sldMk cId="2736057444" sldId="438"/>
            <ac:cxnSpMk id="165" creationId="{FBD7A73E-2B55-4468-863B-977B69675939}"/>
          </ac:cxnSpMkLst>
        </pc:cxnChg>
        <pc:cxnChg chg="add mod">
          <ac:chgData name="Sek Hin Foo" userId="5ba131135915a486" providerId="LiveId" clId="{C51F49B0-DDF0-4984-9F0E-3AA4520136A8}" dt="2020-11-18T15:48:41.619" v="7879"/>
          <ac:cxnSpMkLst>
            <pc:docMk/>
            <pc:sldMk cId="2736057444" sldId="438"/>
            <ac:cxnSpMk id="167" creationId="{CDCF31E4-6E78-4456-892A-B52D703F02DE}"/>
          </ac:cxnSpMkLst>
        </pc:cxnChg>
        <pc:cxnChg chg="add mod">
          <ac:chgData name="Sek Hin Foo" userId="5ba131135915a486" providerId="LiveId" clId="{C51F49B0-DDF0-4984-9F0E-3AA4520136A8}" dt="2020-11-18T15:48:41.619" v="7879"/>
          <ac:cxnSpMkLst>
            <pc:docMk/>
            <pc:sldMk cId="2736057444" sldId="438"/>
            <ac:cxnSpMk id="168" creationId="{6237073C-7839-41A9-A774-8FFCF972428B}"/>
          </ac:cxnSpMkLst>
        </pc:cxnChg>
        <pc:cxnChg chg="add mod">
          <ac:chgData name="Sek Hin Foo" userId="5ba131135915a486" providerId="LiveId" clId="{C51F49B0-DDF0-4984-9F0E-3AA4520136A8}" dt="2020-11-18T15:48:41.619" v="7879"/>
          <ac:cxnSpMkLst>
            <pc:docMk/>
            <pc:sldMk cId="2736057444" sldId="438"/>
            <ac:cxnSpMk id="169" creationId="{DA76AC43-88C4-439C-8C5E-185B1DD007F0}"/>
          </ac:cxnSpMkLst>
        </pc:cxnChg>
        <pc:cxnChg chg="add mod">
          <ac:chgData name="Sek Hin Foo" userId="5ba131135915a486" providerId="LiveId" clId="{C51F49B0-DDF0-4984-9F0E-3AA4520136A8}" dt="2020-11-18T15:48:41.619" v="7879"/>
          <ac:cxnSpMkLst>
            <pc:docMk/>
            <pc:sldMk cId="2736057444" sldId="438"/>
            <ac:cxnSpMk id="170" creationId="{6EEFE8DF-17E0-4D7D-93D2-CB629782F3B7}"/>
          </ac:cxnSpMkLst>
        </pc:cxnChg>
        <pc:cxnChg chg="add mod">
          <ac:chgData name="Sek Hin Foo" userId="5ba131135915a486" providerId="LiveId" clId="{C51F49B0-DDF0-4984-9F0E-3AA4520136A8}" dt="2020-11-18T15:48:41.619" v="7879"/>
          <ac:cxnSpMkLst>
            <pc:docMk/>
            <pc:sldMk cId="2736057444" sldId="438"/>
            <ac:cxnSpMk id="171" creationId="{5DEF0A9C-D8F7-4DE7-BEC5-86AD741C8E70}"/>
          </ac:cxnSpMkLst>
        </pc:cxnChg>
        <pc:cxnChg chg="add mod">
          <ac:chgData name="Sek Hin Foo" userId="5ba131135915a486" providerId="LiveId" clId="{C51F49B0-DDF0-4984-9F0E-3AA4520136A8}" dt="2020-11-18T15:48:41.619" v="7879"/>
          <ac:cxnSpMkLst>
            <pc:docMk/>
            <pc:sldMk cId="2736057444" sldId="438"/>
            <ac:cxnSpMk id="172" creationId="{EB72BE47-47AB-41F0-8062-02FD44694C46}"/>
          </ac:cxnSpMkLst>
        </pc:cxnChg>
        <pc:cxnChg chg="add mod">
          <ac:chgData name="Sek Hin Foo" userId="5ba131135915a486" providerId="LiveId" clId="{C51F49B0-DDF0-4984-9F0E-3AA4520136A8}" dt="2020-11-18T15:48:41.619" v="7879"/>
          <ac:cxnSpMkLst>
            <pc:docMk/>
            <pc:sldMk cId="2736057444" sldId="438"/>
            <ac:cxnSpMk id="173" creationId="{A5C5B44A-5BD8-42DA-B558-B519CE7DAE8D}"/>
          </ac:cxnSpMkLst>
        </pc:cxnChg>
        <pc:cxnChg chg="add mod">
          <ac:chgData name="Sek Hin Foo" userId="5ba131135915a486" providerId="LiveId" clId="{C51F49B0-DDF0-4984-9F0E-3AA4520136A8}" dt="2020-11-18T15:48:41.619" v="7879"/>
          <ac:cxnSpMkLst>
            <pc:docMk/>
            <pc:sldMk cId="2736057444" sldId="438"/>
            <ac:cxnSpMk id="174" creationId="{84A2ED1D-C8FC-41FD-8FD2-1BCDA9E388EE}"/>
          </ac:cxnSpMkLst>
        </pc:cxnChg>
        <pc:cxnChg chg="add mod">
          <ac:chgData name="Sek Hin Foo" userId="5ba131135915a486" providerId="LiveId" clId="{C51F49B0-DDF0-4984-9F0E-3AA4520136A8}" dt="2020-11-18T15:48:41.619" v="7879"/>
          <ac:cxnSpMkLst>
            <pc:docMk/>
            <pc:sldMk cId="2736057444" sldId="438"/>
            <ac:cxnSpMk id="175" creationId="{4A3AD9B9-DD45-4CFA-89A3-9D61DE71E5C6}"/>
          </ac:cxnSpMkLst>
        </pc:cxnChg>
      </pc:sldChg>
      <pc:sldChg chg="addSp delSp modSp mod">
        <pc:chgData name="Sek Hin Foo" userId="5ba131135915a486" providerId="LiveId" clId="{C51F49B0-DDF0-4984-9F0E-3AA4520136A8}" dt="2020-11-18T16:02:43.080" v="8083" actId="478"/>
        <pc:sldMkLst>
          <pc:docMk/>
          <pc:sldMk cId="683880645" sldId="439"/>
        </pc:sldMkLst>
        <pc:spChg chg="add del mod">
          <ac:chgData name="Sek Hin Foo" userId="5ba131135915a486" providerId="LiveId" clId="{C51F49B0-DDF0-4984-9F0E-3AA4520136A8}" dt="2020-11-18T16:00:00.482" v="7941" actId="478"/>
          <ac:spMkLst>
            <pc:docMk/>
            <pc:sldMk cId="683880645" sldId="439"/>
            <ac:spMk id="3" creationId="{76AB6A74-C78A-46EC-AB7E-EBCA8F7F290B}"/>
          </ac:spMkLst>
        </pc:spChg>
        <pc:spChg chg="del">
          <ac:chgData name="Sek Hin Foo" userId="5ba131135915a486" providerId="LiveId" clId="{C51F49B0-DDF0-4984-9F0E-3AA4520136A8}" dt="2020-11-18T15:56:41.206" v="7926" actId="478"/>
          <ac:spMkLst>
            <pc:docMk/>
            <pc:sldMk cId="683880645" sldId="439"/>
            <ac:spMk id="9" creationId="{625348CC-B5A7-4E6A-8E12-C5A1D17A1569}"/>
          </ac:spMkLst>
        </pc:spChg>
        <pc:spChg chg="add mod">
          <ac:chgData name="Sek Hin Foo" userId="5ba131135915a486" providerId="LiveId" clId="{C51F49B0-DDF0-4984-9F0E-3AA4520136A8}" dt="2020-11-18T16:02:28.864" v="8082" actId="1038"/>
          <ac:spMkLst>
            <pc:docMk/>
            <pc:sldMk cId="683880645" sldId="439"/>
            <ac:spMk id="10" creationId="{B8C3B411-29E9-4E1E-9052-C2D9E66088D6}"/>
          </ac:spMkLst>
        </pc:spChg>
        <pc:spChg chg="del">
          <ac:chgData name="Sek Hin Foo" userId="5ba131135915a486" providerId="LiveId" clId="{C51F49B0-DDF0-4984-9F0E-3AA4520136A8}" dt="2020-11-18T15:56:41.206" v="7926" actId="478"/>
          <ac:spMkLst>
            <pc:docMk/>
            <pc:sldMk cId="683880645" sldId="439"/>
            <ac:spMk id="11" creationId="{CF211860-2989-43ED-995E-69F1B24E482E}"/>
          </ac:spMkLst>
        </pc:spChg>
        <pc:spChg chg="del">
          <ac:chgData name="Sek Hin Foo" userId="5ba131135915a486" providerId="LiveId" clId="{C51F49B0-DDF0-4984-9F0E-3AA4520136A8}" dt="2020-11-18T15:56:41.206" v="7926" actId="478"/>
          <ac:spMkLst>
            <pc:docMk/>
            <pc:sldMk cId="683880645" sldId="439"/>
            <ac:spMk id="12" creationId="{A13DBA4A-9644-4203-B6C9-A66449B9EAFC}"/>
          </ac:spMkLst>
        </pc:spChg>
        <pc:spChg chg="del">
          <ac:chgData name="Sek Hin Foo" userId="5ba131135915a486" providerId="LiveId" clId="{C51F49B0-DDF0-4984-9F0E-3AA4520136A8}" dt="2020-11-18T15:56:41.206" v="7926" actId="478"/>
          <ac:spMkLst>
            <pc:docMk/>
            <pc:sldMk cId="683880645" sldId="439"/>
            <ac:spMk id="13" creationId="{A5F6D21D-1772-4CF4-9A73-2573679997F3}"/>
          </ac:spMkLst>
        </pc:spChg>
        <pc:spChg chg="del">
          <ac:chgData name="Sek Hin Foo" userId="5ba131135915a486" providerId="LiveId" clId="{C51F49B0-DDF0-4984-9F0E-3AA4520136A8}" dt="2020-11-18T15:56:41.206" v="7926" actId="478"/>
          <ac:spMkLst>
            <pc:docMk/>
            <pc:sldMk cId="683880645" sldId="439"/>
            <ac:spMk id="14" creationId="{E0F57A34-9A0F-45BC-979B-C0206E058CF4}"/>
          </ac:spMkLst>
        </pc:spChg>
        <pc:spChg chg="del topLvl">
          <ac:chgData name="Sek Hin Foo" userId="5ba131135915a486" providerId="LiveId" clId="{C51F49B0-DDF0-4984-9F0E-3AA4520136A8}" dt="2020-11-18T15:56:46.634" v="7928" actId="478"/>
          <ac:spMkLst>
            <pc:docMk/>
            <pc:sldMk cId="683880645" sldId="439"/>
            <ac:spMk id="31" creationId="{13264687-634C-4664-BE73-AE4E4E8BE6C8}"/>
          </ac:spMkLst>
        </pc:spChg>
        <pc:spChg chg="del topLvl">
          <ac:chgData name="Sek Hin Foo" userId="5ba131135915a486" providerId="LiveId" clId="{C51F49B0-DDF0-4984-9F0E-3AA4520136A8}" dt="2020-11-18T15:56:45.203" v="7927" actId="478"/>
          <ac:spMkLst>
            <pc:docMk/>
            <pc:sldMk cId="683880645" sldId="439"/>
            <ac:spMk id="32" creationId="{4E0995A4-AE60-4859-B578-FC8B1F4BDD05}"/>
          </ac:spMkLst>
        </pc:spChg>
        <pc:spChg chg="del">
          <ac:chgData name="Sek Hin Foo" userId="5ba131135915a486" providerId="LiveId" clId="{C51F49B0-DDF0-4984-9F0E-3AA4520136A8}" dt="2020-11-18T15:56:41.206" v="7926" actId="478"/>
          <ac:spMkLst>
            <pc:docMk/>
            <pc:sldMk cId="683880645" sldId="439"/>
            <ac:spMk id="35" creationId="{F8DCC81F-0E51-4932-A337-62AB103CBD26}"/>
          </ac:spMkLst>
        </pc:spChg>
        <pc:spChg chg="del">
          <ac:chgData name="Sek Hin Foo" userId="5ba131135915a486" providerId="LiveId" clId="{C51F49B0-DDF0-4984-9F0E-3AA4520136A8}" dt="2020-11-18T15:56:41.206" v="7926" actId="478"/>
          <ac:spMkLst>
            <pc:docMk/>
            <pc:sldMk cId="683880645" sldId="439"/>
            <ac:spMk id="36" creationId="{555B4593-D0B3-41D2-A03A-1734890C9299}"/>
          </ac:spMkLst>
        </pc:spChg>
        <pc:spChg chg="del">
          <ac:chgData name="Sek Hin Foo" userId="5ba131135915a486" providerId="LiveId" clId="{C51F49B0-DDF0-4984-9F0E-3AA4520136A8}" dt="2020-11-18T15:56:41.206" v="7926" actId="478"/>
          <ac:spMkLst>
            <pc:docMk/>
            <pc:sldMk cId="683880645" sldId="439"/>
            <ac:spMk id="37" creationId="{FF514892-B372-478F-85C8-F9350231A85D}"/>
          </ac:spMkLst>
        </pc:spChg>
        <pc:spChg chg="del">
          <ac:chgData name="Sek Hin Foo" userId="5ba131135915a486" providerId="LiveId" clId="{C51F49B0-DDF0-4984-9F0E-3AA4520136A8}" dt="2020-11-18T15:56:41.206" v="7926" actId="478"/>
          <ac:spMkLst>
            <pc:docMk/>
            <pc:sldMk cId="683880645" sldId="439"/>
            <ac:spMk id="38" creationId="{35E2CEBD-A873-414F-9FB2-3960CAE4F0BF}"/>
          </ac:spMkLst>
        </pc:spChg>
        <pc:spChg chg="del">
          <ac:chgData name="Sek Hin Foo" userId="5ba131135915a486" providerId="LiveId" clId="{C51F49B0-DDF0-4984-9F0E-3AA4520136A8}" dt="2020-11-18T15:56:41.206" v="7926" actId="478"/>
          <ac:spMkLst>
            <pc:docMk/>
            <pc:sldMk cId="683880645" sldId="439"/>
            <ac:spMk id="39" creationId="{14AF0A9F-566B-4ACB-BE8B-3E1F5B7DDE6F}"/>
          </ac:spMkLst>
        </pc:spChg>
        <pc:spChg chg="del">
          <ac:chgData name="Sek Hin Foo" userId="5ba131135915a486" providerId="LiveId" clId="{C51F49B0-DDF0-4984-9F0E-3AA4520136A8}" dt="2020-11-18T15:56:41.206" v="7926" actId="478"/>
          <ac:spMkLst>
            <pc:docMk/>
            <pc:sldMk cId="683880645" sldId="439"/>
            <ac:spMk id="40" creationId="{95DAB3DF-C3CA-47F2-B02C-BF7F64D3CDB8}"/>
          </ac:spMkLst>
        </pc:spChg>
        <pc:spChg chg="del">
          <ac:chgData name="Sek Hin Foo" userId="5ba131135915a486" providerId="LiveId" clId="{C51F49B0-DDF0-4984-9F0E-3AA4520136A8}" dt="2020-11-18T15:56:41.206" v="7926" actId="478"/>
          <ac:spMkLst>
            <pc:docMk/>
            <pc:sldMk cId="683880645" sldId="439"/>
            <ac:spMk id="41" creationId="{AD68914C-E703-49F0-BA21-65BB215179C7}"/>
          </ac:spMkLst>
        </pc:spChg>
        <pc:spChg chg="del">
          <ac:chgData name="Sek Hin Foo" userId="5ba131135915a486" providerId="LiveId" clId="{C51F49B0-DDF0-4984-9F0E-3AA4520136A8}" dt="2020-11-18T15:56:41.206" v="7926" actId="478"/>
          <ac:spMkLst>
            <pc:docMk/>
            <pc:sldMk cId="683880645" sldId="439"/>
            <ac:spMk id="42" creationId="{291D33CF-A8B2-44B4-9FDB-3C34533A0754}"/>
          </ac:spMkLst>
        </pc:spChg>
        <pc:spChg chg="add del mod">
          <ac:chgData name="Sek Hin Foo" userId="5ba131135915a486" providerId="LiveId" clId="{C51F49B0-DDF0-4984-9F0E-3AA4520136A8}" dt="2020-11-18T16:00:00.482" v="7941" actId="478"/>
          <ac:spMkLst>
            <pc:docMk/>
            <pc:sldMk cId="683880645" sldId="439"/>
            <ac:spMk id="46" creationId="{B0BE4C4C-A44C-430A-8FCF-7E9B7CC7A9F2}"/>
          </ac:spMkLst>
        </pc:spChg>
        <pc:spChg chg="del">
          <ac:chgData name="Sek Hin Foo" userId="5ba131135915a486" providerId="LiveId" clId="{C51F49B0-DDF0-4984-9F0E-3AA4520136A8}" dt="2020-11-18T15:56:41.206" v="7926" actId="478"/>
          <ac:spMkLst>
            <pc:docMk/>
            <pc:sldMk cId="683880645" sldId="439"/>
            <ac:spMk id="47" creationId="{56608250-38F4-42A0-A2E7-45526525CCA2}"/>
          </ac:spMkLst>
        </pc:spChg>
        <pc:spChg chg="add del mod">
          <ac:chgData name="Sek Hin Foo" userId="5ba131135915a486" providerId="LiveId" clId="{C51F49B0-DDF0-4984-9F0E-3AA4520136A8}" dt="2020-11-18T16:00:00.482" v="7941" actId="478"/>
          <ac:spMkLst>
            <pc:docMk/>
            <pc:sldMk cId="683880645" sldId="439"/>
            <ac:spMk id="48" creationId="{A4635C49-3D44-4EE0-9A2C-37B49152D00D}"/>
          </ac:spMkLst>
        </pc:spChg>
        <pc:spChg chg="add del mod">
          <ac:chgData name="Sek Hin Foo" userId="5ba131135915a486" providerId="LiveId" clId="{C51F49B0-DDF0-4984-9F0E-3AA4520136A8}" dt="2020-11-18T16:00:00.482" v="7941" actId="478"/>
          <ac:spMkLst>
            <pc:docMk/>
            <pc:sldMk cId="683880645" sldId="439"/>
            <ac:spMk id="51" creationId="{BD76DFB1-F0C3-4753-9865-416F37D87CA5}"/>
          </ac:spMkLst>
        </pc:spChg>
        <pc:spChg chg="add del mod">
          <ac:chgData name="Sek Hin Foo" userId="5ba131135915a486" providerId="LiveId" clId="{C51F49B0-DDF0-4984-9F0E-3AA4520136A8}" dt="2020-11-18T16:00:00.482" v="7941" actId="478"/>
          <ac:spMkLst>
            <pc:docMk/>
            <pc:sldMk cId="683880645" sldId="439"/>
            <ac:spMk id="52" creationId="{F7B7798A-472A-473E-A432-866864E19AC3}"/>
          </ac:spMkLst>
        </pc:spChg>
        <pc:spChg chg="add del mod">
          <ac:chgData name="Sek Hin Foo" userId="5ba131135915a486" providerId="LiveId" clId="{C51F49B0-DDF0-4984-9F0E-3AA4520136A8}" dt="2020-11-18T16:00:00.482" v="7941" actId="478"/>
          <ac:spMkLst>
            <pc:docMk/>
            <pc:sldMk cId="683880645" sldId="439"/>
            <ac:spMk id="53" creationId="{0A8724FA-1E27-4AB8-BC4A-3ED38969F6C5}"/>
          </ac:spMkLst>
        </pc:spChg>
        <pc:spChg chg="add del mod">
          <ac:chgData name="Sek Hin Foo" userId="5ba131135915a486" providerId="LiveId" clId="{C51F49B0-DDF0-4984-9F0E-3AA4520136A8}" dt="2020-11-18T16:00:00.482" v="7941" actId="478"/>
          <ac:spMkLst>
            <pc:docMk/>
            <pc:sldMk cId="683880645" sldId="439"/>
            <ac:spMk id="55" creationId="{3C2DF73F-B548-446E-B22B-F6BE13458EFB}"/>
          </ac:spMkLst>
        </pc:spChg>
        <pc:spChg chg="add del mod">
          <ac:chgData name="Sek Hin Foo" userId="5ba131135915a486" providerId="LiveId" clId="{C51F49B0-DDF0-4984-9F0E-3AA4520136A8}" dt="2020-11-18T16:00:00.482" v="7941" actId="478"/>
          <ac:spMkLst>
            <pc:docMk/>
            <pc:sldMk cId="683880645" sldId="439"/>
            <ac:spMk id="56" creationId="{98F41735-4F74-4EFA-9DD9-E85BF80285AC}"/>
          </ac:spMkLst>
        </pc:spChg>
        <pc:spChg chg="add del mod">
          <ac:chgData name="Sek Hin Foo" userId="5ba131135915a486" providerId="LiveId" clId="{C51F49B0-DDF0-4984-9F0E-3AA4520136A8}" dt="2020-11-18T16:00:00.482" v="7941" actId="478"/>
          <ac:spMkLst>
            <pc:docMk/>
            <pc:sldMk cId="683880645" sldId="439"/>
            <ac:spMk id="57" creationId="{ADEC45BB-83C0-4274-90BA-F02A40CACC7E}"/>
          </ac:spMkLst>
        </pc:spChg>
        <pc:spChg chg="add del mod">
          <ac:chgData name="Sek Hin Foo" userId="5ba131135915a486" providerId="LiveId" clId="{C51F49B0-DDF0-4984-9F0E-3AA4520136A8}" dt="2020-11-18T16:00:00.482" v="7941" actId="478"/>
          <ac:spMkLst>
            <pc:docMk/>
            <pc:sldMk cId="683880645" sldId="439"/>
            <ac:spMk id="58" creationId="{0A90B384-EA98-4549-BE0C-11493C22B848}"/>
          </ac:spMkLst>
        </pc:spChg>
        <pc:spChg chg="add del mod">
          <ac:chgData name="Sek Hin Foo" userId="5ba131135915a486" providerId="LiveId" clId="{C51F49B0-DDF0-4984-9F0E-3AA4520136A8}" dt="2020-11-18T16:00:00.482" v="7941" actId="478"/>
          <ac:spMkLst>
            <pc:docMk/>
            <pc:sldMk cId="683880645" sldId="439"/>
            <ac:spMk id="59" creationId="{BB6A079C-6484-463A-BFB1-782800EDCA63}"/>
          </ac:spMkLst>
        </pc:spChg>
        <pc:spChg chg="add del mod">
          <ac:chgData name="Sek Hin Foo" userId="5ba131135915a486" providerId="LiveId" clId="{C51F49B0-DDF0-4984-9F0E-3AA4520136A8}" dt="2020-11-18T16:00:00.482" v="7941" actId="478"/>
          <ac:spMkLst>
            <pc:docMk/>
            <pc:sldMk cId="683880645" sldId="439"/>
            <ac:spMk id="60" creationId="{2BF1E1CF-7CC5-4CCB-9F75-69E06C0870FE}"/>
          </ac:spMkLst>
        </pc:spChg>
        <pc:spChg chg="add del mod">
          <ac:chgData name="Sek Hin Foo" userId="5ba131135915a486" providerId="LiveId" clId="{C51F49B0-DDF0-4984-9F0E-3AA4520136A8}" dt="2020-11-18T16:00:00.482" v="7941" actId="478"/>
          <ac:spMkLst>
            <pc:docMk/>
            <pc:sldMk cId="683880645" sldId="439"/>
            <ac:spMk id="61" creationId="{31D92FF2-6E2B-4FFE-B53C-3F247B02FA2C}"/>
          </ac:spMkLst>
        </pc:spChg>
        <pc:spChg chg="add del mod">
          <ac:chgData name="Sek Hin Foo" userId="5ba131135915a486" providerId="LiveId" clId="{C51F49B0-DDF0-4984-9F0E-3AA4520136A8}" dt="2020-11-18T16:00:00.482" v="7941" actId="478"/>
          <ac:spMkLst>
            <pc:docMk/>
            <pc:sldMk cId="683880645" sldId="439"/>
            <ac:spMk id="62" creationId="{E104884C-2C35-4BD1-B5C5-71C8FDAD37B2}"/>
          </ac:spMkLst>
        </pc:spChg>
        <pc:spChg chg="add del mod">
          <ac:chgData name="Sek Hin Foo" userId="5ba131135915a486" providerId="LiveId" clId="{C51F49B0-DDF0-4984-9F0E-3AA4520136A8}" dt="2020-11-18T16:00:00.482" v="7941" actId="478"/>
          <ac:spMkLst>
            <pc:docMk/>
            <pc:sldMk cId="683880645" sldId="439"/>
            <ac:spMk id="63" creationId="{0871AB7D-D923-4CCC-A276-9542EC3D768F}"/>
          </ac:spMkLst>
        </pc:spChg>
        <pc:spChg chg="add del mod">
          <ac:chgData name="Sek Hin Foo" userId="5ba131135915a486" providerId="LiveId" clId="{C51F49B0-DDF0-4984-9F0E-3AA4520136A8}" dt="2020-11-18T16:00:00.482" v="7941" actId="478"/>
          <ac:spMkLst>
            <pc:docMk/>
            <pc:sldMk cId="683880645" sldId="439"/>
            <ac:spMk id="64" creationId="{D7C6F8F2-B1C6-4DAD-ABCC-B214E50E836E}"/>
          </ac:spMkLst>
        </pc:spChg>
        <pc:spChg chg="add del mod">
          <ac:chgData name="Sek Hin Foo" userId="5ba131135915a486" providerId="LiveId" clId="{C51F49B0-DDF0-4984-9F0E-3AA4520136A8}" dt="2020-11-18T16:00:00.482" v="7941" actId="478"/>
          <ac:spMkLst>
            <pc:docMk/>
            <pc:sldMk cId="683880645" sldId="439"/>
            <ac:spMk id="65" creationId="{47B8469C-8662-4E4B-877D-F127931CEDBC}"/>
          </ac:spMkLst>
        </pc:spChg>
        <pc:spChg chg="add del mod">
          <ac:chgData name="Sek Hin Foo" userId="5ba131135915a486" providerId="LiveId" clId="{C51F49B0-DDF0-4984-9F0E-3AA4520136A8}" dt="2020-11-18T16:00:00.482" v="7941" actId="478"/>
          <ac:spMkLst>
            <pc:docMk/>
            <pc:sldMk cId="683880645" sldId="439"/>
            <ac:spMk id="66" creationId="{BADD9130-A5B9-4A21-BDC8-502720FD36CF}"/>
          </ac:spMkLst>
        </pc:spChg>
        <pc:spChg chg="add del mod">
          <ac:chgData name="Sek Hin Foo" userId="5ba131135915a486" providerId="LiveId" clId="{C51F49B0-DDF0-4984-9F0E-3AA4520136A8}" dt="2020-11-18T16:00:00.482" v="7941" actId="478"/>
          <ac:spMkLst>
            <pc:docMk/>
            <pc:sldMk cId="683880645" sldId="439"/>
            <ac:spMk id="67" creationId="{14CB90F6-A66A-4B94-BB9C-A4BEB818DCAA}"/>
          </ac:spMkLst>
        </pc:spChg>
        <pc:spChg chg="add del mod">
          <ac:chgData name="Sek Hin Foo" userId="5ba131135915a486" providerId="LiveId" clId="{C51F49B0-DDF0-4984-9F0E-3AA4520136A8}" dt="2020-11-18T16:00:00.482" v="7941" actId="478"/>
          <ac:spMkLst>
            <pc:docMk/>
            <pc:sldMk cId="683880645" sldId="439"/>
            <ac:spMk id="68" creationId="{3C6262F0-3E52-423E-AFE0-BD18E62AAE11}"/>
          </ac:spMkLst>
        </pc:spChg>
        <pc:spChg chg="add del mod">
          <ac:chgData name="Sek Hin Foo" userId="5ba131135915a486" providerId="LiveId" clId="{C51F49B0-DDF0-4984-9F0E-3AA4520136A8}" dt="2020-11-18T16:00:00.482" v="7941" actId="478"/>
          <ac:spMkLst>
            <pc:docMk/>
            <pc:sldMk cId="683880645" sldId="439"/>
            <ac:spMk id="69" creationId="{9A68C38D-2A1A-4143-BE1F-955236437B4E}"/>
          </ac:spMkLst>
        </pc:spChg>
        <pc:spChg chg="add del mod">
          <ac:chgData name="Sek Hin Foo" userId="5ba131135915a486" providerId="LiveId" clId="{C51F49B0-DDF0-4984-9F0E-3AA4520136A8}" dt="2020-11-18T16:00:00.482" v="7941" actId="478"/>
          <ac:spMkLst>
            <pc:docMk/>
            <pc:sldMk cId="683880645" sldId="439"/>
            <ac:spMk id="71" creationId="{98525DF4-25CF-4003-8C88-DB9D1B3CC552}"/>
          </ac:spMkLst>
        </pc:spChg>
        <pc:spChg chg="add del mod">
          <ac:chgData name="Sek Hin Foo" userId="5ba131135915a486" providerId="LiveId" clId="{C51F49B0-DDF0-4984-9F0E-3AA4520136A8}" dt="2020-11-18T16:00:00.482" v="7941" actId="478"/>
          <ac:spMkLst>
            <pc:docMk/>
            <pc:sldMk cId="683880645" sldId="439"/>
            <ac:spMk id="72" creationId="{EBA03C24-71E6-4243-A124-D1457005158B}"/>
          </ac:spMkLst>
        </pc:spChg>
        <pc:spChg chg="add del mod">
          <ac:chgData name="Sek Hin Foo" userId="5ba131135915a486" providerId="LiveId" clId="{C51F49B0-DDF0-4984-9F0E-3AA4520136A8}" dt="2020-11-18T16:00:00.482" v="7941" actId="478"/>
          <ac:spMkLst>
            <pc:docMk/>
            <pc:sldMk cId="683880645" sldId="439"/>
            <ac:spMk id="76" creationId="{592E8625-A9B3-4E70-B5DC-27813E19FA41}"/>
          </ac:spMkLst>
        </pc:spChg>
        <pc:spChg chg="add del mod">
          <ac:chgData name="Sek Hin Foo" userId="5ba131135915a486" providerId="LiveId" clId="{C51F49B0-DDF0-4984-9F0E-3AA4520136A8}" dt="2020-11-18T16:00:00.482" v="7941" actId="478"/>
          <ac:spMkLst>
            <pc:docMk/>
            <pc:sldMk cId="683880645" sldId="439"/>
            <ac:spMk id="77" creationId="{4B4D16AF-FCBF-4EFC-97D1-56055584DB02}"/>
          </ac:spMkLst>
        </pc:spChg>
        <pc:spChg chg="add del mod">
          <ac:chgData name="Sek Hin Foo" userId="5ba131135915a486" providerId="LiveId" clId="{C51F49B0-DDF0-4984-9F0E-3AA4520136A8}" dt="2020-11-18T16:00:00.482" v="7941" actId="478"/>
          <ac:spMkLst>
            <pc:docMk/>
            <pc:sldMk cId="683880645" sldId="439"/>
            <ac:spMk id="78" creationId="{C28710A5-C527-418A-9743-DD72DD313FEB}"/>
          </ac:spMkLst>
        </pc:spChg>
        <pc:spChg chg="add del mod">
          <ac:chgData name="Sek Hin Foo" userId="5ba131135915a486" providerId="LiveId" clId="{C51F49B0-DDF0-4984-9F0E-3AA4520136A8}" dt="2020-11-18T16:00:00.482" v="7941" actId="478"/>
          <ac:spMkLst>
            <pc:docMk/>
            <pc:sldMk cId="683880645" sldId="439"/>
            <ac:spMk id="79" creationId="{B28E9C3B-3931-4732-B2A9-F7CE9F14C6BA}"/>
          </ac:spMkLst>
        </pc:spChg>
        <pc:spChg chg="add del mod">
          <ac:chgData name="Sek Hin Foo" userId="5ba131135915a486" providerId="LiveId" clId="{C51F49B0-DDF0-4984-9F0E-3AA4520136A8}" dt="2020-11-18T16:00:00.482" v="7941" actId="478"/>
          <ac:spMkLst>
            <pc:docMk/>
            <pc:sldMk cId="683880645" sldId="439"/>
            <ac:spMk id="80" creationId="{728B36E6-CC5C-442A-A5C5-E13B39FCE3F8}"/>
          </ac:spMkLst>
        </pc:spChg>
        <pc:spChg chg="add del mod">
          <ac:chgData name="Sek Hin Foo" userId="5ba131135915a486" providerId="LiveId" clId="{C51F49B0-DDF0-4984-9F0E-3AA4520136A8}" dt="2020-11-18T16:00:00.482" v="7941" actId="478"/>
          <ac:spMkLst>
            <pc:docMk/>
            <pc:sldMk cId="683880645" sldId="439"/>
            <ac:spMk id="81" creationId="{559690B8-42E8-42FD-95D2-55D5AE5275DE}"/>
          </ac:spMkLst>
        </pc:spChg>
        <pc:spChg chg="add del mod">
          <ac:chgData name="Sek Hin Foo" userId="5ba131135915a486" providerId="LiveId" clId="{C51F49B0-DDF0-4984-9F0E-3AA4520136A8}" dt="2020-11-18T16:00:04.216" v="7942" actId="478"/>
          <ac:spMkLst>
            <pc:docMk/>
            <pc:sldMk cId="683880645" sldId="439"/>
            <ac:spMk id="82" creationId="{6C489F86-3FD2-4779-A709-1A29B8850B76}"/>
          </ac:spMkLst>
        </pc:spChg>
        <pc:spChg chg="add del mod">
          <ac:chgData name="Sek Hin Foo" userId="5ba131135915a486" providerId="LiveId" clId="{C51F49B0-DDF0-4984-9F0E-3AA4520136A8}" dt="2020-11-18T16:00:00.482" v="7941" actId="478"/>
          <ac:spMkLst>
            <pc:docMk/>
            <pc:sldMk cId="683880645" sldId="439"/>
            <ac:spMk id="83" creationId="{018362A4-22AC-4F06-B4D5-A0928DEB21D4}"/>
          </ac:spMkLst>
        </pc:spChg>
        <pc:spChg chg="add del mod">
          <ac:chgData name="Sek Hin Foo" userId="5ba131135915a486" providerId="LiveId" clId="{C51F49B0-DDF0-4984-9F0E-3AA4520136A8}" dt="2020-11-18T16:00:00.482" v="7941" actId="478"/>
          <ac:spMkLst>
            <pc:docMk/>
            <pc:sldMk cId="683880645" sldId="439"/>
            <ac:spMk id="85" creationId="{F495EEC4-44F2-4414-BE67-7FF84E77D476}"/>
          </ac:spMkLst>
        </pc:spChg>
        <pc:spChg chg="add del mod">
          <ac:chgData name="Sek Hin Foo" userId="5ba131135915a486" providerId="LiveId" clId="{C51F49B0-DDF0-4984-9F0E-3AA4520136A8}" dt="2020-11-18T16:00:00.482" v="7941" actId="478"/>
          <ac:spMkLst>
            <pc:docMk/>
            <pc:sldMk cId="683880645" sldId="439"/>
            <ac:spMk id="86" creationId="{118BCD98-F2F8-4E19-92CA-52E1F8FA047B}"/>
          </ac:spMkLst>
        </pc:spChg>
        <pc:spChg chg="add del mod">
          <ac:chgData name="Sek Hin Foo" userId="5ba131135915a486" providerId="LiveId" clId="{C51F49B0-DDF0-4984-9F0E-3AA4520136A8}" dt="2020-11-18T16:00:00.482" v="7941" actId="478"/>
          <ac:spMkLst>
            <pc:docMk/>
            <pc:sldMk cId="683880645" sldId="439"/>
            <ac:spMk id="88" creationId="{639D8EC3-C857-4ABA-92AB-5107CCF5ECC6}"/>
          </ac:spMkLst>
        </pc:spChg>
        <pc:spChg chg="add del mod">
          <ac:chgData name="Sek Hin Foo" userId="5ba131135915a486" providerId="LiveId" clId="{C51F49B0-DDF0-4984-9F0E-3AA4520136A8}" dt="2020-11-18T15:57:55.833" v="7933" actId="478"/>
          <ac:spMkLst>
            <pc:docMk/>
            <pc:sldMk cId="683880645" sldId="439"/>
            <ac:spMk id="98" creationId="{3FA67098-09EB-4740-AC8B-92EEFDFD8585}"/>
          </ac:spMkLst>
        </pc:spChg>
        <pc:spChg chg="add del mod">
          <ac:chgData name="Sek Hin Foo" userId="5ba131135915a486" providerId="LiveId" clId="{C51F49B0-DDF0-4984-9F0E-3AA4520136A8}" dt="2020-11-18T16:00:00.482" v="7941" actId="478"/>
          <ac:spMkLst>
            <pc:docMk/>
            <pc:sldMk cId="683880645" sldId="439"/>
            <ac:spMk id="99" creationId="{3993BAD9-316E-4F46-A4DA-DE9C3924D8A7}"/>
          </ac:spMkLst>
        </pc:spChg>
        <pc:spChg chg="add del mod">
          <ac:chgData name="Sek Hin Foo" userId="5ba131135915a486" providerId="LiveId" clId="{C51F49B0-DDF0-4984-9F0E-3AA4520136A8}" dt="2020-11-18T16:00:00.482" v="7941" actId="478"/>
          <ac:spMkLst>
            <pc:docMk/>
            <pc:sldMk cId="683880645" sldId="439"/>
            <ac:spMk id="100" creationId="{A8DC4E31-CED9-4685-9C47-49046897C021}"/>
          </ac:spMkLst>
        </pc:spChg>
        <pc:spChg chg="add del mod">
          <ac:chgData name="Sek Hin Foo" userId="5ba131135915a486" providerId="LiveId" clId="{C51F49B0-DDF0-4984-9F0E-3AA4520136A8}" dt="2020-11-18T16:00:00.482" v="7941" actId="478"/>
          <ac:spMkLst>
            <pc:docMk/>
            <pc:sldMk cId="683880645" sldId="439"/>
            <ac:spMk id="101" creationId="{9A9C4ADA-2C06-482C-B443-608EFD0E5AA6}"/>
          </ac:spMkLst>
        </pc:spChg>
        <pc:spChg chg="add del mod">
          <ac:chgData name="Sek Hin Foo" userId="5ba131135915a486" providerId="LiveId" clId="{C51F49B0-DDF0-4984-9F0E-3AA4520136A8}" dt="2020-11-18T16:00:00.482" v="7941" actId="478"/>
          <ac:spMkLst>
            <pc:docMk/>
            <pc:sldMk cId="683880645" sldId="439"/>
            <ac:spMk id="102" creationId="{CA9B55A1-3B7F-4C16-AA81-EF3CB31B6645}"/>
          </ac:spMkLst>
        </pc:spChg>
        <pc:spChg chg="add del mod">
          <ac:chgData name="Sek Hin Foo" userId="5ba131135915a486" providerId="LiveId" clId="{C51F49B0-DDF0-4984-9F0E-3AA4520136A8}" dt="2020-11-18T16:00:00.482" v="7941" actId="478"/>
          <ac:spMkLst>
            <pc:docMk/>
            <pc:sldMk cId="683880645" sldId="439"/>
            <ac:spMk id="103" creationId="{4C1C31BD-D2C0-444C-9BC3-9B080500E0CF}"/>
          </ac:spMkLst>
        </pc:spChg>
        <pc:spChg chg="add del mod">
          <ac:chgData name="Sek Hin Foo" userId="5ba131135915a486" providerId="LiveId" clId="{C51F49B0-DDF0-4984-9F0E-3AA4520136A8}" dt="2020-11-18T16:00:00.482" v="7941" actId="478"/>
          <ac:spMkLst>
            <pc:docMk/>
            <pc:sldMk cId="683880645" sldId="439"/>
            <ac:spMk id="104" creationId="{711E6998-8AEC-4FC3-8B40-98C3189FBB4A}"/>
          </ac:spMkLst>
        </pc:spChg>
        <pc:spChg chg="add del mod">
          <ac:chgData name="Sek Hin Foo" userId="5ba131135915a486" providerId="LiveId" clId="{C51F49B0-DDF0-4984-9F0E-3AA4520136A8}" dt="2020-11-18T16:00:00.482" v="7941" actId="478"/>
          <ac:spMkLst>
            <pc:docMk/>
            <pc:sldMk cId="683880645" sldId="439"/>
            <ac:spMk id="105" creationId="{ED3B8175-5B2B-473C-BB33-B70737015BE5}"/>
          </ac:spMkLst>
        </pc:spChg>
        <pc:spChg chg="add del mod">
          <ac:chgData name="Sek Hin Foo" userId="5ba131135915a486" providerId="LiveId" clId="{C51F49B0-DDF0-4984-9F0E-3AA4520136A8}" dt="2020-11-18T16:00:00.482" v="7941" actId="478"/>
          <ac:spMkLst>
            <pc:docMk/>
            <pc:sldMk cId="683880645" sldId="439"/>
            <ac:spMk id="106" creationId="{3638B3CC-32F8-48BF-B3C5-36CDF1FEF803}"/>
          </ac:spMkLst>
        </pc:spChg>
        <pc:spChg chg="add del mod">
          <ac:chgData name="Sek Hin Foo" userId="5ba131135915a486" providerId="LiveId" clId="{C51F49B0-DDF0-4984-9F0E-3AA4520136A8}" dt="2020-11-18T16:00:00.482" v="7941" actId="478"/>
          <ac:spMkLst>
            <pc:docMk/>
            <pc:sldMk cId="683880645" sldId="439"/>
            <ac:spMk id="107" creationId="{1F319067-E274-4E63-9642-785ED8F7620F}"/>
          </ac:spMkLst>
        </pc:spChg>
        <pc:spChg chg="add del mod">
          <ac:chgData name="Sek Hin Foo" userId="5ba131135915a486" providerId="LiveId" clId="{C51F49B0-DDF0-4984-9F0E-3AA4520136A8}" dt="2020-11-18T16:00:00.482" v="7941" actId="478"/>
          <ac:spMkLst>
            <pc:docMk/>
            <pc:sldMk cId="683880645" sldId="439"/>
            <ac:spMk id="108" creationId="{C16CE514-DE87-4A54-AD16-8D0E16B36198}"/>
          </ac:spMkLst>
        </pc:spChg>
        <pc:spChg chg="add del mod">
          <ac:chgData name="Sek Hin Foo" userId="5ba131135915a486" providerId="LiveId" clId="{C51F49B0-DDF0-4984-9F0E-3AA4520136A8}" dt="2020-11-18T16:00:00.482" v="7941" actId="478"/>
          <ac:spMkLst>
            <pc:docMk/>
            <pc:sldMk cId="683880645" sldId="439"/>
            <ac:spMk id="109" creationId="{CC971AF1-B47D-4E62-9EF9-4A612756A787}"/>
          </ac:spMkLst>
        </pc:spChg>
        <pc:spChg chg="add del mod">
          <ac:chgData name="Sek Hin Foo" userId="5ba131135915a486" providerId="LiveId" clId="{C51F49B0-DDF0-4984-9F0E-3AA4520136A8}" dt="2020-11-18T16:00:00.482" v="7941" actId="478"/>
          <ac:spMkLst>
            <pc:docMk/>
            <pc:sldMk cId="683880645" sldId="439"/>
            <ac:spMk id="110" creationId="{86A96387-772D-43B6-AC6E-2684B1FDE67E}"/>
          </ac:spMkLst>
        </pc:spChg>
        <pc:spChg chg="add mod">
          <ac:chgData name="Sek Hin Foo" userId="5ba131135915a486" providerId="LiveId" clId="{C51F49B0-DDF0-4984-9F0E-3AA4520136A8}" dt="2020-11-18T16:00:21.488" v="7943"/>
          <ac:spMkLst>
            <pc:docMk/>
            <pc:sldMk cId="683880645" sldId="439"/>
            <ac:spMk id="115" creationId="{23935EA2-4CC6-4F6A-8B58-0D652B33C862}"/>
          </ac:spMkLst>
        </pc:spChg>
        <pc:spChg chg="add mod">
          <ac:chgData name="Sek Hin Foo" userId="5ba131135915a486" providerId="LiveId" clId="{C51F49B0-DDF0-4984-9F0E-3AA4520136A8}" dt="2020-11-18T16:00:21.488" v="7943"/>
          <ac:spMkLst>
            <pc:docMk/>
            <pc:sldMk cId="683880645" sldId="439"/>
            <ac:spMk id="116" creationId="{DD9F0906-CF50-449B-AF88-94D62085611F}"/>
          </ac:spMkLst>
        </pc:spChg>
        <pc:spChg chg="add mod">
          <ac:chgData name="Sek Hin Foo" userId="5ba131135915a486" providerId="LiveId" clId="{C51F49B0-DDF0-4984-9F0E-3AA4520136A8}" dt="2020-11-18T16:00:21.488" v="7943"/>
          <ac:spMkLst>
            <pc:docMk/>
            <pc:sldMk cId="683880645" sldId="439"/>
            <ac:spMk id="117" creationId="{40872480-69F5-4858-9E75-4BEB59353ACE}"/>
          </ac:spMkLst>
        </pc:spChg>
        <pc:spChg chg="add mod">
          <ac:chgData name="Sek Hin Foo" userId="5ba131135915a486" providerId="LiveId" clId="{C51F49B0-DDF0-4984-9F0E-3AA4520136A8}" dt="2020-11-18T16:00:21.488" v="7943"/>
          <ac:spMkLst>
            <pc:docMk/>
            <pc:sldMk cId="683880645" sldId="439"/>
            <ac:spMk id="118" creationId="{DB63DC6D-E4D4-4269-8858-232E194EA7E2}"/>
          </ac:spMkLst>
        </pc:spChg>
        <pc:spChg chg="add mod">
          <ac:chgData name="Sek Hin Foo" userId="5ba131135915a486" providerId="LiveId" clId="{C51F49B0-DDF0-4984-9F0E-3AA4520136A8}" dt="2020-11-18T16:00:21.488" v="7943"/>
          <ac:spMkLst>
            <pc:docMk/>
            <pc:sldMk cId="683880645" sldId="439"/>
            <ac:spMk id="119" creationId="{66567E3A-83C8-4F0B-8C02-2D31AB413637}"/>
          </ac:spMkLst>
        </pc:spChg>
        <pc:spChg chg="add mod">
          <ac:chgData name="Sek Hin Foo" userId="5ba131135915a486" providerId="LiveId" clId="{C51F49B0-DDF0-4984-9F0E-3AA4520136A8}" dt="2020-11-18T16:00:21.488" v="7943"/>
          <ac:spMkLst>
            <pc:docMk/>
            <pc:sldMk cId="683880645" sldId="439"/>
            <ac:spMk id="120" creationId="{E9AA88F3-E3EC-4B99-ABFD-28C843388679}"/>
          </ac:spMkLst>
        </pc:spChg>
        <pc:spChg chg="add mod">
          <ac:chgData name="Sek Hin Foo" userId="5ba131135915a486" providerId="LiveId" clId="{C51F49B0-DDF0-4984-9F0E-3AA4520136A8}" dt="2020-11-18T16:00:21.488" v="7943"/>
          <ac:spMkLst>
            <pc:docMk/>
            <pc:sldMk cId="683880645" sldId="439"/>
            <ac:spMk id="121" creationId="{E435410E-A3FA-4264-B850-2F657F202038}"/>
          </ac:spMkLst>
        </pc:spChg>
        <pc:spChg chg="add mod">
          <ac:chgData name="Sek Hin Foo" userId="5ba131135915a486" providerId="LiveId" clId="{C51F49B0-DDF0-4984-9F0E-3AA4520136A8}" dt="2020-11-18T16:00:21.488" v="7943"/>
          <ac:spMkLst>
            <pc:docMk/>
            <pc:sldMk cId="683880645" sldId="439"/>
            <ac:spMk id="122" creationId="{0264D0E2-B87C-48C2-A963-74BB015F5C6E}"/>
          </ac:spMkLst>
        </pc:spChg>
        <pc:spChg chg="add mod">
          <ac:chgData name="Sek Hin Foo" userId="5ba131135915a486" providerId="LiveId" clId="{C51F49B0-DDF0-4984-9F0E-3AA4520136A8}" dt="2020-11-18T16:01:54.678" v="8074" actId="1037"/>
          <ac:spMkLst>
            <pc:docMk/>
            <pc:sldMk cId="683880645" sldId="439"/>
            <ac:spMk id="124" creationId="{49243FCE-7A57-41BE-A748-B7E3FE9F6E56}"/>
          </ac:spMkLst>
        </pc:spChg>
        <pc:spChg chg="add mod">
          <ac:chgData name="Sek Hin Foo" userId="5ba131135915a486" providerId="LiveId" clId="{C51F49B0-DDF0-4984-9F0E-3AA4520136A8}" dt="2020-11-18T16:01:42.822" v="8032" actId="1037"/>
          <ac:spMkLst>
            <pc:docMk/>
            <pc:sldMk cId="683880645" sldId="439"/>
            <ac:spMk id="125" creationId="{A124E0F1-7BFF-4D39-9900-D785714151EE}"/>
          </ac:spMkLst>
        </pc:spChg>
        <pc:spChg chg="add del mod">
          <ac:chgData name="Sek Hin Foo" userId="5ba131135915a486" providerId="LiveId" clId="{C51F49B0-DDF0-4984-9F0E-3AA4520136A8}" dt="2020-11-18T16:02:00.356" v="8076" actId="478"/>
          <ac:spMkLst>
            <pc:docMk/>
            <pc:sldMk cId="683880645" sldId="439"/>
            <ac:spMk id="126" creationId="{4797E5CF-0844-4313-856C-07B4ABB58012}"/>
          </ac:spMkLst>
        </pc:spChg>
        <pc:spChg chg="add mod">
          <ac:chgData name="Sek Hin Foo" userId="5ba131135915a486" providerId="LiveId" clId="{C51F49B0-DDF0-4984-9F0E-3AA4520136A8}" dt="2020-11-18T16:01:34.222" v="8000" actId="1035"/>
          <ac:spMkLst>
            <pc:docMk/>
            <pc:sldMk cId="683880645" sldId="439"/>
            <ac:spMk id="127" creationId="{FB9F746C-2197-473A-A994-72B20F5D4193}"/>
          </ac:spMkLst>
        </pc:spChg>
        <pc:spChg chg="add del mod">
          <ac:chgData name="Sek Hin Foo" userId="5ba131135915a486" providerId="LiveId" clId="{C51F49B0-DDF0-4984-9F0E-3AA4520136A8}" dt="2020-11-18T16:01:59.436" v="8075" actId="478"/>
          <ac:spMkLst>
            <pc:docMk/>
            <pc:sldMk cId="683880645" sldId="439"/>
            <ac:spMk id="128" creationId="{BE0D55F9-8FC4-4268-B741-C8EB38019C17}"/>
          </ac:spMkLst>
        </pc:spChg>
        <pc:spChg chg="add mod">
          <ac:chgData name="Sek Hin Foo" userId="5ba131135915a486" providerId="LiveId" clId="{C51F49B0-DDF0-4984-9F0E-3AA4520136A8}" dt="2020-11-18T16:01:28.692" v="7976" actId="1038"/>
          <ac:spMkLst>
            <pc:docMk/>
            <pc:sldMk cId="683880645" sldId="439"/>
            <ac:spMk id="129" creationId="{98D84250-0F40-4141-B670-CDE7A4C99C96}"/>
          </ac:spMkLst>
        </pc:spChg>
        <pc:spChg chg="add mod">
          <ac:chgData name="Sek Hin Foo" userId="5ba131135915a486" providerId="LiveId" clId="{C51F49B0-DDF0-4984-9F0E-3AA4520136A8}" dt="2020-11-18T16:00:21.488" v="7943"/>
          <ac:spMkLst>
            <pc:docMk/>
            <pc:sldMk cId="683880645" sldId="439"/>
            <ac:spMk id="130" creationId="{297F9157-CC6D-4731-8559-CA4C73141D9C}"/>
          </ac:spMkLst>
        </pc:spChg>
        <pc:spChg chg="add del mod">
          <ac:chgData name="Sek Hin Foo" userId="5ba131135915a486" providerId="LiveId" clId="{C51F49B0-DDF0-4984-9F0E-3AA4520136A8}" dt="2020-11-18T16:02:01.129" v="8077" actId="478"/>
          <ac:spMkLst>
            <pc:docMk/>
            <pc:sldMk cId="683880645" sldId="439"/>
            <ac:spMk id="131" creationId="{D89D482F-9B2A-48EB-B88F-F7FAF37447FE}"/>
          </ac:spMkLst>
        </pc:spChg>
        <pc:spChg chg="add del mod">
          <ac:chgData name="Sek Hin Foo" userId="5ba131135915a486" providerId="LiveId" clId="{C51F49B0-DDF0-4984-9F0E-3AA4520136A8}" dt="2020-11-18T16:02:02.151" v="8078" actId="478"/>
          <ac:spMkLst>
            <pc:docMk/>
            <pc:sldMk cId="683880645" sldId="439"/>
            <ac:spMk id="132" creationId="{7B6422A1-7345-4B55-BC0A-BD771C46EBED}"/>
          </ac:spMkLst>
        </pc:spChg>
        <pc:spChg chg="add del mod">
          <ac:chgData name="Sek Hin Foo" userId="5ba131135915a486" providerId="LiveId" clId="{C51F49B0-DDF0-4984-9F0E-3AA4520136A8}" dt="2020-11-18T16:02:03.952" v="8079" actId="478"/>
          <ac:spMkLst>
            <pc:docMk/>
            <pc:sldMk cId="683880645" sldId="439"/>
            <ac:spMk id="133" creationId="{7CFEA35B-AB99-475D-BF73-352BE49BA727}"/>
          </ac:spMkLst>
        </pc:spChg>
        <pc:spChg chg="add del mod">
          <ac:chgData name="Sek Hin Foo" userId="5ba131135915a486" providerId="LiveId" clId="{C51F49B0-DDF0-4984-9F0E-3AA4520136A8}" dt="2020-11-18T16:00:29.804" v="7944" actId="478"/>
          <ac:spMkLst>
            <pc:docMk/>
            <pc:sldMk cId="683880645" sldId="439"/>
            <ac:spMk id="134" creationId="{128E0C25-7CFD-4FFF-8B57-DBEC31F6F465}"/>
          </ac:spMkLst>
        </pc:spChg>
        <pc:spChg chg="add mod">
          <ac:chgData name="Sek Hin Foo" userId="5ba131135915a486" providerId="LiveId" clId="{C51F49B0-DDF0-4984-9F0E-3AA4520136A8}" dt="2020-11-18T16:00:52.391" v="7946"/>
          <ac:spMkLst>
            <pc:docMk/>
            <pc:sldMk cId="683880645" sldId="439"/>
            <ac:spMk id="135" creationId="{EC8A0866-78D3-4672-BC36-350E248B06DB}"/>
          </ac:spMkLst>
        </pc:spChg>
        <pc:spChg chg="add mod">
          <ac:chgData name="Sek Hin Foo" userId="5ba131135915a486" providerId="LiveId" clId="{C51F49B0-DDF0-4984-9F0E-3AA4520136A8}" dt="2020-11-18T16:00:21.488" v="7943"/>
          <ac:spMkLst>
            <pc:docMk/>
            <pc:sldMk cId="683880645" sldId="439"/>
            <ac:spMk id="136" creationId="{ABE80875-0836-4EF7-B914-202FDCC102D5}"/>
          </ac:spMkLst>
        </pc:spChg>
        <pc:spChg chg="mod">
          <ac:chgData name="Sek Hin Foo" userId="5ba131135915a486" providerId="LiveId" clId="{C51F49B0-DDF0-4984-9F0E-3AA4520136A8}" dt="2020-11-18T16:00:21.488" v="7943"/>
          <ac:spMkLst>
            <pc:docMk/>
            <pc:sldMk cId="683880645" sldId="439"/>
            <ac:spMk id="138" creationId="{1ABAD66D-8103-47C4-AE19-80A2ADA4AA60}"/>
          </ac:spMkLst>
        </pc:spChg>
        <pc:spChg chg="mod">
          <ac:chgData name="Sek Hin Foo" userId="5ba131135915a486" providerId="LiveId" clId="{C51F49B0-DDF0-4984-9F0E-3AA4520136A8}" dt="2020-11-18T16:00:21.488" v="7943"/>
          <ac:spMkLst>
            <pc:docMk/>
            <pc:sldMk cId="683880645" sldId="439"/>
            <ac:spMk id="139" creationId="{41F3B71D-A66A-4658-AAAE-787052DEDA6A}"/>
          </ac:spMkLst>
        </pc:spChg>
        <pc:spChg chg="add mod">
          <ac:chgData name="Sek Hin Foo" userId="5ba131135915a486" providerId="LiveId" clId="{C51F49B0-DDF0-4984-9F0E-3AA4520136A8}" dt="2020-11-18T16:00:21.488" v="7943"/>
          <ac:spMkLst>
            <pc:docMk/>
            <pc:sldMk cId="683880645" sldId="439"/>
            <ac:spMk id="141" creationId="{01BA6B56-FB10-41AD-8B08-E7408DC4B6EC}"/>
          </ac:spMkLst>
        </pc:spChg>
        <pc:spChg chg="add mod">
          <ac:chgData name="Sek Hin Foo" userId="5ba131135915a486" providerId="LiveId" clId="{C51F49B0-DDF0-4984-9F0E-3AA4520136A8}" dt="2020-11-18T16:00:21.488" v="7943"/>
          <ac:spMkLst>
            <pc:docMk/>
            <pc:sldMk cId="683880645" sldId="439"/>
            <ac:spMk id="142" creationId="{38938E36-40C2-4EFC-8D8A-3A600A51113B}"/>
          </ac:spMkLst>
        </pc:spChg>
        <pc:spChg chg="add mod">
          <ac:chgData name="Sek Hin Foo" userId="5ba131135915a486" providerId="LiveId" clId="{C51F49B0-DDF0-4984-9F0E-3AA4520136A8}" dt="2020-11-18T16:00:21.488" v="7943"/>
          <ac:spMkLst>
            <pc:docMk/>
            <pc:sldMk cId="683880645" sldId="439"/>
            <ac:spMk id="143" creationId="{9D79F7EE-C4F1-4877-A9F0-9BEA9239B528}"/>
          </ac:spMkLst>
        </pc:spChg>
        <pc:spChg chg="add mod">
          <ac:chgData name="Sek Hin Foo" userId="5ba131135915a486" providerId="LiveId" clId="{C51F49B0-DDF0-4984-9F0E-3AA4520136A8}" dt="2020-11-18T16:00:21.488" v="7943"/>
          <ac:spMkLst>
            <pc:docMk/>
            <pc:sldMk cId="683880645" sldId="439"/>
            <ac:spMk id="144" creationId="{4F47E2A5-018E-4377-BE52-89F3C7711D5C}"/>
          </ac:spMkLst>
        </pc:spChg>
        <pc:spChg chg="add mod">
          <ac:chgData name="Sek Hin Foo" userId="5ba131135915a486" providerId="LiveId" clId="{C51F49B0-DDF0-4984-9F0E-3AA4520136A8}" dt="2020-11-18T16:00:21.488" v="7943"/>
          <ac:spMkLst>
            <pc:docMk/>
            <pc:sldMk cId="683880645" sldId="439"/>
            <ac:spMk id="145" creationId="{2D057117-8DE6-4F0A-A5CD-4615CD6D1C0D}"/>
          </ac:spMkLst>
        </pc:spChg>
        <pc:spChg chg="add mod">
          <ac:chgData name="Sek Hin Foo" userId="5ba131135915a486" providerId="LiveId" clId="{C51F49B0-DDF0-4984-9F0E-3AA4520136A8}" dt="2020-11-18T16:00:21.488" v="7943"/>
          <ac:spMkLst>
            <pc:docMk/>
            <pc:sldMk cId="683880645" sldId="439"/>
            <ac:spMk id="146" creationId="{378E425A-8D2F-42C6-8873-E7E473C4EE64}"/>
          </ac:spMkLst>
        </pc:spChg>
        <pc:spChg chg="add mod">
          <ac:chgData name="Sek Hin Foo" userId="5ba131135915a486" providerId="LiveId" clId="{C51F49B0-DDF0-4984-9F0E-3AA4520136A8}" dt="2020-11-18T16:00:21.488" v="7943"/>
          <ac:spMkLst>
            <pc:docMk/>
            <pc:sldMk cId="683880645" sldId="439"/>
            <ac:spMk id="147" creationId="{AD202A21-55C2-4A57-BEAB-5798FEE95BD0}"/>
          </ac:spMkLst>
        </pc:spChg>
        <pc:spChg chg="add mod">
          <ac:chgData name="Sek Hin Foo" userId="5ba131135915a486" providerId="LiveId" clId="{C51F49B0-DDF0-4984-9F0E-3AA4520136A8}" dt="2020-11-18T16:00:21.488" v="7943"/>
          <ac:spMkLst>
            <pc:docMk/>
            <pc:sldMk cId="683880645" sldId="439"/>
            <ac:spMk id="148" creationId="{5095EB1E-D63C-4C70-A8EF-ED828F355950}"/>
          </ac:spMkLst>
        </pc:spChg>
        <pc:spChg chg="add mod">
          <ac:chgData name="Sek Hin Foo" userId="5ba131135915a486" providerId="LiveId" clId="{C51F49B0-DDF0-4984-9F0E-3AA4520136A8}" dt="2020-11-18T16:00:21.488" v="7943"/>
          <ac:spMkLst>
            <pc:docMk/>
            <pc:sldMk cId="683880645" sldId="439"/>
            <ac:spMk id="149" creationId="{DA083506-DF4E-439C-BE1D-9D29238AECFC}"/>
          </ac:spMkLst>
        </pc:spChg>
        <pc:spChg chg="add mod">
          <ac:chgData name="Sek Hin Foo" userId="5ba131135915a486" providerId="LiveId" clId="{C51F49B0-DDF0-4984-9F0E-3AA4520136A8}" dt="2020-11-18T16:00:21.488" v="7943"/>
          <ac:spMkLst>
            <pc:docMk/>
            <pc:sldMk cId="683880645" sldId="439"/>
            <ac:spMk id="150" creationId="{5F550B86-AF29-479B-9AA9-F4B8DE7888AF}"/>
          </ac:spMkLst>
        </pc:spChg>
        <pc:spChg chg="add mod">
          <ac:chgData name="Sek Hin Foo" userId="5ba131135915a486" providerId="LiveId" clId="{C51F49B0-DDF0-4984-9F0E-3AA4520136A8}" dt="2020-11-18T16:00:21.488" v="7943"/>
          <ac:spMkLst>
            <pc:docMk/>
            <pc:sldMk cId="683880645" sldId="439"/>
            <ac:spMk id="151" creationId="{16CDFCC5-5C29-44D4-B216-DC80988B61F5}"/>
          </ac:spMkLst>
        </pc:spChg>
        <pc:spChg chg="add mod">
          <ac:chgData name="Sek Hin Foo" userId="5ba131135915a486" providerId="LiveId" clId="{C51F49B0-DDF0-4984-9F0E-3AA4520136A8}" dt="2020-11-18T16:00:21.488" v="7943"/>
          <ac:spMkLst>
            <pc:docMk/>
            <pc:sldMk cId="683880645" sldId="439"/>
            <ac:spMk id="152" creationId="{1285727C-2561-4393-875C-F6D9B82EECE0}"/>
          </ac:spMkLst>
        </pc:spChg>
        <pc:spChg chg="add mod">
          <ac:chgData name="Sek Hin Foo" userId="5ba131135915a486" providerId="LiveId" clId="{C51F49B0-DDF0-4984-9F0E-3AA4520136A8}" dt="2020-11-18T16:00:21.488" v="7943"/>
          <ac:spMkLst>
            <pc:docMk/>
            <pc:sldMk cId="683880645" sldId="439"/>
            <ac:spMk id="153" creationId="{C1BA5C59-D70B-4B82-8DA5-E0AD0CB1A6EB}"/>
          </ac:spMkLst>
        </pc:spChg>
        <pc:spChg chg="add mod">
          <ac:chgData name="Sek Hin Foo" userId="5ba131135915a486" providerId="LiveId" clId="{C51F49B0-DDF0-4984-9F0E-3AA4520136A8}" dt="2020-11-18T16:00:21.488" v="7943"/>
          <ac:spMkLst>
            <pc:docMk/>
            <pc:sldMk cId="683880645" sldId="439"/>
            <ac:spMk id="154" creationId="{E566027F-AAC7-4F4F-8104-D40463AA56BF}"/>
          </ac:spMkLst>
        </pc:spChg>
        <pc:spChg chg="add mod">
          <ac:chgData name="Sek Hin Foo" userId="5ba131135915a486" providerId="LiveId" clId="{C51F49B0-DDF0-4984-9F0E-3AA4520136A8}" dt="2020-11-18T16:00:21.488" v="7943"/>
          <ac:spMkLst>
            <pc:docMk/>
            <pc:sldMk cId="683880645" sldId="439"/>
            <ac:spMk id="155" creationId="{C3BBD3E3-8C5C-45B7-B324-20A5F6457B0A}"/>
          </ac:spMkLst>
        </pc:spChg>
        <pc:spChg chg="add mod">
          <ac:chgData name="Sek Hin Foo" userId="5ba131135915a486" providerId="LiveId" clId="{C51F49B0-DDF0-4984-9F0E-3AA4520136A8}" dt="2020-11-18T16:00:21.488" v="7943"/>
          <ac:spMkLst>
            <pc:docMk/>
            <pc:sldMk cId="683880645" sldId="439"/>
            <ac:spMk id="156" creationId="{C44BB92D-D462-4015-8520-ACAE9CD1B242}"/>
          </ac:spMkLst>
        </pc:spChg>
        <pc:spChg chg="add mod">
          <ac:chgData name="Sek Hin Foo" userId="5ba131135915a486" providerId="LiveId" clId="{C51F49B0-DDF0-4984-9F0E-3AA4520136A8}" dt="2020-11-18T16:00:21.488" v="7943"/>
          <ac:spMkLst>
            <pc:docMk/>
            <pc:sldMk cId="683880645" sldId="439"/>
            <ac:spMk id="158" creationId="{B1AECE7B-605B-4B9F-A126-2F30849BD63C}"/>
          </ac:spMkLst>
        </pc:spChg>
        <pc:spChg chg="add mod">
          <ac:chgData name="Sek Hin Foo" userId="5ba131135915a486" providerId="LiveId" clId="{C51F49B0-DDF0-4984-9F0E-3AA4520136A8}" dt="2020-11-18T16:00:21.488" v="7943"/>
          <ac:spMkLst>
            <pc:docMk/>
            <pc:sldMk cId="683880645" sldId="439"/>
            <ac:spMk id="159" creationId="{2F4B4C97-2C83-427E-8EC9-83E40571B0BF}"/>
          </ac:spMkLst>
        </pc:spChg>
        <pc:spChg chg="add mod">
          <ac:chgData name="Sek Hin Foo" userId="5ba131135915a486" providerId="LiveId" clId="{C51F49B0-DDF0-4984-9F0E-3AA4520136A8}" dt="2020-11-18T16:00:21.488" v="7943"/>
          <ac:spMkLst>
            <pc:docMk/>
            <pc:sldMk cId="683880645" sldId="439"/>
            <ac:spMk id="163" creationId="{C7092451-3D9B-45ED-B03E-FDC49D2B2AFF}"/>
          </ac:spMkLst>
        </pc:spChg>
        <pc:spChg chg="add mod">
          <ac:chgData name="Sek Hin Foo" userId="5ba131135915a486" providerId="LiveId" clId="{C51F49B0-DDF0-4984-9F0E-3AA4520136A8}" dt="2020-11-18T16:00:21.488" v="7943"/>
          <ac:spMkLst>
            <pc:docMk/>
            <pc:sldMk cId="683880645" sldId="439"/>
            <ac:spMk id="164" creationId="{26195764-033E-4F9D-BBE8-F366A4CA5AA8}"/>
          </ac:spMkLst>
        </pc:spChg>
        <pc:spChg chg="add mod">
          <ac:chgData name="Sek Hin Foo" userId="5ba131135915a486" providerId="LiveId" clId="{C51F49B0-DDF0-4984-9F0E-3AA4520136A8}" dt="2020-11-18T16:00:21.488" v="7943"/>
          <ac:spMkLst>
            <pc:docMk/>
            <pc:sldMk cId="683880645" sldId="439"/>
            <ac:spMk id="165" creationId="{975463F6-8CB1-41F8-B4D1-CD315483A148}"/>
          </ac:spMkLst>
        </pc:spChg>
        <pc:spChg chg="add mod">
          <ac:chgData name="Sek Hin Foo" userId="5ba131135915a486" providerId="LiveId" clId="{C51F49B0-DDF0-4984-9F0E-3AA4520136A8}" dt="2020-11-18T16:00:21.488" v="7943"/>
          <ac:spMkLst>
            <pc:docMk/>
            <pc:sldMk cId="683880645" sldId="439"/>
            <ac:spMk id="166" creationId="{C4D32637-44DD-4AF3-8635-310EF47E016A}"/>
          </ac:spMkLst>
        </pc:spChg>
        <pc:spChg chg="add mod">
          <ac:chgData name="Sek Hin Foo" userId="5ba131135915a486" providerId="LiveId" clId="{C51F49B0-DDF0-4984-9F0E-3AA4520136A8}" dt="2020-11-18T16:00:21.488" v="7943"/>
          <ac:spMkLst>
            <pc:docMk/>
            <pc:sldMk cId="683880645" sldId="439"/>
            <ac:spMk id="167" creationId="{EA79CC3F-2CD1-4324-9402-A952FB84C53B}"/>
          </ac:spMkLst>
        </pc:spChg>
        <pc:spChg chg="add mod">
          <ac:chgData name="Sek Hin Foo" userId="5ba131135915a486" providerId="LiveId" clId="{C51F49B0-DDF0-4984-9F0E-3AA4520136A8}" dt="2020-11-18T16:00:21.488" v="7943"/>
          <ac:spMkLst>
            <pc:docMk/>
            <pc:sldMk cId="683880645" sldId="439"/>
            <ac:spMk id="168" creationId="{609A0FD1-2C4B-45FA-8FC2-12B6BF0A9A34}"/>
          </ac:spMkLst>
        </pc:spChg>
        <pc:spChg chg="add mod">
          <ac:chgData name="Sek Hin Foo" userId="5ba131135915a486" providerId="LiveId" clId="{C51F49B0-DDF0-4984-9F0E-3AA4520136A8}" dt="2020-11-18T16:00:21.488" v="7943"/>
          <ac:spMkLst>
            <pc:docMk/>
            <pc:sldMk cId="683880645" sldId="439"/>
            <ac:spMk id="169" creationId="{038BA4C7-7DB9-457D-8E37-BADCF58D4B1C}"/>
          </ac:spMkLst>
        </pc:spChg>
        <pc:spChg chg="add mod">
          <ac:chgData name="Sek Hin Foo" userId="5ba131135915a486" providerId="LiveId" clId="{C51F49B0-DDF0-4984-9F0E-3AA4520136A8}" dt="2020-11-18T16:00:21.488" v="7943"/>
          <ac:spMkLst>
            <pc:docMk/>
            <pc:sldMk cId="683880645" sldId="439"/>
            <ac:spMk id="170" creationId="{4E1090B1-E00A-496A-B3A4-0DA1D9C0A081}"/>
          </ac:spMkLst>
        </pc:spChg>
        <pc:spChg chg="add mod">
          <ac:chgData name="Sek Hin Foo" userId="5ba131135915a486" providerId="LiveId" clId="{C51F49B0-DDF0-4984-9F0E-3AA4520136A8}" dt="2020-11-18T16:00:21.488" v="7943"/>
          <ac:spMkLst>
            <pc:docMk/>
            <pc:sldMk cId="683880645" sldId="439"/>
            <ac:spMk id="172" creationId="{E576E23D-8B4D-4F14-B5ED-E0B5B869395D}"/>
          </ac:spMkLst>
        </pc:spChg>
        <pc:spChg chg="add mod">
          <ac:chgData name="Sek Hin Foo" userId="5ba131135915a486" providerId="LiveId" clId="{C51F49B0-DDF0-4984-9F0E-3AA4520136A8}" dt="2020-11-18T16:00:21.488" v="7943"/>
          <ac:spMkLst>
            <pc:docMk/>
            <pc:sldMk cId="683880645" sldId="439"/>
            <ac:spMk id="173" creationId="{BC548F88-F34D-4F99-B6F3-FB1E8C21236C}"/>
          </ac:spMkLst>
        </pc:spChg>
        <pc:spChg chg="add mod">
          <ac:chgData name="Sek Hin Foo" userId="5ba131135915a486" providerId="LiveId" clId="{C51F49B0-DDF0-4984-9F0E-3AA4520136A8}" dt="2020-11-18T16:00:21.488" v="7943"/>
          <ac:spMkLst>
            <pc:docMk/>
            <pc:sldMk cId="683880645" sldId="439"/>
            <ac:spMk id="175" creationId="{9D3E5CE6-75DB-40B1-A492-8885C3CA27F0}"/>
          </ac:spMkLst>
        </pc:spChg>
        <pc:spChg chg="del">
          <ac:chgData name="Sek Hin Foo" userId="5ba131135915a486" providerId="LiveId" clId="{C51F49B0-DDF0-4984-9F0E-3AA4520136A8}" dt="2020-11-18T15:56:41.206" v="7926" actId="478"/>
          <ac:spMkLst>
            <pc:docMk/>
            <pc:sldMk cId="683880645" sldId="439"/>
            <ac:spMk id="224" creationId="{67E58EDB-AAB1-41F0-AF90-FF8BD192679C}"/>
          </ac:spMkLst>
        </pc:spChg>
        <pc:spChg chg="del">
          <ac:chgData name="Sek Hin Foo" userId="5ba131135915a486" providerId="LiveId" clId="{C51F49B0-DDF0-4984-9F0E-3AA4520136A8}" dt="2020-11-18T15:56:41.206" v="7926" actId="478"/>
          <ac:spMkLst>
            <pc:docMk/>
            <pc:sldMk cId="683880645" sldId="439"/>
            <ac:spMk id="226" creationId="{699B4CA2-927B-455D-B3F0-4AA0A1D9E66B}"/>
          </ac:spMkLst>
        </pc:spChg>
        <pc:grpChg chg="del">
          <ac:chgData name="Sek Hin Foo" userId="5ba131135915a486" providerId="LiveId" clId="{C51F49B0-DDF0-4984-9F0E-3AA4520136A8}" dt="2020-11-18T15:56:45.203" v="7927" actId="478"/>
          <ac:grpSpMkLst>
            <pc:docMk/>
            <pc:sldMk cId="683880645" sldId="439"/>
            <ac:grpSpMk id="30" creationId="{7D94E612-3A34-4E7F-8032-703E62ED64AD}"/>
          </ac:grpSpMkLst>
        </pc:grpChg>
        <pc:grpChg chg="add mod">
          <ac:chgData name="Sek Hin Foo" userId="5ba131135915a486" providerId="LiveId" clId="{C51F49B0-DDF0-4984-9F0E-3AA4520136A8}" dt="2020-11-18T16:00:21.488" v="7943"/>
          <ac:grpSpMkLst>
            <pc:docMk/>
            <pc:sldMk cId="683880645" sldId="439"/>
            <ac:grpSpMk id="137" creationId="{91B48124-0369-405B-BC96-5D69C8181DAC}"/>
          </ac:grpSpMkLst>
        </pc:grpChg>
        <pc:grpChg chg="del">
          <ac:chgData name="Sek Hin Foo" userId="5ba131135915a486" providerId="LiveId" clId="{C51F49B0-DDF0-4984-9F0E-3AA4520136A8}" dt="2020-11-18T15:56:30.088" v="7924" actId="478"/>
          <ac:grpSpMkLst>
            <pc:docMk/>
            <pc:sldMk cId="683880645" sldId="439"/>
            <ac:grpSpMk id="208" creationId="{D6B7C32C-A078-4E16-AF64-F7BE0E613C16}"/>
          </ac:grpSpMkLst>
        </pc:grpChg>
        <pc:grpChg chg="del">
          <ac:chgData name="Sek Hin Foo" userId="5ba131135915a486" providerId="LiveId" clId="{C51F49B0-DDF0-4984-9F0E-3AA4520136A8}" dt="2020-11-18T15:56:31.695" v="7925" actId="478"/>
          <ac:grpSpMkLst>
            <pc:docMk/>
            <pc:sldMk cId="683880645" sldId="439"/>
            <ac:grpSpMk id="209" creationId="{4C458F21-80E7-4E38-91E0-DD18AC40432D}"/>
          </ac:grpSpMkLst>
        </pc:grpChg>
        <pc:picChg chg="add del">
          <ac:chgData name="Sek Hin Foo" userId="5ba131135915a486" providerId="LiveId" clId="{C51F49B0-DDF0-4984-9F0E-3AA4520136A8}" dt="2020-11-18T16:02:43.080" v="8083" actId="478"/>
          <ac:picMkLst>
            <pc:docMk/>
            <pc:sldMk cId="683880645" sldId="439"/>
            <ac:picMk id="8" creationId="{FB7CFE62-BE9A-41B5-ADC3-995898F76D05}"/>
          </ac:picMkLst>
        </pc:picChg>
        <pc:picChg chg="del">
          <ac:chgData name="Sek Hin Foo" userId="5ba131135915a486" providerId="LiveId" clId="{C51F49B0-DDF0-4984-9F0E-3AA4520136A8}" dt="2020-11-18T15:56:25.672" v="7922" actId="478"/>
          <ac:picMkLst>
            <pc:docMk/>
            <pc:sldMk cId="683880645" sldId="439"/>
            <ac:picMk id="34" creationId="{76D4F519-7D98-469A-844B-48237A6D99F6}"/>
          </ac:picMkLst>
        </pc:picChg>
        <pc:picChg chg="del">
          <ac:chgData name="Sek Hin Foo" userId="5ba131135915a486" providerId="LiveId" clId="{C51F49B0-DDF0-4984-9F0E-3AA4520136A8}" dt="2020-11-18T15:56:27.449" v="7923" actId="478"/>
          <ac:picMkLst>
            <pc:docMk/>
            <pc:sldMk cId="683880645" sldId="439"/>
            <ac:picMk id="45" creationId="{BF13677E-2439-44A2-B9B1-EB963D9C8B2A}"/>
          </ac:picMkLst>
        </pc:picChg>
        <pc:picChg chg="add del mod">
          <ac:chgData name="Sek Hin Foo" userId="5ba131135915a486" providerId="LiveId" clId="{C51F49B0-DDF0-4984-9F0E-3AA4520136A8}" dt="2020-11-18T16:00:00.482" v="7941" actId="478"/>
          <ac:picMkLst>
            <pc:docMk/>
            <pc:sldMk cId="683880645" sldId="439"/>
            <ac:picMk id="49" creationId="{A566F3E4-8A51-4459-985C-24283FF709CC}"/>
          </ac:picMkLst>
        </pc:picChg>
        <pc:picChg chg="add del mod">
          <ac:chgData name="Sek Hin Foo" userId="5ba131135915a486" providerId="LiveId" clId="{C51F49B0-DDF0-4984-9F0E-3AA4520136A8}" dt="2020-11-18T16:00:00.482" v="7941" actId="478"/>
          <ac:picMkLst>
            <pc:docMk/>
            <pc:sldMk cId="683880645" sldId="439"/>
            <ac:picMk id="50" creationId="{546656FF-98BD-461D-9304-ACE71F68FCDD}"/>
          </ac:picMkLst>
        </pc:picChg>
        <pc:picChg chg="add del mod">
          <ac:chgData name="Sek Hin Foo" userId="5ba131135915a486" providerId="LiveId" clId="{C51F49B0-DDF0-4984-9F0E-3AA4520136A8}" dt="2020-11-18T16:00:00.482" v="7941" actId="478"/>
          <ac:picMkLst>
            <pc:docMk/>
            <pc:sldMk cId="683880645" sldId="439"/>
            <ac:picMk id="54" creationId="{321EED27-09C9-4AE4-9240-8AED5A0EA2EE}"/>
          </ac:picMkLst>
        </pc:picChg>
        <pc:picChg chg="add mod">
          <ac:chgData name="Sek Hin Foo" userId="5ba131135915a486" providerId="LiveId" clId="{C51F49B0-DDF0-4984-9F0E-3AA4520136A8}" dt="2020-11-18T16:00:21.488" v="7943"/>
          <ac:picMkLst>
            <pc:docMk/>
            <pc:sldMk cId="683880645" sldId="439"/>
            <ac:picMk id="114" creationId="{8CBA5CF5-D4A2-4737-8B7F-0EE672D9056F}"/>
          </ac:picMkLst>
        </pc:picChg>
        <pc:picChg chg="add mod">
          <ac:chgData name="Sek Hin Foo" userId="5ba131135915a486" providerId="LiveId" clId="{C51F49B0-DDF0-4984-9F0E-3AA4520136A8}" dt="2020-11-18T16:00:21.488" v="7943"/>
          <ac:picMkLst>
            <pc:docMk/>
            <pc:sldMk cId="683880645" sldId="439"/>
            <ac:picMk id="123" creationId="{E4D20A40-40B5-4ABB-902F-FA7CB59AB6E2}"/>
          </ac:picMkLst>
        </pc:picChg>
        <pc:picChg chg="add mod">
          <ac:chgData name="Sek Hin Foo" userId="5ba131135915a486" providerId="LiveId" clId="{C51F49B0-DDF0-4984-9F0E-3AA4520136A8}" dt="2020-11-18T16:00:21.488" v="7943"/>
          <ac:picMkLst>
            <pc:docMk/>
            <pc:sldMk cId="683880645" sldId="439"/>
            <ac:picMk id="140" creationId="{5C790A92-AE16-4767-86F9-5482F6D3C0E8}"/>
          </ac:picMkLst>
        </pc:picChg>
        <pc:cxnChg chg="add del mod">
          <ac:chgData name="Sek Hin Foo" userId="5ba131135915a486" providerId="LiveId" clId="{C51F49B0-DDF0-4984-9F0E-3AA4520136A8}" dt="2020-11-18T16:00:00.482" v="7941" actId="478"/>
          <ac:cxnSpMkLst>
            <pc:docMk/>
            <pc:sldMk cId="683880645" sldId="439"/>
            <ac:cxnSpMk id="70" creationId="{22340E75-EE10-4335-8F23-0AC1CEB854FB}"/>
          </ac:cxnSpMkLst>
        </pc:cxnChg>
        <pc:cxnChg chg="add del mod">
          <ac:chgData name="Sek Hin Foo" userId="5ba131135915a486" providerId="LiveId" clId="{C51F49B0-DDF0-4984-9F0E-3AA4520136A8}" dt="2020-11-18T16:00:00.482" v="7941" actId="478"/>
          <ac:cxnSpMkLst>
            <pc:docMk/>
            <pc:sldMk cId="683880645" sldId="439"/>
            <ac:cxnSpMk id="73" creationId="{1CCC2E27-EFEC-454F-B832-7D93872428CE}"/>
          </ac:cxnSpMkLst>
        </pc:cxnChg>
        <pc:cxnChg chg="add del mod">
          <ac:chgData name="Sek Hin Foo" userId="5ba131135915a486" providerId="LiveId" clId="{C51F49B0-DDF0-4984-9F0E-3AA4520136A8}" dt="2020-11-18T16:00:00.482" v="7941" actId="478"/>
          <ac:cxnSpMkLst>
            <pc:docMk/>
            <pc:sldMk cId="683880645" sldId="439"/>
            <ac:cxnSpMk id="74" creationId="{5103E2CA-916E-43B8-8F3D-D1281C964613}"/>
          </ac:cxnSpMkLst>
        </pc:cxnChg>
        <pc:cxnChg chg="add del mod">
          <ac:chgData name="Sek Hin Foo" userId="5ba131135915a486" providerId="LiveId" clId="{C51F49B0-DDF0-4984-9F0E-3AA4520136A8}" dt="2020-11-18T16:00:00.482" v="7941" actId="478"/>
          <ac:cxnSpMkLst>
            <pc:docMk/>
            <pc:sldMk cId="683880645" sldId="439"/>
            <ac:cxnSpMk id="75" creationId="{9AF60C14-3749-4182-B59D-5D8C210FB759}"/>
          </ac:cxnSpMkLst>
        </pc:cxnChg>
        <pc:cxnChg chg="add del mod">
          <ac:chgData name="Sek Hin Foo" userId="5ba131135915a486" providerId="LiveId" clId="{C51F49B0-DDF0-4984-9F0E-3AA4520136A8}" dt="2020-11-18T16:00:00.482" v="7941" actId="478"/>
          <ac:cxnSpMkLst>
            <pc:docMk/>
            <pc:sldMk cId="683880645" sldId="439"/>
            <ac:cxnSpMk id="84" creationId="{4F181A4B-E1E5-4DAD-8B83-EBA75CE032FE}"/>
          </ac:cxnSpMkLst>
        </pc:cxnChg>
        <pc:cxnChg chg="add del mod">
          <ac:chgData name="Sek Hin Foo" userId="5ba131135915a486" providerId="LiveId" clId="{C51F49B0-DDF0-4984-9F0E-3AA4520136A8}" dt="2020-11-18T16:00:00.482" v="7941" actId="478"/>
          <ac:cxnSpMkLst>
            <pc:docMk/>
            <pc:sldMk cId="683880645" sldId="439"/>
            <ac:cxnSpMk id="87" creationId="{AF802158-4561-4411-833C-D7AA907E71C7}"/>
          </ac:cxnSpMkLst>
        </pc:cxnChg>
        <pc:cxnChg chg="add del mod">
          <ac:chgData name="Sek Hin Foo" userId="5ba131135915a486" providerId="LiveId" clId="{C51F49B0-DDF0-4984-9F0E-3AA4520136A8}" dt="2020-11-18T16:00:00.482" v="7941" actId="478"/>
          <ac:cxnSpMkLst>
            <pc:docMk/>
            <pc:sldMk cId="683880645" sldId="439"/>
            <ac:cxnSpMk id="89" creationId="{2CB79437-EA30-481A-8970-9C5D9E1412BF}"/>
          </ac:cxnSpMkLst>
        </pc:cxnChg>
        <pc:cxnChg chg="add del mod">
          <ac:chgData name="Sek Hin Foo" userId="5ba131135915a486" providerId="LiveId" clId="{C51F49B0-DDF0-4984-9F0E-3AA4520136A8}" dt="2020-11-18T16:00:00.482" v="7941" actId="478"/>
          <ac:cxnSpMkLst>
            <pc:docMk/>
            <pc:sldMk cId="683880645" sldId="439"/>
            <ac:cxnSpMk id="90" creationId="{55A9642C-1EDA-4229-AB0F-1E3F6BEFDAA5}"/>
          </ac:cxnSpMkLst>
        </pc:cxnChg>
        <pc:cxnChg chg="add del mod">
          <ac:chgData name="Sek Hin Foo" userId="5ba131135915a486" providerId="LiveId" clId="{C51F49B0-DDF0-4984-9F0E-3AA4520136A8}" dt="2020-11-18T16:00:00.482" v="7941" actId="478"/>
          <ac:cxnSpMkLst>
            <pc:docMk/>
            <pc:sldMk cId="683880645" sldId="439"/>
            <ac:cxnSpMk id="91" creationId="{17C8A5D8-E8FE-4B20-BF13-E256CAB27EA3}"/>
          </ac:cxnSpMkLst>
        </pc:cxnChg>
        <pc:cxnChg chg="add del mod">
          <ac:chgData name="Sek Hin Foo" userId="5ba131135915a486" providerId="LiveId" clId="{C51F49B0-DDF0-4984-9F0E-3AA4520136A8}" dt="2020-11-18T16:00:00.482" v="7941" actId="478"/>
          <ac:cxnSpMkLst>
            <pc:docMk/>
            <pc:sldMk cId="683880645" sldId="439"/>
            <ac:cxnSpMk id="92" creationId="{24A1EC00-FD33-448C-BCFC-950D154FB3F3}"/>
          </ac:cxnSpMkLst>
        </pc:cxnChg>
        <pc:cxnChg chg="add del mod">
          <ac:chgData name="Sek Hin Foo" userId="5ba131135915a486" providerId="LiveId" clId="{C51F49B0-DDF0-4984-9F0E-3AA4520136A8}" dt="2020-11-18T16:00:00.482" v="7941" actId="478"/>
          <ac:cxnSpMkLst>
            <pc:docMk/>
            <pc:sldMk cId="683880645" sldId="439"/>
            <ac:cxnSpMk id="93" creationId="{69040DF5-8C54-469A-BB11-FE76310E462F}"/>
          </ac:cxnSpMkLst>
        </pc:cxnChg>
        <pc:cxnChg chg="add del mod">
          <ac:chgData name="Sek Hin Foo" userId="5ba131135915a486" providerId="LiveId" clId="{C51F49B0-DDF0-4984-9F0E-3AA4520136A8}" dt="2020-11-18T16:00:00.482" v="7941" actId="478"/>
          <ac:cxnSpMkLst>
            <pc:docMk/>
            <pc:sldMk cId="683880645" sldId="439"/>
            <ac:cxnSpMk id="94" creationId="{F4821D1B-7CED-4F57-BAC1-C10EDA31F888}"/>
          </ac:cxnSpMkLst>
        </pc:cxnChg>
        <pc:cxnChg chg="add del mod">
          <ac:chgData name="Sek Hin Foo" userId="5ba131135915a486" providerId="LiveId" clId="{C51F49B0-DDF0-4984-9F0E-3AA4520136A8}" dt="2020-11-18T16:00:00.482" v="7941" actId="478"/>
          <ac:cxnSpMkLst>
            <pc:docMk/>
            <pc:sldMk cId="683880645" sldId="439"/>
            <ac:cxnSpMk id="95" creationId="{C22CD7EE-8965-4336-BEA9-494A7AC58CD9}"/>
          </ac:cxnSpMkLst>
        </pc:cxnChg>
        <pc:cxnChg chg="add del mod">
          <ac:chgData name="Sek Hin Foo" userId="5ba131135915a486" providerId="LiveId" clId="{C51F49B0-DDF0-4984-9F0E-3AA4520136A8}" dt="2020-11-18T16:00:00.482" v="7941" actId="478"/>
          <ac:cxnSpMkLst>
            <pc:docMk/>
            <pc:sldMk cId="683880645" sldId="439"/>
            <ac:cxnSpMk id="96" creationId="{99B34AE1-2636-4AA3-B79F-3785FFA462C9}"/>
          </ac:cxnSpMkLst>
        </pc:cxnChg>
        <pc:cxnChg chg="add del mod">
          <ac:chgData name="Sek Hin Foo" userId="5ba131135915a486" providerId="LiveId" clId="{C51F49B0-DDF0-4984-9F0E-3AA4520136A8}" dt="2020-11-18T16:00:00.482" v="7941" actId="478"/>
          <ac:cxnSpMkLst>
            <pc:docMk/>
            <pc:sldMk cId="683880645" sldId="439"/>
            <ac:cxnSpMk id="97" creationId="{DA4D3BCC-D04C-495C-8384-6E0B0F97A7AD}"/>
          </ac:cxnSpMkLst>
        </pc:cxnChg>
        <pc:cxnChg chg="add mod">
          <ac:chgData name="Sek Hin Foo" userId="5ba131135915a486" providerId="LiveId" clId="{C51F49B0-DDF0-4984-9F0E-3AA4520136A8}" dt="2020-11-18T16:00:21.488" v="7943"/>
          <ac:cxnSpMkLst>
            <pc:docMk/>
            <pc:sldMk cId="683880645" sldId="439"/>
            <ac:cxnSpMk id="157" creationId="{A2F8B882-B16A-4961-891F-96B023C638DD}"/>
          </ac:cxnSpMkLst>
        </pc:cxnChg>
        <pc:cxnChg chg="add mod">
          <ac:chgData name="Sek Hin Foo" userId="5ba131135915a486" providerId="LiveId" clId="{C51F49B0-DDF0-4984-9F0E-3AA4520136A8}" dt="2020-11-18T16:00:21.488" v="7943"/>
          <ac:cxnSpMkLst>
            <pc:docMk/>
            <pc:sldMk cId="683880645" sldId="439"/>
            <ac:cxnSpMk id="160" creationId="{8FA9CEE6-F1D1-4EC5-B500-D0D56D9DF458}"/>
          </ac:cxnSpMkLst>
        </pc:cxnChg>
        <pc:cxnChg chg="add mod">
          <ac:chgData name="Sek Hin Foo" userId="5ba131135915a486" providerId="LiveId" clId="{C51F49B0-DDF0-4984-9F0E-3AA4520136A8}" dt="2020-11-18T16:00:21.488" v="7943"/>
          <ac:cxnSpMkLst>
            <pc:docMk/>
            <pc:sldMk cId="683880645" sldId="439"/>
            <ac:cxnSpMk id="161" creationId="{8DC9BA19-6E95-408A-BE67-D9BFB761CCC9}"/>
          </ac:cxnSpMkLst>
        </pc:cxnChg>
        <pc:cxnChg chg="add mod">
          <ac:chgData name="Sek Hin Foo" userId="5ba131135915a486" providerId="LiveId" clId="{C51F49B0-DDF0-4984-9F0E-3AA4520136A8}" dt="2020-11-18T16:00:21.488" v="7943"/>
          <ac:cxnSpMkLst>
            <pc:docMk/>
            <pc:sldMk cId="683880645" sldId="439"/>
            <ac:cxnSpMk id="162" creationId="{FF89F05C-FD8A-431F-94EC-C20530CE897B}"/>
          </ac:cxnSpMkLst>
        </pc:cxnChg>
        <pc:cxnChg chg="add mod">
          <ac:chgData name="Sek Hin Foo" userId="5ba131135915a486" providerId="LiveId" clId="{C51F49B0-DDF0-4984-9F0E-3AA4520136A8}" dt="2020-11-18T16:00:21.488" v="7943"/>
          <ac:cxnSpMkLst>
            <pc:docMk/>
            <pc:sldMk cId="683880645" sldId="439"/>
            <ac:cxnSpMk id="171" creationId="{FE52EC2C-DFD1-40E1-9267-7F227246B018}"/>
          </ac:cxnSpMkLst>
        </pc:cxnChg>
        <pc:cxnChg chg="add mod">
          <ac:chgData name="Sek Hin Foo" userId="5ba131135915a486" providerId="LiveId" clId="{C51F49B0-DDF0-4984-9F0E-3AA4520136A8}" dt="2020-11-18T16:00:21.488" v="7943"/>
          <ac:cxnSpMkLst>
            <pc:docMk/>
            <pc:sldMk cId="683880645" sldId="439"/>
            <ac:cxnSpMk id="174" creationId="{8053A7A2-273A-4A08-81F4-7B05CE60BD60}"/>
          </ac:cxnSpMkLst>
        </pc:cxnChg>
        <pc:cxnChg chg="add mod">
          <ac:chgData name="Sek Hin Foo" userId="5ba131135915a486" providerId="LiveId" clId="{C51F49B0-DDF0-4984-9F0E-3AA4520136A8}" dt="2020-11-18T16:00:21.488" v="7943"/>
          <ac:cxnSpMkLst>
            <pc:docMk/>
            <pc:sldMk cId="683880645" sldId="439"/>
            <ac:cxnSpMk id="176" creationId="{0E6B8A2D-414E-40A5-ACB9-F946BB9B6FE9}"/>
          </ac:cxnSpMkLst>
        </pc:cxnChg>
        <pc:cxnChg chg="add mod">
          <ac:chgData name="Sek Hin Foo" userId="5ba131135915a486" providerId="LiveId" clId="{C51F49B0-DDF0-4984-9F0E-3AA4520136A8}" dt="2020-11-18T16:00:21.488" v="7943"/>
          <ac:cxnSpMkLst>
            <pc:docMk/>
            <pc:sldMk cId="683880645" sldId="439"/>
            <ac:cxnSpMk id="177" creationId="{CA0AE47C-F3C0-4E09-BD48-8FF5869314F5}"/>
          </ac:cxnSpMkLst>
        </pc:cxnChg>
        <pc:cxnChg chg="add mod">
          <ac:chgData name="Sek Hin Foo" userId="5ba131135915a486" providerId="LiveId" clId="{C51F49B0-DDF0-4984-9F0E-3AA4520136A8}" dt="2020-11-18T16:00:21.488" v="7943"/>
          <ac:cxnSpMkLst>
            <pc:docMk/>
            <pc:sldMk cId="683880645" sldId="439"/>
            <ac:cxnSpMk id="178" creationId="{03D50257-C722-44D6-B29F-578486C76B63}"/>
          </ac:cxnSpMkLst>
        </pc:cxnChg>
        <pc:cxnChg chg="add mod">
          <ac:chgData name="Sek Hin Foo" userId="5ba131135915a486" providerId="LiveId" clId="{C51F49B0-DDF0-4984-9F0E-3AA4520136A8}" dt="2020-11-18T16:00:21.488" v="7943"/>
          <ac:cxnSpMkLst>
            <pc:docMk/>
            <pc:sldMk cId="683880645" sldId="439"/>
            <ac:cxnSpMk id="179" creationId="{4CB79CDB-AB91-43F7-B344-66CA7B36E46E}"/>
          </ac:cxnSpMkLst>
        </pc:cxnChg>
        <pc:cxnChg chg="add mod">
          <ac:chgData name="Sek Hin Foo" userId="5ba131135915a486" providerId="LiveId" clId="{C51F49B0-DDF0-4984-9F0E-3AA4520136A8}" dt="2020-11-18T16:00:21.488" v="7943"/>
          <ac:cxnSpMkLst>
            <pc:docMk/>
            <pc:sldMk cId="683880645" sldId="439"/>
            <ac:cxnSpMk id="180" creationId="{555798B1-3437-4CA3-AE55-C6E4CE6C9973}"/>
          </ac:cxnSpMkLst>
        </pc:cxnChg>
        <pc:cxnChg chg="add mod">
          <ac:chgData name="Sek Hin Foo" userId="5ba131135915a486" providerId="LiveId" clId="{C51F49B0-DDF0-4984-9F0E-3AA4520136A8}" dt="2020-11-18T16:00:21.488" v="7943"/>
          <ac:cxnSpMkLst>
            <pc:docMk/>
            <pc:sldMk cId="683880645" sldId="439"/>
            <ac:cxnSpMk id="181" creationId="{D007F7FE-BCFF-4BE9-B9C5-D5169B5294E0}"/>
          </ac:cxnSpMkLst>
        </pc:cxnChg>
        <pc:cxnChg chg="add mod">
          <ac:chgData name="Sek Hin Foo" userId="5ba131135915a486" providerId="LiveId" clId="{C51F49B0-DDF0-4984-9F0E-3AA4520136A8}" dt="2020-11-18T16:00:21.488" v="7943"/>
          <ac:cxnSpMkLst>
            <pc:docMk/>
            <pc:sldMk cId="683880645" sldId="439"/>
            <ac:cxnSpMk id="182" creationId="{07A0C3B3-C8C3-44F8-9E3C-F90D2A358BDA}"/>
          </ac:cxnSpMkLst>
        </pc:cxnChg>
        <pc:cxnChg chg="add mod">
          <ac:chgData name="Sek Hin Foo" userId="5ba131135915a486" providerId="LiveId" clId="{C51F49B0-DDF0-4984-9F0E-3AA4520136A8}" dt="2020-11-18T16:00:21.488" v="7943"/>
          <ac:cxnSpMkLst>
            <pc:docMk/>
            <pc:sldMk cId="683880645" sldId="439"/>
            <ac:cxnSpMk id="183" creationId="{F2CCDCCC-E3B9-4A2B-B5DB-C9DCDCD821AB}"/>
          </ac:cxnSpMkLst>
        </pc:cxnChg>
        <pc:cxnChg chg="add mod">
          <ac:chgData name="Sek Hin Foo" userId="5ba131135915a486" providerId="LiveId" clId="{C51F49B0-DDF0-4984-9F0E-3AA4520136A8}" dt="2020-11-18T16:00:21.488" v="7943"/>
          <ac:cxnSpMkLst>
            <pc:docMk/>
            <pc:sldMk cId="683880645" sldId="439"/>
            <ac:cxnSpMk id="184" creationId="{8577DA4F-5E35-4A41-8851-EAEAE89AEDE4}"/>
          </ac:cxnSpMkLst>
        </pc:cxnChg>
      </pc:sldChg>
      <pc:sldChg chg="addSp delSp modSp del mod">
        <pc:chgData name="Sek Hin Foo" userId="5ba131135915a486" providerId="LiveId" clId="{C51F49B0-DDF0-4984-9F0E-3AA4520136A8}" dt="2020-11-18T16:03:54.434" v="8085" actId="47"/>
        <pc:sldMkLst>
          <pc:docMk/>
          <pc:sldMk cId="2656097375" sldId="461"/>
        </pc:sldMkLst>
        <pc:spChg chg="add del mod">
          <ac:chgData name="Sek Hin Foo" userId="5ba131135915a486" providerId="LiveId" clId="{C51F49B0-DDF0-4984-9F0E-3AA4520136A8}" dt="2020-11-18T08:54:50.370" v="403" actId="478"/>
          <ac:spMkLst>
            <pc:docMk/>
            <pc:sldMk cId="2656097375" sldId="461"/>
            <ac:spMk id="3" creationId="{91ECF301-66DD-4086-AF9B-5EFD6B8D1686}"/>
          </ac:spMkLst>
        </pc:spChg>
        <pc:spChg chg="add del">
          <ac:chgData name="Sek Hin Foo" userId="5ba131135915a486" providerId="LiveId" clId="{C51F49B0-DDF0-4984-9F0E-3AA4520136A8}" dt="2020-11-18T08:56:01.940" v="428" actId="478"/>
          <ac:spMkLst>
            <pc:docMk/>
            <pc:sldMk cId="2656097375" sldId="461"/>
            <ac:spMk id="9" creationId="{5F382E8F-DC68-4D50-8069-83E0BB460A1F}"/>
          </ac:spMkLst>
        </pc:spChg>
        <pc:spChg chg="add del">
          <ac:chgData name="Sek Hin Foo" userId="5ba131135915a486" providerId="LiveId" clId="{C51F49B0-DDF0-4984-9F0E-3AA4520136A8}" dt="2020-11-18T08:56:01.940" v="428" actId="478"/>
          <ac:spMkLst>
            <pc:docMk/>
            <pc:sldMk cId="2656097375" sldId="461"/>
            <ac:spMk id="11" creationId="{CA085BBE-5EA4-4854-BCC3-2DEC61EE387A}"/>
          </ac:spMkLst>
        </pc:spChg>
        <pc:spChg chg="add del">
          <ac:chgData name="Sek Hin Foo" userId="5ba131135915a486" providerId="LiveId" clId="{C51F49B0-DDF0-4984-9F0E-3AA4520136A8}" dt="2020-11-18T08:56:01.940" v="428" actId="478"/>
          <ac:spMkLst>
            <pc:docMk/>
            <pc:sldMk cId="2656097375" sldId="461"/>
            <ac:spMk id="13" creationId="{3E5C07C6-5D67-409B-9077-E998645F273C}"/>
          </ac:spMkLst>
        </pc:spChg>
        <pc:spChg chg="add mod">
          <ac:chgData name="Sek Hin Foo" userId="5ba131135915a486" providerId="LiveId" clId="{C51F49B0-DDF0-4984-9F0E-3AA4520136A8}" dt="2020-11-18T15:14:18.908" v="6701" actId="164"/>
          <ac:spMkLst>
            <pc:docMk/>
            <pc:sldMk cId="2656097375" sldId="461"/>
            <ac:spMk id="15" creationId="{BD1A58EA-6447-42AD-AF6C-12A744AEB2FA}"/>
          </ac:spMkLst>
        </pc:spChg>
        <pc:spChg chg="add mod">
          <ac:chgData name="Sek Hin Foo" userId="5ba131135915a486" providerId="LiveId" clId="{C51F49B0-DDF0-4984-9F0E-3AA4520136A8}" dt="2020-11-18T15:14:18.908" v="6701" actId="164"/>
          <ac:spMkLst>
            <pc:docMk/>
            <pc:sldMk cId="2656097375" sldId="461"/>
            <ac:spMk id="17" creationId="{9C5142CC-EE78-47C6-A9D7-E482C39E6547}"/>
          </ac:spMkLst>
        </pc:spChg>
        <pc:spChg chg="add mod">
          <ac:chgData name="Sek Hin Foo" userId="5ba131135915a486" providerId="LiveId" clId="{C51F49B0-DDF0-4984-9F0E-3AA4520136A8}" dt="2020-11-18T15:14:18.908" v="6701" actId="164"/>
          <ac:spMkLst>
            <pc:docMk/>
            <pc:sldMk cId="2656097375" sldId="461"/>
            <ac:spMk id="19" creationId="{DC2F1445-3D5B-48D2-9195-065D7879E878}"/>
          </ac:spMkLst>
        </pc:spChg>
        <pc:spChg chg="add mod">
          <ac:chgData name="Sek Hin Foo" userId="5ba131135915a486" providerId="LiveId" clId="{C51F49B0-DDF0-4984-9F0E-3AA4520136A8}" dt="2020-11-18T15:14:18.908" v="6701" actId="164"/>
          <ac:spMkLst>
            <pc:docMk/>
            <pc:sldMk cId="2656097375" sldId="461"/>
            <ac:spMk id="21" creationId="{9E91EFFD-5EA3-4BB9-838A-CD95FBDE04E3}"/>
          </ac:spMkLst>
        </pc:spChg>
        <pc:spChg chg="add mod">
          <ac:chgData name="Sek Hin Foo" userId="5ba131135915a486" providerId="LiveId" clId="{C51F49B0-DDF0-4984-9F0E-3AA4520136A8}" dt="2020-11-18T15:14:18.908" v="6701" actId="164"/>
          <ac:spMkLst>
            <pc:docMk/>
            <pc:sldMk cId="2656097375" sldId="461"/>
            <ac:spMk id="23" creationId="{FA04EC46-0487-428B-B941-19613DCB02D2}"/>
          </ac:spMkLst>
        </pc:spChg>
        <pc:spChg chg="add mod">
          <ac:chgData name="Sek Hin Foo" userId="5ba131135915a486" providerId="LiveId" clId="{C51F49B0-DDF0-4984-9F0E-3AA4520136A8}" dt="2020-11-18T15:14:18.908" v="6701" actId="164"/>
          <ac:spMkLst>
            <pc:docMk/>
            <pc:sldMk cId="2656097375" sldId="461"/>
            <ac:spMk id="25" creationId="{988C5F27-287C-4549-BB95-783282F842B4}"/>
          </ac:spMkLst>
        </pc:spChg>
        <pc:spChg chg="add mod">
          <ac:chgData name="Sek Hin Foo" userId="5ba131135915a486" providerId="LiveId" clId="{C51F49B0-DDF0-4984-9F0E-3AA4520136A8}" dt="2020-11-18T15:14:18.908" v="6701" actId="164"/>
          <ac:spMkLst>
            <pc:docMk/>
            <pc:sldMk cId="2656097375" sldId="461"/>
            <ac:spMk id="27" creationId="{107668CF-FEC6-43C1-861E-7BA65615639A}"/>
          </ac:spMkLst>
        </pc:spChg>
        <pc:spChg chg="add mod">
          <ac:chgData name="Sek Hin Foo" userId="5ba131135915a486" providerId="LiveId" clId="{C51F49B0-DDF0-4984-9F0E-3AA4520136A8}" dt="2020-11-18T15:14:18.908" v="6701" actId="164"/>
          <ac:spMkLst>
            <pc:docMk/>
            <pc:sldMk cId="2656097375" sldId="461"/>
            <ac:spMk id="29" creationId="{CD9B8357-0428-4131-8B2E-53C8FF382B00}"/>
          </ac:spMkLst>
        </pc:spChg>
        <pc:spChg chg="add del mod">
          <ac:chgData name="Sek Hin Foo" userId="5ba131135915a486" providerId="LiveId" clId="{C51F49B0-DDF0-4984-9F0E-3AA4520136A8}" dt="2020-11-18T09:02:12.944" v="619" actId="478"/>
          <ac:spMkLst>
            <pc:docMk/>
            <pc:sldMk cId="2656097375" sldId="461"/>
            <ac:spMk id="31" creationId="{C5915B44-2794-4575-8244-1777AA3200FB}"/>
          </ac:spMkLst>
        </pc:spChg>
        <pc:spChg chg="add del mod">
          <ac:chgData name="Sek Hin Foo" userId="5ba131135915a486" providerId="LiveId" clId="{C51F49B0-DDF0-4984-9F0E-3AA4520136A8}" dt="2020-11-18T09:01:54.028" v="618" actId="478"/>
          <ac:spMkLst>
            <pc:docMk/>
            <pc:sldMk cId="2656097375" sldId="461"/>
            <ac:spMk id="33" creationId="{AE3F43E4-DB6A-4BB6-BD9E-240902F67DEA}"/>
          </ac:spMkLst>
        </pc:spChg>
        <pc:spChg chg="add del mod">
          <ac:chgData name="Sek Hin Foo" userId="5ba131135915a486" providerId="LiveId" clId="{C51F49B0-DDF0-4984-9F0E-3AA4520136A8}" dt="2020-11-18T09:01:49.626" v="617" actId="478"/>
          <ac:spMkLst>
            <pc:docMk/>
            <pc:sldMk cId="2656097375" sldId="461"/>
            <ac:spMk id="35" creationId="{18E2662E-2F14-40EA-97E7-FC18F6201E0F}"/>
          </ac:spMkLst>
        </pc:spChg>
        <pc:spChg chg="add del mod">
          <ac:chgData name="Sek Hin Foo" userId="5ba131135915a486" providerId="LiveId" clId="{C51F49B0-DDF0-4984-9F0E-3AA4520136A8}" dt="2020-11-18T09:02:15.222" v="620" actId="478"/>
          <ac:spMkLst>
            <pc:docMk/>
            <pc:sldMk cId="2656097375" sldId="461"/>
            <ac:spMk id="37" creationId="{D490A55C-AA1F-442E-8100-43AF0D1A5EEE}"/>
          </ac:spMkLst>
        </pc:spChg>
        <pc:spChg chg="add mod">
          <ac:chgData name="Sek Hin Foo" userId="5ba131135915a486" providerId="LiveId" clId="{C51F49B0-DDF0-4984-9F0E-3AA4520136A8}" dt="2020-11-18T15:14:18.908" v="6701" actId="164"/>
          <ac:spMkLst>
            <pc:docMk/>
            <pc:sldMk cId="2656097375" sldId="461"/>
            <ac:spMk id="39" creationId="{257DF97C-990B-4A0E-9E3F-3406AF1C5E82}"/>
          </ac:spMkLst>
        </pc:spChg>
        <pc:spChg chg="add del mod">
          <ac:chgData name="Sek Hin Foo" userId="5ba131135915a486" providerId="LiveId" clId="{C51F49B0-DDF0-4984-9F0E-3AA4520136A8}" dt="2020-11-18T11:19:50.666" v="6106" actId="478"/>
          <ac:spMkLst>
            <pc:docMk/>
            <pc:sldMk cId="2656097375" sldId="461"/>
            <ac:spMk id="41" creationId="{0CFCF6F0-B98E-41EB-8B52-DC3FE57CEDDD}"/>
          </ac:spMkLst>
        </pc:spChg>
        <pc:spChg chg="add del mod">
          <ac:chgData name="Sek Hin Foo" userId="5ba131135915a486" providerId="LiveId" clId="{C51F49B0-DDF0-4984-9F0E-3AA4520136A8}" dt="2020-11-18T09:06:16.480" v="698" actId="478"/>
          <ac:spMkLst>
            <pc:docMk/>
            <pc:sldMk cId="2656097375" sldId="461"/>
            <ac:spMk id="43" creationId="{9BD4A3CC-E6E1-4C2D-9D7F-1A0DF3940040}"/>
          </ac:spMkLst>
        </pc:spChg>
        <pc:spChg chg="add mod">
          <ac:chgData name="Sek Hin Foo" userId="5ba131135915a486" providerId="LiveId" clId="{C51F49B0-DDF0-4984-9F0E-3AA4520136A8}" dt="2020-11-18T15:14:18.908" v="6701" actId="164"/>
          <ac:spMkLst>
            <pc:docMk/>
            <pc:sldMk cId="2656097375" sldId="461"/>
            <ac:spMk id="45" creationId="{37D08A46-D1A5-4E09-AD4B-663FEFB6D564}"/>
          </ac:spMkLst>
        </pc:spChg>
        <pc:spChg chg="add mod">
          <ac:chgData name="Sek Hin Foo" userId="5ba131135915a486" providerId="LiveId" clId="{C51F49B0-DDF0-4984-9F0E-3AA4520136A8}" dt="2020-11-18T15:14:18.908" v="6701" actId="164"/>
          <ac:spMkLst>
            <pc:docMk/>
            <pc:sldMk cId="2656097375" sldId="461"/>
            <ac:spMk id="47" creationId="{C2E3E5BC-8E79-4248-9FC2-5E9E9D49D204}"/>
          </ac:spMkLst>
        </pc:spChg>
        <pc:spChg chg="add mod">
          <ac:chgData name="Sek Hin Foo" userId="5ba131135915a486" providerId="LiveId" clId="{C51F49B0-DDF0-4984-9F0E-3AA4520136A8}" dt="2020-11-18T15:14:18.908" v="6701" actId="164"/>
          <ac:spMkLst>
            <pc:docMk/>
            <pc:sldMk cId="2656097375" sldId="461"/>
            <ac:spMk id="49" creationId="{3C62412C-E21A-4FB1-A640-C9515A179FFB}"/>
          </ac:spMkLst>
        </pc:spChg>
        <pc:spChg chg="add mod">
          <ac:chgData name="Sek Hin Foo" userId="5ba131135915a486" providerId="LiveId" clId="{C51F49B0-DDF0-4984-9F0E-3AA4520136A8}" dt="2020-11-18T15:14:18.908" v="6701" actId="164"/>
          <ac:spMkLst>
            <pc:docMk/>
            <pc:sldMk cId="2656097375" sldId="461"/>
            <ac:spMk id="51" creationId="{4537B6E3-EE3D-4A77-96E0-D938916BD3EA}"/>
          </ac:spMkLst>
        </pc:spChg>
        <pc:spChg chg="add mod">
          <ac:chgData name="Sek Hin Foo" userId="5ba131135915a486" providerId="LiveId" clId="{C51F49B0-DDF0-4984-9F0E-3AA4520136A8}" dt="2020-11-18T15:14:18.908" v="6701" actId="164"/>
          <ac:spMkLst>
            <pc:docMk/>
            <pc:sldMk cId="2656097375" sldId="461"/>
            <ac:spMk id="53" creationId="{593F07F3-DED2-4045-BC08-EE30A7817301}"/>
          </ac:spMkLst>
        </pc:spChg>
        <pc:spChg chg="add mod">
          <ac:chgData name="Sek Hin Foo" userId="5ba131135915a486" providerId="LiveId" clId="{C51F49B0-DDF0-4984-9F0E-3AA4520136A8}" dt="2020-11-18T15:14:18.908" v="6701" actId="164"/>
          <ac:spMkLst>
            <pc:docMk/>
            <pc:sldMk cId="2656097375" sldId="461"/>
            <ac:spMk id="55" creationId="{79EB2D8F-375A-4904-9FE0-8CDEC28B998F}"/>
          </ac:spMkLst>
        </pc:spChg>
        <pc:spChg chg="add mod">
          <ac:chgData name="Sek Hin Foo" userId="5ba131135915a486" providerId="LiveId" clId="{C51F49B0-DDF0-4984-9F0E-3AA4520136A8}" dt="2020-11-18T15:14:18.908" v="6701" actId="164"/>
          <ac:spMkLst>
            <pc:docMk/>
            <pc:sldMk cId="2656097375" sldId="461"/>
            <ac:spMk id="57" creationId="{F7283062-E8B8-4BFD-BDD4-0AF6C31E9314}"/>
          </ac:spMkLst>
        </pc:spChg>
        <pc:spChg chg="add del mod">
          <ac:chgData name="Sek Hin Foo" userId="5ba131135915a486" providerId="LiveId" clId="{C51F49B0-DDF0-4984-9F0E-3AA4520136A8}" dt="2020-11-18T10:34:50.402" v="4089" actId="478"/>
          <ac:spMkLst>
            <pc:docMk/>
            <pc:sldMk cId="2656097375" sldId="461"/>
            <ac:spMk id="78" creationId="{59895B39-376D-43DD-9EA9-EB0FC1891713}"/>
          </ac:spMkLst>
        </pc:spChg>
        <pc:spChg chg="add del">
          <ac:chgData name="Sek Hin Foo" userId="5ba131135915a486" providerId="LiveId" clId="{C51F49B0-DDF0-4984-9F0E-3AA4520136A8}" dt="2020-11-18T09:50:36.974" v="1490" actId="478"/>
          <ac:spMkLst>
            <pc:docMk/>
            <pc:sldMk cId="2656097375" sldId="461"/>
            <ac:spMk id="79" creationId="{58366886-5AC4-41DF-BAD7-1BE63F08E425}"/>
          </ac:spMkLst>
        </pc:spChg>
        <pc:spChg chg="add mod">
          <ac:chgData name="Sek Hin Foo" userId="5ba131135915a486" providerId="LiveId" clId="{C51F49B0-DDF0-4984-9F0E-3AA4520136A8}" dt="2020-11-18T15:14:18.908" v="6701" actId="164"/>
          <ac:spMkLst>
            <pc:docMk/>
            <pc:sldMk cId="2656097375" sldId="461"/>
            <ac:spMk id="80" creationId="{3E4D4C41-5BEA-4149-A091-094A7A640CB3}"/>
          </ac:spMkLst>
        </pc:spChg>
        <pc:spChg chg="add mod">
          <ac:chgData name="Sek Hin Foo" userId="5ba131135915a486" providerId="LiveId" clId="{C51F49B0-DDF0-4984-9F0E-3AA4520136A8}" dt="2020-11-18T15:14:18.908" v="6701" actId="164"/>
          <ac:spMkLst>
            <pc:docMk/>
            <pc:sldMk cId="2656097375" sldId="461"/>
            <ac:spMk id="81" creationId="{E7910DE5-6AC5-40E5-98AD-BB265C44FD80}"/>
          </ac:spMkLst>
        </pc:spChg>
        <pc:spChg chg="add del mod">
          <ac:chgData name="Sek Hin Foo" userId="5ba131135915a486" providerId="LiveId" clId="{C51F49B0-DDF0-4984-9F0E-3AA4520136A8}" dt="2020-11-18T10:26:40.079" v="3608" actId="478"/>
          <ac:spMkLst>
            <pc:docMk/>
            <pc:sldMk cId="2656097375" sldId="461"/>
            <ac:spMk id="106" creationId="{B5CEDB66-B14F-436C-B32B-F26B1A375FB2}"/>
          </ac:spMkLst>
        </pc:spChg>
        <pc:spChg chg="add mod">
          <ac:chgData name="Sek Hin Foo" userId="5ba131135915a486" providerId="LiveId" clId="{C51F49B0-DDF0-4984-9F0E-3AA4520136A8}" dt="2020-11-18T15:14:18.908" v="6701" actId="164"/>
          <ac:spMkLst>
            <pc:docMk/>
            <pc:sldMk cId="2656097375" sldId="461"/>
            <ac:spMk id="107" creationId="{C7FC7707-0372-4217-B6E2-C227AFB70BCD}"/>
          </ac:spMkLst>
        </pc:spChg>
        <pc:spChg chg="add mod">
          <ac:chgData name="Sek Hin Foo" userId="5ba131135915a486" providerId="LiveId" clId="{C51F49B0-DDF0-4984-9F0E-3AA4520136A8}" dt="2020-11-18T15:14:18.908" v="6701" actId="164"/>
          <ac:spMkLst>
            <pc:docMk/>
            <pc:sldMk cId="2656097375" sldId="461"/>
            <ac:spMk id="108" creationId="{7270239F-9937-44E4-99A7-39FAF7F216B1}"/>
          </ac:spMkLst>
        </pc:spChg>
        <pc:spChg chg="add mod">
          <ac:chgData name="Sek Hin Foo" userId="5ba131135915a486" providerId="LiveId" clId="{C51F49B0-DDF0-4984-9F0E-3AA4520136A8}" dt="2020-11-18T15:14:18.908" v="6701" actId="164"/>
          <ac:spMkLst>
            <pc:docMk/>
            <pc:sldMk cId="2656097375" sldId="461"/>
            <ac:spMk id="116" creationId="{C856E232-4131-48A4-9E41-A9664314AAD3}"/>
          </ac:spMkLst>
        </pc:spChg>
        <pc:spChg chg="add del mod">
          <ac:chgData name="Sek Hin Foo" userId="5ba131135915a486" providerId="LiveId" clId="{C51F49B0-DDF0-4984-9F0E-3AA4520136A8}" dt="2020-11-18T10:11:38.832" v="2588" actId="478"/>
          <ac:spMkLst>
            <pc:docMk/>
            <pc:sldMk cId="2656097375" sldId="461"/>
            <ac:spMk id="117" creationId="{A7BF2D06-AFF1-44C3-842F-8BE846FF6011}"/>
          </ac:spMkLst>
        </pc:spChg>
        <pc:spChg chg="add del mod">
          <ac:chgData name="Sek Hin Foo" userId="5ba131135915a486" providerId="LiveId" clId="{C51F49B0-DDF0-4984-9F0E-3AA4520136A8}" dt="2020-11-18T10:31:10.786" v="3775" actId="478"/>
          <ac:spMkLst>
            <pc:docMk/>
            <pc:sldMk cId="2656097375" sldId="461"/>
            <ac:spMk id="151" creationId="{CAFD0363-722C-42A0-9438-5D178A4E173C}"/>
          </ac:spMkLst>
        </pc:spChg>
        <pc:spChg chg="add mod">
          <ac:chgData name="Sek Hin Foo" userId="5ba131135915a486" providerId="LiveId" clId="{C51F49B0-DDF0-4984-9F0E-3AA4520136A8}" dt="2020-11-18T15:14:18.908" v="6701" actId="164"/>
          <ac:spMkLst>
            <pc:docMk/>
            <pc:sldMk cId="2656097375" sldId="461"/>
            <ac:spMk id="155" creationId="{857C53AB-45FD-4C02-9451-05B856ADFB12}"/>
          </ac:spMkLst>
        </pc:spChg>
        <pc:spChg chg="add mod">
          <ac:chgData name="Sek Hin Foo" userId="5ba131135915a486" providerId="LiveId" clId="{C51F49B0-DDF0-4984-9F0E-3AA4520136A8}" dt="2020-11-18T15:14:18.908" v="6701" actId="164"/>
          <ac:spMkLst>
            <pc:docMk/>
            <pc:sldMk cId="2656097375" sldId="461"/>
            <ac:spMk id="156" creationId="{06C1E3E9-C53F-47F9-8DD7-15A958F9AE12}"/>
          </ac:spMkLst>
        </pc:spChg>
        <pc:spChg chg="add mod">
          <ac:chgData name="Sek Hin Foo" userId="5ba131135915a486" providerId="LiveId" clId="{C51F49B0-DDF0-4984-9F0E-3AA4520136A8}" dt="2020-11-18T15:14:18.908" v="6701" actId="164"/>
          <ac:spMkLst>
            <pc:docMk/>
            <pc:sldMk cId="2656097375" sldId="461"/>
            <ac:spMk id="158" creationId="{35AF7B7A-2737-4E13-8894-021866CD3E2E}"/>
          </ac:spMkLst>
        </pc:spChg>
        <pc:spChg chg="add mod">
          <ac:chgData name="Sek Hin Foo" userId="5ba131135915a486" providerId="LiveId" clId="{C51F49B0-DDF0-4984-9F0E-3AA4520136A8}" dt="2020-11-18T15:14:18.908" v="6701" actId="164"/>
          <ac:spMkLst>
            <pc:docMk/>
            <pc:sldMk cId="2656097375" sldId="461"/>
            <ac:spMk id="173" creationId="{B6F19774-7959-4008-A367-ABD84D56B597}"/>
          </ac:spMkLst>
        </pc:spChg>
        <pc:spChg chg="add mod">
          <ac:chgData name="Sek Hin Foo" userId="5ba131135915a486" providerId="LiveId" clId="{C51F49B0-DDF0-4984-9F0E-3AA4520136A8}" dt="2020-11-18T15:14:18.908" v="6701" actId="164"/>
          <ac:spMkLst>
            <pc:docMk/>
            <pc:sldMk cId="2656097375" sldId="461"/>
            <ac:spMk id="176" creationId="{EC1B9676-79CA-4730-8CC2-C8DF53B6E6D7}"/>
          </ac:spMkLst>
        </pc:spChg>
        <pc:spChg chg="add mod">
          <ac:chgData name="Sek Hin Foo" userId="5ba131135915a486" providerId="LiveId" clId="{C51F49B0-DDF0-4984-9F0E-3AA4520136A8}" dt="2020-11-18T15:14:18.908" v="6701" actId="164"/>
          <ac:spMkLst>
            <pc:docMk/>
            <pc:sldMk cId="2656097375" sldId="461"/>
            <ac:spMk id="197" creationId="{4858D7F3-21A0-466A-8CBC-2B2C70325587}"/>
          </ac:spMkLst>
        </pc:spChg>
        <pc:spChg chg="add del mod">
          <ac:chgData name="Sek Hin Foo" userId="5ba131135915a486" providerId="LiveId" clId="{C51F49B0-DDF0-4984-9F0E-3AA4520136A8}" dt="2020-11-18T11:01:47.250" v="5465" actId="478"/>
          <ac:spMkLst>
            <pc:docMk/>
            <pc:sldMk cId="2656097375" sldId="461"/>
            <ac:spMk id="198" creationId="{8E8F280D-54B5-4E7B-B454-6E298FB9E399}"/>
          </ac:spMkLst>
        </pc:spChg>
        <pc:spChg chg="add mod">
          <ac:chgData name="Sek Hin Foo" userId="5ba131135915a486" providerId="LiveId" clId="{C51F49B0-DDF0-4984-9F0E-3AA4520136A8}" dt="2020-11-18T15:14:18.908" v="6701" actId="164"/>
          <ac:spMkLst>
            <pc:docMk/>
            <pc:sldMk cId="2656097375" sldId="461"/>
            <ac:spMk id="200" creationId="{C162CFB1-1BE8-42C0-BF9C-BBD46DFAD110}"/>
          </ac:spMkLst>
        </pc:spChg>
        <pc:spChg chg="add mod">
          <ac:chgData name="Sek Hin Foo" userId="5ba131135915a486" providerId="LiveId" clId="{C51F49B0-DDF0-4984-9F0E-3AA4520136A8}" dt="2020-11-18T15:14:18.908" v="6701" actId="164"/>
          <ac:spMkLst>
            <pc:docMk/>
            <pc:sldMk cId="2656097375" sldId="461"/>
            <ac:spMk id="219" creationId="{E0A48F09-E005-41EA-B2D7-01AB0A0E502B}"/>
          </ac:spMkLst>
        </pc:spChg>
        <pc:grpChg chg="add mod">
          <ac:chgData name="Sek Hin Foo" userId="5ba131135915a486" providerId="LiveId" clId="{C51F49B0-DDF0-4984-9F0E-3AA4520136A8}" dt="2020-11-18T15:14:18.908" v="6701" actId="164"/>
          <ac:grpSpMkLst>
            <pc:docMk/>
            <pc:sldMk cId="2656097375" sldId="461"/>
            <ac:grpSpMk id="3" creationId="{E67D5BE5-BBFE-438C-A83B-07E388B2469D}"/>
          </ac:grpSpMkLst>
        </pc:grpChg>
        <pc:picChg chg="del">
          <ac:chgData name="Sek Hin Foo" userId="5ba131135915a486" providerId="LiveId" clId="{C51F49B0-DDF0-4984-9F0E-3AA4520136A8}" dt="2020-11-18T11:15:44.223" v="6092" actId="478"/>
          <ac:picMkLst>
            <pc:docMk/>
            <pc:sldMk cId="2656097375" sldId="461"/>
            <ac:picMk id="6" creationId="{E53BB8C4-CCD6-47EB-BEDE-7E8C18BB5255}"/>
          </ac:picMkLst>
        </pc:picChg>
        <pc:picChg chg="mod">
          <ac:chgData name="Sek Hin Foo" userId="5ba131135915a486" providerId="LiveId" clId="{C51F49B0-DDF0-4984-9F0E-3AA4520136A8}" dt="2020-11-18T15:14:18.908" v="6701" actId="164"/>
          <ac:picMkLst>
            <pc:docMk/>
            <pc:sldMk cId="2656097375" sldId="461"/>
            <ac:picMk id="7" creationId="{F1D0814B-1CC1-462D-B575-23CB9D628947}"/>
          </ac:picMkLst>
        </pc:picChg>
        <pc:picChg chg="mod">
          <ac:chgData name="Sek Hin Foo" userId="5ba131135915a486" providerId="LiveId" clId="{C51F49B0-DDF0-4984-9F0E-3AA4520136A8}" dt="2020-11-18T11:23:58.509" v="6555" actId="1037"/>
          <ac:picMkLst>
            <pc:docMk/>
            <pc:sldMk cId="2656097375" sldId="461"/>
            <ac:picMk id="8" creationId="{26F9CA8D-E670-4E5A-8660-D62F95593887}"/>
          </ac:picMkLst>
        </pc:picChg>
        <pc:cxnChg chg="add mod">
          <ac:chgData name="Sek Hin Foo" userId="5ba131135915a486" providerId="LiveId" clId="{C51F49B0-DDF0-4984-9F0E-3AA4520136A8}" dt="2020-11-18T15:14:18.908" v="6701" actId="164"/>
          <ac:cxnSpMkLst>
            <pc:docMk/>
            <pc:sldMk cId="2656097375" sldId="461"/>
            <ac:cxnSpMk id="61" creationId="{C8DB362F-D72D-45C5-B185-D3F74874819D}"/>
          </ac:cxnSpMkLst>
        </pc:cxnChg>
        <pc:cxnChg chg="add del mod">
          <ac:chgData name="Sek Hin Foo" userId="5ba131135915a486" providerId="LiveId" clId="{C51F49B0-DDF0-4984-9F0E-3AA4520136A8}" dt="2020-11-18T09:46:39.295" v="1314" actId="478"/>
          <ac:cxnSpMkLst>
            <pc:docMk/>
            <pc:sldMk cId="2656097375" sldId="461"/>
            <ac:cxnSpMk id="64" creationId="{2E9C26DE-05DB-4B87-A9D1-F9B43D331425}"/>
          </ac:cxnSpMkLst>
        </pc:cxnChg>
        <pc:cxnChg chg="add del mod">
          <ac:chgData name="Sek Hin Foo" userId="5ba131135915a486" providerId="LiveId" clId="{C51F49B0-DDF0-4984-9F0E-3AA4520136A8}" dt="2020-11-18T09:51:06.709" v="1546" actId="478"/>
          <ac:cxnSpMkLst>
            <pc:docMk/>
            <pc:sldMk cId="2656097375" sldId="461"/>
            <ac:cxnSpMk id="67" creationId="{006CB8BC-07B1-44DE-B347-B78920E351DB}"/>
          </ac:cxnSpMkLst>
        </pc:cxnChg>
        <pc:cxnChg chg="add del mod">
          <ac:chgData name="Sek Hin Foo" userId="5ba131135915a486" providerId="LiveId" clId="{C51F49B0-DDF0-4984-9F0E-3AA4520136A8}" dt="2020-11-18T09:49:46.796" v="1425" actId="478"/>
          <ac:cxnSpMkLst>
            <pc:docMk/>
            <pc:sldMk cId="2656097375" sldId="461"/>
            <ac:cxnSpMk id="70" creationId="{F55D7630-56AB-4450-84BF-69A1D28699D6}"/>
          </ac:cxnSpMkLst>
        </pc:cxnChg>
        <pc:cxnChg chg="add del mod">
          <ac:chgData name="Sek Hin Foo" userId="5ba131135915a486" providerId="LiveId" clId="{C51F49B0-DDF0-4984-9F0E-3AA4520136A8}" dt="2020-11-18T09:56:22.219" v="1800" actId="478"/>
          <ac:cxnSpMkLst>
            <pc:docMk/>
            <pc:sldMk cId="2656097375" sldId="461"/>
            <ac:cxnSpMk id="74" creationId="{E6350CBE-9312-4134-B12F-014C8D541BA1}"/>
          </ac:cxnSpMkLst>
        </pc:cxnChg>
        <pc:cxnChg chg="add mod">
          <ac:chgData name="Sek Hin Foo" userId="5ba131135915a486" providerId="LiveId" clId="{C51F49B0-DDF0-4984-9F0E-3AA4520136A8}" dt="2020-11-18T15:14:18.908" v="6701" actId="164"/>
          <ac:cxnSpMkLst>
            <pc:docMk/>
            <pc:sldMk cId="2656097375" sldId="461"/>
            <ac:cxnSpMk id="86" creationId="{330AA7B6-E633-4168-8D25-CCEB746B7830}"/>
          </ac:cxnSpMkLst>
        </pc:cxnChg>
        <pc:cxnChg chg="add del mod">
          <ac:chgData name="Sek Hin Foo" userId="5ba131135915a486" providerId="LiveId" clId="{C51F49B0-DDF0-4984-9F0E-3AA4520136A8}" dt="2020-11-18T11:19:52.766" v="6107" actId="478"/>
          <ac:cxnSpMkLst>
            <pc:docMk/>
            <pc:sldMk cId="2656097375" sldId="461"/>
            <ac:cxnSpMk id="88" creationId="{7F553C38-8519-443C-B7CA-DF620C5D961F}"/>
          </ac:cxnSpMkLst>
        </pc:cxnChg>
        <pc:cxnChg chg="add del mod">
          <ac:chgData name="Sek Hin Foo" userId="5ba131135915a486" providerId="LiveId" clId="{C51F49B0-DDF0-4984-9F0E-3AA4520136A8}" dt="2020-11-18T10:41:26.764" v="4771" actId="478"/>
          <ac:cxnSpMkLst>
            <pc:docMk/>
            <pc:sldMk cId="2656097375" sldId="461"/>
            <ac:cxnSpMk id="94" creationId="{E6CF284D-A7F7-4151-A3F4-6E35204A8427}"/>
          </ac:cxnSpMkLst>
        </pc:cxnChg>
        <pc:cxnChg chg="add mod">
          <ac:chgData name="Sek Hin Foo" userId="5ba131135915a486" providerId="LiveId" clId="{C51F49B0-DDF0-4984-9F0E-3AA4520136A8}" dt="2020-11-18T15:14:18.908" v="6701" actId="164"/>
          <ac:cxnSpMkLst>
            <pc:docMk/>
            <pc:sldMk cId="2656097375" sldId="461"/>
            <ac:cxnSpMk id="99" creationId="{2D7BB6FE-D58B-4D5E-AF8C-1F69FE4425EC}"/>
          </ac:cxnSpMkLst>
        </pc:cxnChg>
        <pc:cxnChg chg="add mod">
          <ac:chgData name="Sek Hin Foo" userId="5ba131135915a486" providerId="LiveId" clId="{C51F49B0-DDF0-4984-9F0E-3AA4520136A8}" dt="2020-11-18T15:14:18.908" v="6701" actId="164"/>
          <ac:cxnSpMkLst>
            <pc:docMk/>
            <pc:sldMk cId="2656097375" sldId="461"/>
            <ac:cxnSpMk id="101" creationId="{807F670B-5B49-4FB6-B081-28157A892DA7}"/>
          </ac:cxnSpMkLst>
        </pc:cxnChg>
        <pc:cxnChg chg="add del mod">
          <ac:chgData name="Sek Hin Foo" userId="5ba131135915a486" providerId="LiveId" clId="{C51F49B0-DDF0-4984-9F0E-3AA4520136A8}" dt="2020-11-18T10:09:15.192" v="2418" actId="478"/>
          <ac:cxnSpMkLst>
            <pc:docMk/>
            <pc:sldMk cId="2656097375" sldId="461"/>
            <ac:cxnSpMk id="105" creationId="{D8C544D5-BC54-4038-BC19-8D5E80DE3666}"/>
          </ac:cxnSpMkLst>
        </pc:cxnChg>
        <pc:cxnChg chg="add del mod">
          <ac:chgData name="Sek Hin Foo" userId="5ba131135915a486" providerId="LiveId" clId="{C51F49B0-DDF0-4984-9F0E-3AA4520136A8}" dt="2020-11-18T10:09:44.317" v="2424" actId="478"/>
          <ac:cxnSpMkLst>
            <pc:docMk/>
            <pc:sldMk cId="2656097375" sldId="461"/>
            <ac:cxnSpMk id="111" creationId="{4462D3E6-2BE4-422B-83E1-2F16A5218234}"/>
          </ac:cxnSpMkLst>
        </pc:cxnChg>
        <pc:cxnChg chg="add del mod">
          <ac:chgData name="Sek Hin Foo" userId="5ba131135915a486" providerId="LiveId" clId="{C51F49B0-DDF0-4984-9F0E-3AA4520136A8}" dt="2020-11-18T11:04:59.503" v="5556" actId="478"/>
          <ac:cxnSpMkLst>
            <pc:docMk/>
            <pc:sldMk cId="2656097375" sldId="461"/>
            <ac:cxnSpMk id="122" creationId="{8C1D32F3-DA06-434F-9561-45C6059818DD}"/>
          </ac:cxnSpMkLst>
        </pc:cxnChg>
        <pc:cxnChg chg="add del mod">
          <ac:chgData name="Sek Hin Foo" userId="5ba131135915a486" providerId="LiveId" clId="{C51F49B0-DDF0-4984-9F0E-3AA4520136A8}" dt="2020-11-18T11:05:00.351" v="5557" actId="478"/>
          <ac:cxnSpMkLst>
            <pc:docMk/>
            <pc:sldMk cId="2656097375" sldId="461"/>
            <ac:cxnSpMk id="124" creationId="{FD2675A3-5A9B-4B65-9B8D-BEAF8A5A2AB1}"/>
          </ac:cxnSpMkLst>
        </pc:cxnChg>
        <pc:cxnChg chg="add del mod">
          <ac:chgData name="Sek Hin Foo" userId="5ba131135915a486" providerId="LiveId" clId="{C51F49B0-DDF0-4984-9F0E-3AA4520136A8}" dt="2020-11-18T11:05:01.292" v="5558" actId="478"/>
          <ac:cxnSpMkLst>
            <pc:docMk/>
            <pc:sldMk cId="2656097375" sldId="461"/>
            <ac:cxnSpMk id="126" creationId="{BE7D7B31-C342-4633-919F-CB6F3E9FCCF2}"/>
          </ac:cxnSpMkLst>
        </pc:cxnChg>
        <pc:cxnChg chg="add del mod">
          <ac:chgData name="Sek Hin Foo" userId="5ba131135915a486" providerId="LiveId" clId="{C51F49B0-DDF0-4984-9F0E-3AA4520136A8}" dt="2020-11-18T11:05:02.428" v="5559" actId="478"/>
          <ac:cxnSpMkLst>
            <pc:docMk/>
            <pc:sldMk cId="2656097375" sldId="461"/>
            <ac:cxnSpMk id="129" creationId="{388DC84F-E666-43CB-A949-38B12DC429B7}"/>
          </ac:cxnSpMkLst>
        </pc:cxnChg>
        <pc:cxnChg chg="add del mod">
          <ac:chgData name="Sek Hin Foo" userId="5ba131135915a486" providerId="LiveId" clId="{C51F49B0-DDF0-4984-9F0E-3AA4520136A8}" dt="2020-11-18T11:04:58.752" v="5555" actId="478"/>
          <ac:cxnSpMkLst>
            <pc:docMk/>
            <pc:sldMk cId="2656097375" sldId="461"/>
            <ac:cxnSpMk id="132" creationId="{A687E61B-6BE1-43F9-84EF-606BF520F0F2}"/>
          </ac:cxnSpMkLst>
        </pc:cxnChg>
        <pc:cxnChg chg="add del mod">
          <ac:chgData name="Sek Hin Foo" userId="5ba131135915a486" providerId="LiveId" clId="{C51F49B0-DDF0-4984-9F0E-3AA4520136A8}" dt="2020-11-18T11:04:58.049" v="5554" actId="478"/>
          <ac:cxnSpMkLst>
            <pc:docMk/>
            <pc:sldMk cId="2656097375" sldId="461"/>
            <ac:cxnSpMk id="133" creationId="{F06388DD-83F8-423B-BDDF-D5596E6BBD32}"/>
          </ac:cxnSpMkLst>
        </pc:cxnChg>
        <pc:cxnChg chg="add del mod">
          <ac:chgData name="Sek Hin Foo" userId="5ba131135915a486" providerId="LiveId" clId="{C51F49B0-DDF0-4984-9F0E-3AA4520136A8}" dt="2020-11-18T11:04:57.308" v="5553" actId="478"/>
          <ac:cxnSpMkLst>
            <pc:docMk/>
            <pc:sldMk cId="2656097375" sldId="461"/>
            <ac:cxnSpMk id="134" creationId="{FE8BF469-39C1-4ABB-AD49-58104F5A8892}"/>
          </ac:cxnSpMkLst>
        </pc:cxnChg>
        <pc:cxnChg chg="add del mod">
          <ac:chgData name="Sek Hin Foo" userId="5ba131135915a486" providerId="LiveId" clId="{C51F49B0-DDF0-4984-9F0E-3AA4520136A8}" dt="2020-11-18T11:04:56.541" v="5552" actId="478"/>
          <ac:cxnSpMkLst>
            <pc:docMk/>
            <pc:sldMk cId="2656097375" sldId="461"/>
            <ac:cxnSpMk id="135" creationId="{266E2C4A-1231-4585-93DE-C5154781BABF}"/>
          </ac:cxnSpMkLst>
        </pc:cxnChg>
        <pc:cxnChg chg="add del mod">
          <ac:chgData name="Sek Hin Foo" userId="5ba131135915a486" providerId="LiveId" clId="{C51F49B0-DDF0-4984-9F0E-3AA4520136A8}" dt="2020-11-18T10:54:49.684" v="5053" actId="478"/>
          <ac:cxnSpMkLst>
            <pc:docMk/>
            <pc:sldMk cId="2656097375" sldId="461"/>
            <ac:cxnSpMk id="182" creationId="{883C569B-E739-4676-9E39-24FB6264E885}"/>
          </ac:cxnSpMkLst>
        </pc:cxnChg>
        <pc:cxnChg chg="add mod">
          <ac:chgData name="Sek Hin Foo" userId="5ba131135915a486" providerId="LiveId" clId="{C51F49B0-DDF0-4984-9F0E-3AA4520136A8}" dt="2020-11-18T15:14:18.908" v="6701" actId="164"/>
          <ac:cxnSpMkLst>
            <pc:docMk/>
            <pc:sldMk cId="2656097375" sldId="461"/>
            <ac:cxnSpMk id="185" creationId="{E4E6FFC5-0B64-4A7A-B28D-1B43CE2FB2D1}"/>
          </ac:cxnSpMkLst>
        </pc:cxnChg>
        <pc:cxnChg chg="add del mod">
          <ac:chgData name="Sek Hin Foo" userId="5ba131135915a486" providerId="LiveId" clId="{C51F49B0-DDF0-4984-9F0E-3AA4520136A8}" dt="2020-11-18T10:54:46.105" v="5052" actId="478"/>
          <ac:cxnSpMkLst>
            <pc:docMk/>
            <pc:sldMk cId="2656097375" sldId="461"/>
            <ac:cxnSpMk id="188" creationId="{4D085E33-B880-41A7-B0BA-3DB10885128E}"/>
          </ac:cxnSpMkLst>
        </pc:cxnChg>
        <pc:cxnChg chg="add del mod">
          <ac:chgData name="Sek Hin Foo" userId="5ba131135915a486" providerId="LiveId" clId="{C51F49B0-DDF0-4984-9F0E-3AA4520136A8}" dt="2020-11-18T11:15:47.325" v="6093" actId="478"/>
          <ac:cxnSpMkLst>
            <pc:docMk/>
            <pc:sldMk cId="2656097375" sldId="461"/>
            <ac:cxnSpMk id="194" creationId="{6B1E44D0-3E2C-4A26-9BED-DEAF09C13440}"/>
          </ac:cxnSpMkLst>
        </pc:cxnChg>
        <pc:cxnChg chg="add mod">
          <ac:chgData name="Sek Hin Foo" userId="5ba131135915a486" providerId="LiveId" clId="{C51F49B0-DDF0-4984-9F0E-3AA4520136A8}" dt="2020-11-18T15:14:18.908" v="6701" actId="164"/>
          <ac:cxnSpMkLst>
            <pc:docMk/>
            <pc:sldMk cId="2656097375" sldId="461"/>
            <ac:cxnSpMk id="205" creationId="{EF749E17-1066-4819-AAB1-79CF8087BA4B}"/>
          </ac:cxnSpMkLst>
        </pc:cxnChg>
        <pc:cxnChg chg="add mod">
          <ac:chgData name="Sek Hin Foo" userId="5ba131135915a486" providerId="LiveId" clId="{C51F49B0-DDF0-4984-9F0E-3AA4520136A8}" dt="2020-11-18T15:14:18.908" v="6701" actId="164"/>
          <ac:cxnSpMkLst>
            <pc:docMk/>
            <pc:sldMk cId="2656097375" sldId="461"/>
            <ac:cxnSpMk id="222" creationId="{1DB99F81-9887-4E6D-8CA3-E9F023272807}"/>
          </ac:cxnSpMkLst>
        </pc:cxnChg>
        <pc:cxnChg chg="add mod">
          <ac:chgData name="Sek Hin Foo" userId="5ba131135915a486" providerId="LiveId" clId="{C51F49B0-DDF0-4984-9F0E-3AA4520136A8}" dt="2020-11-18T15:14:18.908" v="6701" actId="164"/>
          <ac:cxnSpMkLst>
            <pc:docMk/>
            <pc:sldMk cId="2656097375" sldId="461"/>
            <ac:cxnSpMk id="225" creationId="{9E598AB1-1EA2-4B96-AB78-BE789DEF3CE3}"/>
          </ac:cxnSpMkLst>
        </pc:cxnChg>
        <pc:cxnChg chg="add mod">
          <ac:chgData name="Sek Hin Foo" userId="5ba131135915a486" providerId="LiveId" clId="{C51F49B0-DDF0-4984-9F0E-3AA4520136A8}" dt="2020-11-18T15:14:18.908" v="6701" actId="164"/>
          <ac:cxnSpMkLst>
            <pc:docMk/>
            <pc:sldMk cId="2656097375" sldId="461"/>
            <ac:cxnSpMk id="228" creationId="{A2561C18-A37F-4FE1-9FA2-15030205AD32}"/>
          </ac:cxnSpMkLst>
        </pc:cxnChg>
        <pc:cxnChg chg="add mod">
          <ac:chgData name="Sek Hin Foo" userId="5ba131135915a486" providerId="LiveId" clId="{C51F49B0-DDF0-4984-9F0E-3AA4520136A8}" dt="2020-11-18T15:14:18.908" v="6701" actId="164"/>
          <ac:cxnSpMkLst>
            <pc:docMk/>
            <pc:sldMk cId="2656097375" sldId="461"/>
            <ac:cxnSpMk id="231" creationId="{87460BC8-C10D-4FF8-9903-4833B4D4856B}"/>
          </ac:cxnSpMkLst>
        </pc:cxnChg>
        <pc:cxnChg chg="add mod">
          <ac:chgData name="Sek Hin Foo" userId="5ba131135915a486" providerId="LiveId" clId="{C51F49B0-DDF0-4984-9F0E-3AA4520136A8}" dt="2020-11-18T15:14:18.908" v="6701" actId="164"/>
          <ac:cxnSpMkLst>
            <pc:docMk/>
            <pc:sldMk cId="2656097375" sldId="461"/>
            <ac:cxnSpMk id="235" creationId="{E573E22F-3379-44D5-BDA0-1425F674E3AC}"/>
          </ac:cxnSpMkLst>
        </pc:cxnChg>
        <pc:cxnChg chg="add mod">
          <ac:chgData name="Sek Hin Foo" userId="5ba131135915a486" providerId="LiveId" clId="{C51F49B0-DDF0-4984-9F0E-3AA4520136A8}" dt="2020-11-18T15:14:18.908" v="6701" actId="164"/>
          <ac:cxnSpMkLst>
            <pc:docMk/>
            <pc:sldMk cId="2656097375" sldId="461"/>
            <ac:cxnSpMk id="237" creationId="{E82FBEC4-FBEB-43D5-9199-B22D0290F9A8}"/>
          </ac:cxnSpMkLst>
        </pc:cxnChg>
        <pc:cxnChg chg="add mod">
          <ac:chgData name="Sek Hin Foo" userId="5ba131135915a486" providerId="LiveId" clId="{C51F49B0-DDF0-4984-9F0E-3AA4520136A8}" dt="2020-11-18T15:14:18.908" v="6701" actId="164"/>
          <ac:cxnSpMkLst>
            <pc:docMk/>
            <pc:sldMk cId="2656097375" sldId="461"/>
            <ac:cxnSpMk id="242" creationId="{59A1A667-1A39-467E-A495-1F2C770F89CB}"/>
          </ac:cxnSpMkLst>
        </pc:cxnChg>
        <pc:cxnChg chg="add mod">
          <ac:chgData name="Sek Hin Foo" userId="5ba131135915a486" providerId="LiveId" clId="{C51F49B0-DDF0-4984-9F0E-3AA4520136A8}" dt="2020-11-18T15:14:18.908" v="6701" actId="164"/>
          <ac:cxnSpMkLst>
            <pc:docMk/>
            <pc:sldMk cId="2656097375" sldId="461"/>
            <ac:cxnSpMk id="245" creationId="{19CD067A-8D84-46CB-BE90-B120FE59E34E}"/>
          </ac:cxnSpMkLst>
        </pc:cxnChg>
        <pc:cxnChg chg="add mod">
          <ac:chgData name="Sek Hin Foo" userId="5ba131135915a486" providerId="LiveId" clId="{C51F49B0-DDF0-4984-9F0E-3AA4520136A8}" dt="2020-11-18T15:14:18.908" v="6701" actId="164"/>
          <ac:cxnSpMkLst>
            <pc:docMk/>
            <pc:sldMk cId="2656097375" sldId="461"/>
            <ac:cxnSpMk id="248" creationId="{68FE1653-7148-421C-B326-0610C1441314}"/>
          </ac:cxnSpMkLst>
        </pc:cxnChg>
        <pc:cxnChg chg="add del mod">
          <ac:chgData name="Sek Hin Foo" userId="5ba131135915a486" providerId="LiveId" clId="{C51F49B0-DDF0-4984-9F0E-3AA4520136A8}" dt="2020-11-18T11:22:22.689" v="6263" actId="478"/>
          <ac:cxnSpMkLst>
            <pc:docMk/>
            <pc:sldMk cId="2656097375" sldId="461"/>
            <ac:cxnSpMk id="253" creationId="{AA16AA82-D1E6-462F-BB6B-920B4F0D531F}"/>
          </ac:cxnSpMkLst>
        </pc:cxnChg>
      </pc:sldChg>
      <pc:sldChg chg="addSp delSp modSp add mod">
        <pc:chgData name="Sek Hin Foo" userId="5ba131135915a486" providerId="LiveId" clId="{C51F49B0-DDF0-4984-9F0E-3AA4520136A8}" dt="2020-11-18T15:54:33.031" v="7910" actId="1038"/>
        <pc:sldMkLst>
          <pc:docMk/>
          <pc:sldMk cId="873568369" sldId="462"/>
        </pc:sldMkLst>
        <pc:spChg chg="mod topLvl">
          <ac:chgData name="Sek Hin Foo" userId="5ba131135915a486" providerId="LiveId" clId="{C51F49B0-DDF0-4984-9F0E-3AA4520136A8}" dt="2020-11-18T15:41:50.471" v="7594" actId="164"/>
          <ac:spMkLst>
            <pc:docMk/>
            <pc:sldMk cId="873568369" sldId="462"/>
            <ac:spMk id="13" creationId="{6314F0C6-C888-4256-B707-036C72E0BE18}"/>
          </ac:spMkLst>
        </pc:spChg>
        <pc:spChg chg="mod topLvl">
          <ac:chgData name="Sek Hin Foo" userId="5ba131135915a486" providerId="LiveId" clId="{C51F49B0-DDF0-4984-9F0E-3AA4520136A8}" dt="2020-11-18T15:41:50.471" v="7594" actId="164"/>
          <ac:spMkLst>
            <pc:docMk/>
            <pc:sldMk cId="873568369" sldId="462"/>
            <ac:spMk id="14" creationId="{3A6F415E-223A-4D4B-B3A4-862C544060A3}"/>
          </ac:spMkLst>
        </pc:spChg>
        <pc:spChg chg="mod topLvl">
          <ac:chgData name="Sek Hin Foo" userId="5ba131135915a486" providerId="LiveId" clId="{C51F49B0-DDF0-4984-9F0E-3AA4520136A8}" dt="2020-11-18T15:41:50.471" v="7594" actId="164"/>
          <ac:spMkLst>
            <pc:docMk/>
            <pc:sldMk cId="873568369" sldId="462"/>
            <ac:spMk id="15" creationId="{FA23EF4D-2530-49B0-988A-5F6538EE771B}"/>
          </ac:spMkLst>
        </pc:spChg>
        <pc:spChg chg="mod topLvl">
          <ac:chgData name="Sek Hin Foo" userId="5ba131135915a486" providerId="LiveId" clId="{C51F49B0-DDF0-4984-9F0E-3AA4520136A8}" dt="2020-11-18T15:41:50.471" v="7594" actId="164"/>
          <ac:spMkLst>
            <pc:docMk/>
            <pc:sldMk cId="873568369" sldId="462"/>
            <ac:spMk id="16" creationId="{84FFD56D-77D2-49B1-8CF5-1920B0EF5F65}"/>
          </ac:spMkLst>
        </pc:spChg>
        <pc:spChg chg="mod topLvl">
          <ac:chgData name="Sek Hin Foo" userId="5ba131135915a486" providerId="LiveId" clId="{C51F49B0-DDF0-4984-9F0E-3AA4520136A8}" dt="2020-11-18T15:41:50.471" v="7594" actId="164"/>
          <ac:spMkLst>
            <pc:docMk/>
            <pc:sldMk cId="873568369" sldId="462"/>
            <ac:spMk id="17" creationId="{3AC042F8-7377-4000-9640-A6F2E6864A23}"/>
          </ac:spMkLst>
        </pc:spChg>
        <pc:spChg chg="mod topLvl">
          <ac:chgData name="Sek Hin Foo" userId="5ba131135915a486" providerId="LiveId" clId="{C51F49B0-DDF0-4984-9F0E-3AA4520136A8}" dt="2020-11-18T15:41:50.471" v="7594" actId="164"/>
          <ac:spMkLst>
            <pc:docMk/>
            <pc:sldMk cId="873568369" sldId="462"/>
            <ac:spMk id="18" creationId="{B6540465-D0CC-4D80-B17D-E5698BC58A0D}"/>
          </ac:spMkLst>
        </pc:spChg>
        <pc:spChg chg="mod topLvl">
          <ac:chgData name="Sek Hin Foo" userId="5ba131135915a486" providerId="LiveId" clId="{C51F49B0-DDF0-4984-9F0E-3AA4520136A8}" dt="2020-11-18T15:41:50.471" v="7594" actId="164"/>
          <ac:spMkLst>
            <pc:docMk/>
            <pc:sldMk cId="873568369" sldId="462"/>
            <ac:spMk id="19" creationId="{524E9503-5DEA-4779-8953-D7335BD37DF8}"/>
          </ac:spMkLst>
        </pc:spChg>
        <pc:spChg chg="mod topLvl">
          <ac:chgData name="Sek Hin Foo" userId="5ba131135915a486" providerId="LiveId" clId="{C51F49B0-DDF0-4984-9F0E-3AA4520136A8}" dt="2020-11-18T15:41:50.471" v="7594" actId="164"/>
          <ac:spMkLst>
            <pc:docMk/>
            <pc:sldMk cId="873568369" sldId="462"/>
            <ac:spMk id="20" creationId="{E48F7B90-DA8C-4F8B-9777-EA9E9B510EAD}"/>
          </ac:spMkLst>
        </pc:spChg>
        <pc:spChg chg="mod topLvl">
          <ac:chgData name="Sek Hin Foo" userId="5ba131135915a486" providerId="LiveId" clId="{C51F49B0-DDF0-4984-9F0E-3AA4520136A8}" dt="2020-11-18T15:41:50.471" v="7594" actId="164"/>
          <ac:spMkLst>
            <pc:docMk/>
            <pc:sldMk cId="873568369" sldId="462"/>
            <ac:spMk id="22" creationId="{5827B274-4C24-43A3-BBFE-0EB61A519359}"/>
          </ac:spMkLst>
        </pc:spChg>
        <pc:spChg chg="mod topLvl">
          <ac:chgData name="Sek Hin Foo" userId="5ba131135915a486" providerId="LiveId" clId="{C51F49B0-DDF0-4984-9F0E-3AA4520136A8}" dt="2020-11-18T15:41:50.471" v="7594" actId="164"/>
          <ac:spMkLst>
            <pc:docMk/>
            <pc:sldMk cId="873568369" sldId="462"/>
            <ac:spMk id="23" creationId="{F2579F7B-0573-4074-8651-7AC7E315E081}"/>
          </ac:spMkLst>
        </pc:spChg>
        <pc:spChg chg="mod topLvl">
          <ac:chgData name="Sek Hin Foo" userId="5ba131135915a486" providerId="LiveId" clId="{C51F49B0-DDF0-4984-9F0E-3AA4520136A8}" dt="2020-11-18T15:41:50.471" v="7594" actId="164"/>
          <ac:spMkLst>
            <pc:docMk/>
            <pc:sldMk cId="873568369" sldId="462"/>
            <ac:spMk id="24" creationId="{15E98C1A-A1BC-4EC4-89CD-28094A0ADE38}"/>
          </ac:spMkLst>
        </pc:spChg>
        <pc:spChg chg="mod topLvl">
          <ac:chgData name="Sek Hin Foo" userId="5ba131135915a486" providerId="LiveId" clId="{C51F49B0-DDF0-4984-9F0E-3AA4520136A8}" dt="2020-11-18T15:41:50.471" v="7594" actId="164"/>
          <ac:spMkLst>
            <pc:docMk/>
            <pc:sldMk cId="873568369" sldId="462"/>
            <ac:spMk id="25" creationId="{F5D84A11-4364-4CC6-81EC-F918E4A7E447}"/>
          </ac:spMkLst>
        </pc:spChg>
        <pc:spChg chg="mod">
          <ac:chgData name="Sek Hin Foo" userId="5ba131135915a486" providerId="LiveId" clId="{C51F49B0-DDF0-4984-9F0E-3AA4520136A8}" dt="2020-11-18T15:41:50.471" v="7594" actId="164"/>
          <ac:spMkLst>
            <pc:docMk/>
            <pc:sldMk cId="873568369" sldId="462"/>
            <ac:spMk id="45" creationId="{347F34BB-8FBF-4FDC-B983-3983CF2D6A95}"/>
          </ac:spMkLst>
        </pc:spChg>
        <pc:spChg chg="mod">
          <ac:chgData name="Sek Hin Foo" userId="5ba131135915a486" providerId="LiveId" clId="{C51F49B0-DDF0-4984-9F0E-3AA4520136A8}" dt="2020-11-18T15:41:50.471" v="7594" actId="164"/>
          <ac:spMkLst>
            <pc:docMk/>
            <pc:sldMk cId="873568369" sldId="462"/>
            <ac:spMk id="46" creationId="{4F3FFEC3-6590-48CD-8ECE-EFBCA74626D8}"/>
          </ac:spMkLst>
        </pc:spChg>
        <pc:spChg chg="mod topLvl">
          <ac:chgData name="Sek Hin Foo" userId="5ba131135915a486" providerId="LiveId" clId="{C51F49B0-DDF0-4984-9F0E-3AA4520136A8}" dt="2020-11-18T15:41:50.471" v="7594" actId="164"/>
          <ac:spMkLst>
            <pc:docMk/>
            <pc:sldMk cId="873568369" sldId="462"/>
            <ac:spMk id="60" creationId="{B0295F6C-54EB-4F61-8857-C8CBE308D8E8}"/>
          </ac:spMkLst>
        </pc:spChg>
        <pc:spChg chg="mod topLvl">
          <ac:chgData name="Sek Hin Foo" userId="5ba131135915a486" providerId="LiveId" clId="{C51F49B0-DDF0-4984-9F0E-3AA4520136A8}" dt="2020-11-18T15:41:50.471" v="7594" actId="164"/>
          <ac:spMkLst>
            <pc:docMk/>
            <pc:sldMk cId="873568369" sldId="462"/>
            <ac:spMk id="62" creationId="{3A466127-19E1-44A5-BAE6-B260E2223161}"/>
          </ac:spMkLst>
        </pc:spChg>
        <pc:spChg chg="mod topLvl">
          <ac:chgData name="Sek Hin Foo" userId="5ba131135915a486" providerId="LiveId" clId="{C51F49B0-DDF0-4984-9F0E-3AA4520136A8}" dt="2020-11-18T15:41:50.471" v="7594" actId="164"/>
          <ac:spMkLst>
            <pc:docMk/>
            <pc:sldMk cId="873568369" sldId="462"/>
            <ac:spMk id="63" creationId="{E823F08D-92DF-4692-99F0-6E882DE195F5}"/>
          </ac:spMkLst>
        </pc:spChg>
        <pc:spChg chg="mod topLvl">
          <ac:chgData name="Sek Hin Foo" userId="5ba131135915a486" providerId="LiveId" clId="{C51F49B0-DDF0-4984-9F0E-3AA4520136A8}" dt="2020-11-18T15:41:50.471" v="7594" actId="164"/>
          <ac:spMkLst>
            <pc:docMk/>
            <pc:sldMk cId="873568369" sldId="462"/>
            <ac:spMk id="64" creationId="{9D06355D-4D20-4DC2-824D-09FC8DE98E80}"/>
          </ac:spMkLst>
        </pc:spChg>
        <pc:spChg chg="mod topLvl">
          <ac:chgData name="Sek Hin Foo" userId="5ba131135915a486" providerId="LiveId" clId="{C51F49B0-DDF0-4984-9F0E-3AA4520136A8}" dt="2020-11-18T15:41:50.471" v="7594" actId="164"/>
          <ac:spMkLst>
            <pc:docMk/>
            <pc:sldMk cId="873568369" sldId="462"/>
            <ac:spMk id="65" creationId="{A973B30B-E44B-4B1B-A72F-8F6BC0B340CE}"/>
          </ac:spMkLst>
        </pc:spChg>
        <pc:spChg chg="mod topLvl">
          <ac:chgData name="Sek Hin Foo" userId="5ba131135915a486" providerId="LiveId" clId="{C51F49B0-DDF0-4984-9F0E-3AA4520136A8}" dt="2020-11-18T15:41:50.471" v="7594" actId="164"/>
          <ac:spMkLst>
            <pc:docMk/>
            <pc:sldMk cId="873568369" sldId="462"/>
            <ac:spMk id="66" creationId="{963009D1-727B-4E0D-BAA8-2572281AF93A}"/>
          </ac:spMkLst>
        </pc:spChg>
        <pc:spChg chg="mod topLvl">
          <ac:chgData name="Sek Hin Foo" userId="5ba131135915a486" providerId="LiveId" clId="{C51F49B0-DDF0-4984-9F0E-3AA4520136A8}" dt="2020-11-18T15:41:50.471" v="7594" actId="164"/>
          <ac:spMkLst>
            <pc:docMk/>
            <pc:sldMk cId="873568369" sldId="462"/>
            <ac:spMk id="67" creationId="{349EE683-ABF2-429C-9217-480845B433A0}"/>
          </ac:spMkLst>
        </pc:spChg>
        <pc:spChg chg="mod topLvl">
          <ac:chgData name="Sek Hin Foo" userId="5ba131135915a486" providerId="LiveId" clId="{C51F49B0-DDF0-4984-9F0E-3AA4520136A8}" dt="2020-11-18T15:41:50.471" v="7594" actId="164"/>
          <ac:spMkLst>
            <pc:docMk/>
            <pc:sldMk cId="873568369" sldId="462"/>
            <ac:spMk id="68" creationId="{EE62DBC2-700B-43CB-8D32-6A8B150A7592}"/>
          </ac:spMkLst>
        </pc:spChg>
        <pc:spChg chg="mod topLvl">
          <ac:chgData name="Sek Hin Foo" userId="5ba131135915a486" providerId="LiveId" clId="{C51F49B0-DDF0-4984-9F0E-3AA4520136A8}" dt="2020-11-18T15:41:50.471" v="7594" actId="164"/>
          <ac:spMkLst>
            <pc:docMk/>
            <pc:sldMk cId="873568369" sldId="462"/>
            <ac:spMk id="69" creationId="{CC9AD52D-4E73-4081-B593-CFA3BB8CB107}"/>
          </ac:spMkLst>
        </pc:spChg>
        <pc:spChg chg="mod topLvl">
          <ac:chgData name="Sek Hin Foo" userId="5ba131135915a486" providerId="LiveId" clId="{C51F49B0-DDF0-4984-9F0E-3AA4520136A8}" dt="2020-11-18T15:41:50.471" v="7594" actId="164"/>
          <ac:spMkLst>
            <pc:docMk/>
            <pc:sldMk cId="873568369" sldId="462"/>
            <ac:spMk id="70" creationId="{E3C98757-5849-4C9F-802D-F17C32A4FE41}"/>
          </ac:spMkLst>
        </pc:spChg>
        <pc:spChg chg="mod topLvl">
          <ac:chgData name="Sek Hin Foo" userId="5ba131135915a486" providerId="LiveId" clId="{C51F49B0-DDF0-4984-9F0E-3AA4520136A8}" dt="2020-11-18T15:41:50.471" v="7594" actId="164"/>
          <ac:spMkLst>
            <pc:docMk/>
            <pc:sldMk cId="873568369" sldId="462"/>
            <ac:spMk id="71" creationId="{1AF72A73-874C-4AFF-8BF8-F046D813D0E9}"/>
          </ac:spMkLst>
        </pc:spChg>
        <pc:spChg chg="mod topLvl">
          <ac:chgData name="Sek Hin Foo" userId="5ba131135915a486" providerId="LiveId" clId="{C51F49B0-DDF0-4984-9F0E-3AA4520136A8}" dt="2020-11-18T15:41:50.471" v="7594" actId="164"/>
          <ac:spMkLst>
            <pc:docMk/>
            <pc:sldMk cId="873568369" sldId="462"/>
            <ac:spMk id="72" creationId="{95D1B7E4-3631-4E0A-A919-AC38D3BED69B}"/>
          </ac:spMkLst>
        </pc:spChg>
        <pc:spChg chg="mod topLvl">
          <ac:chgData name="Sek Hin Foo" userId="5ba131135915a486" providerId="LiveId" clId="{C51F49B0-DDF0-4984-9F0E-3AA4520136A8}" dt="2020-11-18T15:41:50.471" v="7594" actId="164"/>
          <ac:spMkLst>
            <pc:docMk/>
            <pc:sldMk cId="873568369" sldId="462"/>
            <ac:spMk id="73" creationId="{193CF1BF-FB36-497C-B824-698F6253BD39}"/>
          </ac:spMkLst>
        </pc:spChg>
        <pc:spChg chg="mod topLvl">
          <ac:chgData name="Sek Hin Foo" userId="5ba131135915a486" providerId="LiveId" clId="{C51F49B0-DDF0-4984-9F0E-3AA4520136A8}" dt="2020-11-18T15:41:50.471" v="7594" actId="164"/>
          <ac:spMkLst>
            <pc:docMk/>
            <pc:sldMk cId="873568369" sldId="462"/>
            <ac:spMk id="74" creationId="{448135FB-C2A7-4B29-B51D-A5DF9282B164}"/>
          </ac:spMkLst>
        </pc:spChg>
        <pc:spChg chg="mod topLvl">
          <ac:chgData name="Sek Hin Foo" userId="5ba131135915a486" providerId="LiveId" clId="{C51F49B0-DDF0-4984-9F0E-3AA4520136A8}" dt="2020-11-18T15:41:50.471" v="7594" actId="164"/>
          <ac:spMkLst>
            <pc:docMk/>
            <pc:sldMk cId="873568369" sldId="462"/>
            <ac:spMk id="75" creationId="{AAF7B0CD-BE9C-4F8B-8225-86DB9945E440}"/>
          </ac:spMkLst>
        </pc:spChg>
        <pc:spChg chg="mod topLvl">
          <ac:chgData name="Sek Hin Foo" userId="5ba131135915a486" providerId="LiveId" clId="{C51F49B0-DDF0-4984-9F0E-3AA4520136A8}" dt="2020-11-18T15:41:50.471" v="7594" actId="164"/>
          <ac:spMkLst>
            <pc:docMk/>
            <pc:sldMk cId="873568369" sldId="462"/>
            <ac:spMk id="76" creationId="{8C8ED99B-2157-43EC-833E-9EBB0B440DDE}"/>
          </ac:spMkLst>
        </pc:spChg>
        <pc:spChg chg="mod topLvl">
          <ac:chgData name="Sek Hin Foo" userId="5ba131135915a486" providerId="LiveId" clId="{C51F49B0-DDF0-4984-9F0E-3AA4520136A8}" dt="2020-11-18T15:41:50.471" v="7594" actId="164"/>
          <ac:spMkLst>
            <pc:docMk/>
            <pc:sldMk cId="873568369" sldId="462"/>
            <ac:spMk id="77" creationId="{A0F64291-41F3-4C70-9F17-BBC10117CF71}"/>
          </ac:spMkLst>
        </pc:spChg>
        <pc:spChg chg="mod topLvl">
          <ac:chgData name="Sek Hin Foo" userId="5ba131135915a486" providerId="LiveId" clId="{C51F49B0-DDF0-4984-9F0E-3AA4520136A8}" dt="2020-11-18T15:41:50.471" v="7594" actId="164"/>
          <ac:spMkLst>
            <pc:docMk/>
            <pc:sldMk cId="873568369" sldId="462"/>
            <ac:spMk id="78" creationId="{69C06752-40E1-448B-ADBE-5F7889CC89A4}"/>
          </ac:spMkLst>
        </pc:spChg>
        <pc:spChg chg="mod topLvl">
          <ac:chgData name="Sek Hin Foo" userId="5ba131135915a486" providerId="LiveId" clId="{C51F49B0-DDF0-4984-9F0E-3AA4520136A8}" dt="2020-11-18T15:41:50.471" v="7594" actId="164"/>
          <ac:spMkLst>
            <pc:docMk/>
            <pc:sldMk cId="873568369" sldId="462"/>
            <ac:spMk id="79" creationId="{62272450-D30F-470B-BA4C-C8EDFD035A13}"/>
          </ac:spMkLst>
        </pc:spChg>
        <pc:spChg chg="mod topLvl">
          <ac:chgData name="Sek Hin Foo" userId="5ba131135915a486" providerId="LiveId" clId="{C51F49B0-DDF0-4984-9F0E-3AA4520136A8}" dt="2020-11-18T15:41:50.471" v="7594" actId="164"/>
          <ac:spMkLst>
            <pc:docMk/>
            <pc:sldMk cId="873568369" sldId="462"/>
            <ac:spMk id="80" creationId="{2B0F0EFC-067B-4769-9378-39EB9B8843E2}"/>
          </ac:spMkLst>
        </pc:spChg>
        <pc:spChg chg="mod topLvl">
          <ac:chgData name="Sek Hin Foo" userId="5ba131135915a486" providerId="LiveId" clId="{C51F49B0-DDF0-4984-9F0E-3AA4520136A8}" dt="2020-11-18T15:41:50.471" v="7594" actId="164"/>
          <ac:spMkLst>
            <pc:docMk/>
            <pc:sldMk cId="873568369" sldId="462"/>
            <ac:spMk id="81" creationId="{A9FC1B30-2959-4BDC-A698-27D7BF305FA4}"/>
          </ac:spMkLst>
        </pc:spChg>
        <pc:spChg chg="mod topLvl">
          <ac:chgData name="Sek Hin Foo" userId="5ba131135915a486" providerId="LiveId" clId="{C51F49B0-DDF0-4984-9F0E-3AA4520136A8}" dt="2020-11-18T15:41:50.471" v="7594" actId="164"/>
          <ac:spMkLst>
            <pc:docMk/>
            <pc:sldMk cId="873568369" sldId="462"/>
            <ac:spMk id="82" creationId="{CCD844A0-2F1E-4333-97E4-65F162034A15}"/>
          </ac:spMkLst>
        </pc:spChg>
        <pc:spChg chg="mod topLvl">
          <ac:chgData name="Sek Hin Foo" userId="5ba131135915a486" providerId="LiveId" clId="{C51F49B0-DDF0-4984-9F0E-3AA4520136A8}" dt="2020-11-18T15:41:50.471" v="7594" actId="164"/>
          <ac:spMkLst>
            <pc:docMk/>
            <pc:sldMk cId="873568369" sldId="462"/>
            <ac:spMk id="83" creationId="{D794DCBC-BEEB-443C-814B-E4C7D4C377EB}"/>
          </ac:spMkLst>
        </pc:spChg>
        <pc:spChg chg="mod topLvl">
          <ac:chgData name="Sek Hin Foo" userId="5ba131135915a486" providerId="LiveId" clId="{C51F49B0-DDF0-4984-9F0E-3AA4520136A8}" dt="2020-11-18T15:41:50.471" v="7594" actId="164"/>
          <ac:spMkLst>
            <pc:docMk/>
            <pc:sldMk cId="873568369" sldId="462"/>
            <ac:spMk id="85" creationId="{DCB709B2-648D-422B-AC59-A02AAD1D505B}"/>
          </ac:spMkLst>
        </pc:spChg>
        <pc:spChg chg="mod topLvl">
          <ac:chgData name="Sek Hin Foo" userId="5ba131135915a486" providerId="LiveId" clId="{C51F49B0-DDF0-4984-9F0E-3AA4520136A8}" dt="2020-11-18T15:41:50.471" v="7594" actId="164"/>
          <ac:spMkLst>
            <pc:docMk/>
            <pc:sldMk cId="873568369" sldId="462"/>
            <ac:spMk id="86" creationId="{122A4948-1B00-4398-A2FE-012A148C23FC}"/>
          </ac:spMkLst>
        </pc:spChg>
        <pc:spChg chg="mod topLvl">
          <ac:chgData name="Sek Hin Foo" userId="5ba131135915a486" providerId="LiveId" clId="{C51F49B0-DDF0-4984-9F0E-3AA4520136A8}" dt="2020-11-18T15:41:50.471" v="7594" actId="164"/>
          <ac:spMkLst>
            <pc:docMk/>
            <pc:sldMk cId="873568369" sldId="462"/>
            <ac:spMk id="90" creationId="{A6C03D61-BA6B-411D-9CD8-3E2D86024298}"/>
          </ac:spMkLst>
        </pc:spChg>
        <pc:spChg chg="mod topLvl">
          <ac:chgData name="Sek Hin Foo" userId="5ba131135915a486" providerId="LiveId" clId="{C51F49B0-DDF0-4984-9F0E-3AA4520136A8}" dt="2020-11-18T15:41:50.471" v="7594" actId="164"/>
          <ac:spMkLst>
            <pc:docMk/>
            <pc:sldMk cId="873568369" sldId="462"/>
            <ac:spMk id="91" creationId="{5790BA43-DB24-414B-BD40-740A7CC41F8F}"/>
          </ac:spMkLst>
        </pc:spChg>
        <pc:spChg chg="mod topLvl">
          <ac:chgData name="Sek Hin Foo" userId="5ba131135915a486" providerId="LiveId" clId="{C51F49B0-DDF0-4984-9F0E-3AA4520136A8}" dt="2020-11-18T15:41:50.471" v="7594" actId="164"/>
          <ac:spMkLst>
            <pc:docMk/>
            <pc:sldMk cId="873568369" sldId="462"/>
            <ac:spMk id="92" creationId="{F30F63F9-C4CD-4E01-BC07-7269B50AE556}"/>
          </ac:spMkLst>
        </pc:spChg>
        <pc:spChg chg="mod topLvl">
          <ac:chgData name="Sek Hin Foo" userId="5ba131135915a486" providerId="LiveId" clId="{C51F49B0-DDF0-4984-9F0E-3AA4520136A8}" dt="2020-11-18T15:41:50.471" v="7594" actId="164"/>
          <ac:spMkLst>
            <pc:docMk/>
            <pc:sldMk cId="873568369" sldId="462"/>
            <ac:spMk id="93" creationId="{F202F20F-72BE-4150-9385-68900A252669}"/>
          </ac:spMkLst>
        </pc:spChg>
        <pc:spChg chg="mod topLvl">
          <ac:chgData name="Sek Hin Foo" userId="5ba131135915a486" providerId="LiveId" clId="{C51F49B0-DDF0-4984-9F0E-3AA4520136A8}" dt="2020-11-18T15:41:50.471" v="7594" actId="164"/>
          <ac:spMkLst>
            <pc:docMk/>
            <pc:sldMk cId="873568369" sldId="462"/>
            <ac:spMk id="94" creationId="{801D0D9F-0EC4-4D9A-AE84-59E0F14F81D7}"/>
          </ac:spMkLst>
        </pc:spChg>
        <pc:spChg chg="mod topLvl">
          <ac:chgData name="Sek Hin Foo" userId="5ba131135915a486" providerId="LiveId" clId="{C51F49B0-DDF0-4984-9F0E-3AA4520136A8}" dt="2020-11-18T15:41:50.471" v="7594" actId="164"/>
          <ac:spMkLst>
            <pc:docMk/>
            <pc:sldMk cId="873568369" sldId="462"/>
            <ac:spMk id="95" creationId="{E39F72F4-2D33-49F1-9245-2123D54E3730}"/>
          </ac:spMkLst>
        </pc:spChg>
        <pc:spChg chg="mod topLvl">
          <ac:chgData name="Sek Hin Foo" userId="5ba131135915a486" providerId="LiveId" clId="{C51F49B0-DDF0-4984-9F0E-3AA4520136A8}" dt="2020-11-18T15:41:50.471" v="7594" actId="164"/>
          <ac:spMkLst>
            <pc:docMk/>
            <pc:sldMk cId="873568369" sldId="462"/>
            <ac:spMk id="96" creationId="{835BD21C-0428-4225-B769-24188A9FEDDB}"/>
          </ac:spMkLst>
        </pc:spChg>
        <pc:spChg chg="mod topLvl">
          <ac:chgData name="Sek Hin Foo" userId="5ba131135915a486" providerId="LiveId" clId="{C51F49B0-DDF0-4984-9F0E-3AA4520136A8}" dt="2020-11-18T15:41:50.471" v="7594" actId="164"/>
          <ac:spMkLst>
            <pc:docMk/>
            <pc:sldMk cId="873568369" sldId="462"/>
            <ac:spMk id="97" creationId="{B5F1CDB2-9EDC-49A6-8E28-56CEC5B67023}"/>
          </ac:spMkLst>
        </pc:spChg>
        <pc:spChg chg="mod topLvl">
          <ac:chgData name="Sek Hin Foo" userId="5ba131135915a486" providerId="LiveId" clId="{C51F49B0-DDF0-4984-9F0E-3AA4520136A8}" dt="2020-11-18T15:41:50.471" v="7594" actId="164"/>
          <ac:spMkLst>
            <pc:docMk/>
            <pc:sldMk cId="873568369" sldId="462"/>
            <ac:spMk id="99" creationId="{39FF5AE6-F7B9-422C-B8AD-1D3A1B3DF838}"/>
          </ac:spMkLst>
        </pc:spChg>
        <pc:spChg chg="mod topLvl">
          <ac:chgData name="Sek Hin Foo" userId="5ba131135915a486" providerId="LiveId" clId="{C51F49B0-DDF0-4984-9F0E-3AA4520136A8}" dt="2020-11-18T15:41:50.471" v="7594" actId="164"/>
          <ac:spMkLst>
            <pc:docMk/>
            <pc:sldMk cId="873568369" sldId="462"/>
            <ac:spMk id="100" creationId="{157E1728-59FA-464C-8430-885F228BBA90}"/>
          </ac:spMkLst>
        </pc:spChg>
        <pc:spChg chg="mod topLvl">
          <ac:chgData name="Sek Hin Foo" userId="5ba131135915a486" providerId="LiveId" clId="{C51F49B0-DDF0-4984-9F0E-3AA4520136A8}" dt="2020-11-18T15:41:50.471" v="7594" actId="164"/>
          <ac:spMkLst>
            <pc:docMk/>
            <pc:sldMk cId="873568369" sldId="462"/>
            <ac:spMk id="102" creationId="{A8231AA6-432B-4C2B-B757-F18C294C3120}"/>
          </ac:spMkLst>
        </pc:spChg>
        <pc:spChg chg="del">
          <ac:chgData name="Sek Hin Foo" userId="5ba131135915a486" providerId="LiveId" clId="{C51F49B0-DDF0-4984-9F0E-3AA4520136A8}" dt="2020-11-18T15:12:00.593" v="6560" actId="478"/>
          <ac:spMkLst>
            <pc:docMk/>
            <pc:sldMk cId="873568369" sldId="462"/>
            <ac:spMk id="193" creationId="{71206E26-1A51-4138-BEA9-C2A3236ED260}"/>
          </ac:spMkLst>
        </pc:spChg>
        <pc:spChg chg="del">
          <ac:chgData name="Sek Hin Foo" userId="5ba131135915a486" providerId="LiveId" clId="{C51F49B0-DDF0-4984-9F0E-3AA4520136A8}" dt="2020-11-18T15:12:00.593" v="6560" actId="478"/>
          <ac:spMkLst>
            <pc:docMk/>
            <pc:sldMk cId="873568369" sldId="462"/>
            <ac:spMk id="195" creationId="{08060B0E-FBCE-4D8A-95DD-423927CF8962}"/>
          </ac:spMkLst>
        </pc:spChg>
        <pc:spChg chg="del">
          <ac:chgData name="Sek Hin Foo" userId="5ba131135915a486" providerId="LiveId" clId="{C51F49B0-DDF0-4984-9F0E-3AA4520136A8}" dt="2020-11-18T15:12:02.957" v="6561" actId="478"/>
          <ac:spMkLst>
            <pc:docMk/>
            <pc:sldMk cId="873568369" sldId="462"/>
            <ac:spMk id="197" creationId="{A1BFA98D-AA97-4778-AE6F-3CBFC9E04AC9}"/>
          </ac:spMkLst>
        </pc:spChg>
        <pc:spChg chg="del">
          <ac:chgData name="Sek Hin Foo" userId="5ba131135915a486" providerId="LiveId" clId="{C51F49B0-DDF0-4984-9F0E-3AA4520136A8}" dt="2020-11-18T15:12:00.593" v="6560" actId="478"/>
          <ac:spMkLst>
            <pc:docMk/>
            <pc:sldMk cId="873568369" sldId="462"/>
            <ac:spMk id="199" creationId="{3FF96B79-2051-4242-829F-E9AD7A1938D9}"/>
          </ac:spMkLst>
        </pc:spChg>
        <pc:spChg chg="del">
          <ac:chgData name="Sek Hin Foo" userId="5ba131135915a486" providerId="LiveId" clId="{C51F49B0-DDF0-4984-9F0E-3AA4520136A8}" dt="2020-11-18T15:12:00.593" v="6560" actId="478"/>
          <ac:spMkLst>
            <pc:docMk/>
            <pc:sldMk cId="873568369" sldId="462"/>
            <ac:spMk id="201" creationId="{1BB8738D-8862-4B5F-BDA1-EDBE94329EF8}"/>
          </ac:spMkLst>
        </pc:spChg>
        <pc:spChg chg="del">
          <ac:chgData name="Sek Hin Foo" userId="5ba131135915a486" providerId="LiveId" clId="{C51F49B0-DDF0-4984-9F0E-3AA4520136A8}" dt="2020-11-18T15:12:00.593" v="6560" actId="478"/>
          <ac:spMkLst>
            <pc:docMk/>
            <pc:sldMk cId="873568369" sldId="462"/>
            <ac:spMk id="203" creationId="{40840552-CB9A-49BB-99E6-D9279AB3064C}"/>
          </ac:spMkLst>
        </pc:spChg>
        <pc:spChg chg="del">
          <ac:chgData name="Sek Hin Foo" userId="5ba131135915a486" providerId="LiveId" clId="{C51F49B0-DDF0-4984-9F0E-3AA4520136A8}" dt="2020-11-18T15:12:00.593" v="6560" actId="478"/>
          <ac:spMkLst>
            <pc:docMk/>
            <pc:sldMk cId="873568369" sldId="462"/>
            <ac:spMk id="205" creationId="{67626AA6-A547-4DD9-80E8-855473E8B943}"/>
          </ac:spMkLst>
        </pc:spChg>
        <pc:spChg chg="del">
          <ac:chgData name="Sek Hin Foo" userId="5ba131135915a486" providerId="LiveId" clId="{C51F49B0-DDF0-4984-9F0E-3AA4520136A8}" dt="2020-11-18T15:12:00.593" v="6560" actId="478"/>
          <ac:spMkLst>
            <pc:docMk/>
            <pc:sldMk cId="873568369" sldId="462"/>
            <ac:spMk id="207" creationId="{AB26AD6C-F673-4B6B-8180-EBFBD9E99F03}"/>
          </ac:spMkLst>
        </pc:spChg>
        <pc:spChg chg="mod topLvl">
          <ac:chgData name="Sek Hin Foo" userId="5ba131135915a486" providerId="LiveId" clId="{C51F49B0-DDF0-4984-9F0E-3AA4520136A8}" dt="2020-11-18T15:54:33.031" v="7910" actId="1038"/>
          <ac:spMkLst>
            <pc:docMk/>
            <pc:sldMk cId="873568369" sldId="462"/>
            <ac:spMk id="224" creationId="{67E58EDB-AAB1-41F0-AF90-FF8BD192679C}"/>
          </ac:spMkLst>
        </pc:spChg>
        <pc:spChg chg="mod topLvl">
          <ac:chgData name="Sek Hin Foo" userId="5ba131135915a486" providerId="LiveId" clId="{C51F49B0-DDF0-4984-9F0E-3AA4520136A8}" dt="2020-11-18T15:41:50.471" v="7594" actId="164"/>
          <ac:spMkLst>
            <pc:docMk/>
            <pc:sldMk cId="873568369" sldId="462"/>
            <ac:spMk id="226" creationId="{699B4CA2-927B-455D-B3F0-4AA0A1D9E66B}"/>
          </ac:spMkLst>
        </pc:spChg>
        <pc:grpChg chg="add del mod ord">
          <ac:chgData name="Sek Hin Foo" userId="5ba131135915a486" providerId="LiveId" clId="{C51F49B0-DDF0-4984-9F0E-3AA4520136A8}" dt="2020-11-18T15:35:07.513" v="7336" actId="165"/>
          <ac:grpSpMkLst>
            <pc:docMk/>
            <pc:sldMk cId="873568369" sldId="462"/>
            <ac:grpSpMk id="26" creationId="{CA3481DF-1E02-420F-8423-EA43C8940250}"/>
          </ac:grpSpMkLst>
        </pc:grpChg>
        <pc:grpChg chg="del mod ord">
          <ac:chgData name="Sek Hin Foo" userId="5ba131135915a486" providerId="LiveId" clId="{C51F49B0-DDF0-4984-9F0E-3AA4520136A8}" dt="2020-11-18T15:35:18.712" v="7337" actId="165"/>
          <ac:grpSpMkLst>
            <pc:docMk/>
            <pc:sldMk cId="873568369" sldId="462"/>
            <ac:grpSpMk id="27" creationId="{98D0CA1E-1305-4383-8DAB-179B03D282B5}"/>
          </ac:grpSpMkLst>
        </pc:grpChg>
        <pc:grpChg chg="add del mod">
          <ac:chgData name="Sek Hin Foo" userId="5ba131135915a486" providerId="LiveId" clId="{C51F49B0-DDF0-4984-9F0E-3AA4520136A8}" dt="2020-11-18T15:37:42.635" v="7496" actId="165"/>
          <ac:grpSpMkLst>
            <pc:docMk/>
            <pc:sldMk cId="873568369" sldId="462"/>
            <ac:grpSpMk id="40" creationId="{D4B35387-C21B-4AEC-AC3E-6913DD712651}"/>
          </ac:grpSpMkLst>
        </pc:grpChg>
        <pc:grpChg chg="add mod">
          <ac:chgData name="Sek Hin Foo" userId="5ba131135915a486" providerId="LiveId" clId="{C51F49B0-DDF0-4984-9F0E-3AA4520136A8}" dt="2020-11-18T15:41:50.471" v="7594" actId="164"/>
          <ac:grpSpMkLst>
            <pc:docMk/>
            <pc:sldMk cId="873568369" sldId="462"/>
            <ac:grpSpMk id="41" creationId="{F6C68D49-AADF-440E-ADC0-D4B839F1E23D}"/>
          </ac:grpSpMkLst>
        </pc:grpChg>
        <pc:grpChg chg="mod">
          <ac:chgData name="Sek Hin Foo" userId="5ba131135915a486" providerId="LiveId" clId="{C51F49B0-DDF0-4984-9F0E-3AA4520136A8}" dt="2020-11-18T15:41:50.471" v="7594" actId="164"/>
          <ac:grpSpMkLst>
            <pc:docMk/>
            <pc:sldMk cId="873568369" sldId="462"/>
            <ac:grpSpMk id="44" creationId="{6413DBFD-7282-45E6-90F7-8A6741EA06C8}"/>
          </ac:grpSpMkLst>
        </pc:grpChg>
        <pc:grpChg chg="add del mod">
          <ac:chgData name="Sek Hin Foo" userId="5ba131135915a486" providerId="LiveId" clId="{C51F49B0-DDF0-4984-9F0E-3AA4520136A8}" dt="2020-11-18T15:14:52.818" v="6725" actId="165"/>
          <ac:grpSpMkLst>
            <pc:docMk/>
            <pc:sldMk cId="873568369" sldId="462"/>
            <ac:grpSpMk id="58" creationId="{19E285A7-34AB-426F-937A-D3C90B0A0DB0}"/>
          </ac:grpSpMkLst>
        </pc:grpChg>
        <pc:grpChg chg="del">
          <ac:chgData name="Sek Hin Foo" userId="5ba131135915a486" providerId="LiveId" clId="{C51F49B0-DDF0-4984-9F0E-3AA4520136A8}" dt="2020-11-18T15:11:52.893" v="6559" actId="478"/>
          <ac:grpSpMkLst>
            <pc:docMk/>
            <pc:sldMk cId="873568369" sldId="462"/>
            <ac:grpSpMk id="209" creationId="{4C458F21-80E7-4E38-91E0-DD18AC40432D}"/>
          </ac:grpSpMkLst>
        </pc:grpChg>
        <pc:picChg chg="del">
          <ac:chgData name="Sek Hin Foo" userId="5ba131135915a486" providerId="LiveId" clId="{C51F49B0-DDF0-4984-9F0E-3AA4520136A8}" dt="2020-11-18T15:11:21.495" v="6557" actId="478"/>
          <ac:picMkLst>
            <pc:docMk/>
            <pc:sldMk cId="873568369" sldId="462"/>
            <ac:picMk id="8" creationId="{26F9CA8D-E670-4E5A-8660-D62F95593887}"/>
          </ac:picMkLst>
        </pc:picChg>
        <pc:picChg chg="mod topLvl">
          <ac:chgData name="Sek Hin Foo" userId="5ba131135915a486" providerId="LiveId" clId="{C51F49B0-DDF0-4984-9F0E-3AA4520136A8}" dt="2020-11-18T15:41:50.471" v="7594" actId="164"/>
          <ac:picMkLst>
            <pc:docMk/>
            <pc:sldMk cId="873568369" sldId="462"/>
            <ac:picMk id="12" creationId="{D6A90CB1-965D-44F3-8F10-39332CC20E9A}"/>
          </ac:picMkLst>
        </pc:picChg>
        <pc:picChg chg="mod topLvl">
          <ac:chgData name="Sek Hin Foo" userId="5ba131135915a486" providerId="LiveId" clId="{C51F49B0-DDF0-4984-9F0E-3AA4520136A8}" dt="2020-11-18T15:41:50.471" v="7594" actId="164"/>
          <ac:picMkLst>
            <pc:docMk/>
            <pc:sldMk cId="873568369" sldId="462"/>
            <ac:picMk id="59" creationId="{CB101172-AEE4-4733-B082-86721E6DFF79}"/>
          </ac:picMkLst>
        </pc:picChg>
        <pc:picChg chg="mod topLvl">
          <ac:chgData name="Sek Hin Foo" userId="5ba131135915a486" providerId="LiveId" clId="{C51F49B0-DDF0-4984-9F0E-3AA4520136A8}" dt="2020-11-18T15:41:50.471" v="7594" actId="164"/>
          <ac:picMkLst>
            <pc:docMk/>
            <pc:sldMk cId="873568369" sldId="462"/>
            <ac:picMk id="61" creationId="{48356153-36C4-420B-A230-F454B0631504}"/>
          </ac:picMkLst>
        </pc:picChg>
        <pc:picChg chg="del">
          <ac:chgData name="Sek Hin Foo" userId="5ba131135915a486" providerId="LiveId" clId="{C51F49B0-DDF0-4984-9F0E-3AA4520136A8}" dt="2020-11-18T15:11:51.490" v="6558" actId="478"/>
          <ac:picMkLst>
            <pc:docMk/>
            <pc:sldMk cId="873568369" sldId="462"/>
            <ac:picMk id="188" creationId="{6EA68C6C-016D-4753-8C5F-7C4959821031}"/>
          </ac:picMkLst>
        </pc:picChg>
        <pc:cxnChg chg="add del mod">
          <ac:chgData name="Sek Hin Foo" userId="5ba131135915a486" providerId="LiveId" clId="{C51F49B0-DDF0-4984-9F0E-3AA4520136A8}" dt="2020-11-18T15:30:34.214" v="7305" actId="11529"/>
          <ac:cxnSpMkLst>
            <pc:docMk/>
            <pc:sldMk cId="873568369" sldId="462"/>
            <ac:cxnSpMk id="39" creationId="{19F5B024-67DA-49BB-96D8-9ED2CDADDFC8}"/>
          </ac:cxnSpMkLst>
        </pc:cxnChg>
        <pc:cxnChg chg="mod topLvl">
          <ac:chgData name="Sek Hin Foo" userId="5ba131135915a486" providerId="LiveId" clId="{C51F49B0-DDF0-4984-9F0E-3AA4520136A8}" dt="2020-11-18T15:41:50.471" v="7594" actId="164"/>
          <ac:cxnSpMkLst>
            <pc:docMk/>
            <pc:sldMk cId="873568369" sldId="462"/>
            <ac:cxnSpMk id="84" creationId="{D7C7AFE0-F620-4820-8A5C-FEADDFD39901}"/>
          </ac:cxnSpMkLst>
        </pc:cxnChg>
        <pc:cxnChg chg="mod topLvl">
          <ac:chgData name="Sek Hin Foo" userId="5ba131135915a486" providerId="LiveId" clId="{C51F49B0-DDF0-4984-9F0E-3AA4520136A8}" dt="2020-11-18T15:41:50.471" v="7594" actId="164"/>
          <ac:cxnSpMkLst>
            <pc:docMk/>
            <pc:sldMk cId="873568369" sldId="462"/>
            <ac:cxnSpMk id="87" creationId="{DF0E434E-9E2F-4EC6-850A-F1EBE04B38E8}"/>
          </ac:cxnSpMkLst>
        </pc:cxnChg>
        <pc:cxnChg chg="mod topLvl">
          <ac:chgData name="Sek Hin Foo" userId="5ba131135915a486" providerId="LiveId" clId="{C51F49B0-DDF0-4984-9F0E-3AA4520136A8}" dt="2020-11-18T15:41:50.471" v="7594" actId="164"/>
          <ac:cxnSpMkLst>
            <pc:docMk/>
            <pc:sldMk cId="873568369" sldId="462"/>
            <ac:cxnSpMk id="88" creationId="{E729F43B-F65D-49FF-AA9F-BF172B67A7B7}"/>
          </ac:cxnSpMkLst>
        </pc:cxnChg>
        <pc:cxnChg chg="mod topLvl">
          <ac:chgData name="Sek Hin Foo" userId="5ba131135915a486" providerId="LiveId" clId="{C51F49B0-DDF0-4984-9F0E-3AA4520136A8}" dt="2020-11-18T15:41:50.471" v="7594" actId="164"/>
          <ac:cxnSpMkLst>
            <pc:docMk/>
            <pc:sldMk cId="873568369" sldId="462"/>
            <ac:cxnSpMk id="89" creationId="{9C725E90-698B-4492-BD23-47AD0CB3AC22}"/>
          </ac:cxnSpMkLst>
        </pc:cxnChg>
        <pc:cxnChg chg="mod topLvl">
          <ac:chgData name="Sek Hin Foo" userId="5ba131135915a486" providerId="LiveId" clId="{C51F49B0-DDF0-4984-9F0E-3AA4520136A8}" dt="2020-11-18T15:41:50.471" v="7594" actId="164"/>
          <ac:cxnSpMkLst>
            <pc:docMk/>
            <pc:sldMk cId="873568369" sldId="462"/>
            <ac:cxnSpMk id="98" creationId="{66A7E38E-802E-45DC-ACBB-5D27CF1E143D}"/>
          </ac:cxnSpMkLst>
        </pc:cxnChg>
        <pc:cxnChg chg="mod topLvl">
          <ac:chgData name="Sek Hin Foo" userId="5ba131135915a486" providerId="LiveId" clId="{C51F49B0-DDF0-4984-9F0E-3AA4520136A8}" dt="2020-11-18T15:41:50.471" v="7594" actId="164"/>
          <ac:cxnSpMkLst>
            <pc:docMk/>
            <pc:sldMk cId="873568369" sldId="462"/>
            <ac:cxnSpMk id="101" creationId="{98DB0940-AC46-4A30-AE8B-585AB5FB9BA2}"/>
          </ac:cxnSpMkLst>
        </pc:cxnChg>
        <pc:cxnChg chg="mod topLvl">
          <ac:chgData name="Sek Hin Foo" userId="5ba131135915a486" providerId="LiveId" clId="{C51F49B0-DDF0-4984-9F0E-3AA4520136A8}" dt="2020-11-18T15:41:50.471" v="7594" actId="164"/>
          <ac:cxnSpMkLst>
            <pc:docMk/>
            <pc:sldMk cId="873568369" sldId="462"/>
            <ac:cxnSpMk id="103" creationId="{CB04A4CA-2394-454D-93FA-1C001860B923}"/>
          </ac:cxnSpMkLst>
        </pc:cxnChg>
        <pc:cxnChg chg="mod topLvl">
          <ac:chgData name="Sek Hin Foo" userId="5ba131135915a486" providerId="LiveId" clId="{C51F49B0-DDF0-4984-9F0E-3AA4520136A8}" dt="2020-11-18T15:41:50.471" v="7594" actId="164"/>
          <ac:cxnSpMkLst>
            <pc:docMk/>
            <pc:sldMk cId="873568369" sldId="462"/>
            <ac:cxnSpMk id="104" creationId="{FD11F8F9-A7A0-4B4E-AB56-2988A5B489DB}"/>
          </ac:cxnSpMkLst>
        </pc:cxnChg>
        <pc:cxnChg chg="mod topLvl">
          <ac:chgData name="Sek Hin Foo" userId="5ba131135915a486" providerId="LiveId" clId="{C51F49B0-DDF0-4984-9F0E-3AA4520136A8}" dt="2020-11-18T15:41:50.471" v="7594" actId="164"/>
          <ac:cxnSpMkLst>
            <pc:docMk/>
            <pc:sldMk cId="873568369" sldId="462"/>
            <ac:cxnSpMk id="105" creationId="{146CAB5D-A25D-452F-A691-F342A49524B3}"/>
          </ac:cxnSpMkLst>
        </pc:cxnChg>
        <pc:cxnChg chg="mod topLvl">
          <ac:chgData name="Sek Hin Foo" userId="5ba131135915a486" providerId="LiveId" clId="{C51F49B0-DDF0-4984-9F0E-3AA4520136A8}" dt="2020-11-18T15:41:50.471" v="7594" actId="164"/>
          <ac:cxnSpMkLst>
            <pc:docMk/>
            <pc:sldMk cId="873568369" sldId="462"/>
            <ac:cxnSpMk id="106" creationId="{35D785BD-5419-42D0-8148-50F172946574}"/>
          </ac:cxnSpMkLst>
        </pc:cxnChg>
        <pc:cxnChg chg="mod topLvl">
          <ac:chgData name="Sek Hin Foo" userId="5ba131135915a486" providerId="LiveId" clId="{C51F49B0-DDF0-4984-9F0E-3AA4520136A8}" dt="2020-11-18T15:41:50.471" v="7594" actId="164"/>
          <ac:cxnSpMkLst>
            <pc:docMk/>
            <pc:sldMk cId="873568369" sldId="462"/>
            <ac:cxnSpMk id="107" creationId="{88314828-1BB8-4C1C-AB79-290B3AE4FF66}"/>
          </ac:cxnSpMkLst>
        </pc:cxnChg>
        <pc:cxnChg chg="mod topLvl">
          <ac:chgData name="Sek Hin Foo" userId="5ba131135915a486" providerId="LiveId" clId="{C51F49B0-DDF0-4984-9F0E-3AA4520136A8}" dt="2020-11-18T15:41:50.471" v="7594" actId="164"/>
          <ac:cxnSpMkLst>
            <pc:docMk/>
            <pc:sldMk cId="873568369" sldId="462"/>
            <ac:cxnSpMk id="108" creationId="{BDD17723-4326-41C7-9BFB-70E5C99A35B6}"/>
          </ac:cxnSpMkLst>
        </pc:cxnChg>
        <pc:cxnChg chg="mod topLvl">
          <ac:chgData name="Sek Hin Foo" userId="5ba131135915a486" providerId="LiveId" clId="{C51F49B0-DDF0-4984-9F0E-3AA4520136A8}" dt="2020-11-18T15:41:50.471" v="7594" actId="164"/>
          <ac:cxnSpMkLst>
            <pc:docMk/>
            <pc:sldMk cId="873568369" sldId="462"/>
            <ac:cxnSpMk id="109" creationId="{08255194-FF18-4ADF-B0D8-11929B750775}"/>
          </ac:cxnSpMkLst>
        </pc:cxnChg>
        <pc:cxnChg chg="mod topLvl">
          <ac:chgData name="Sek Hin Foo" userId="5ba131135915a486" providerId="LiveId" clId="{C51F49B0-DDF0-4984-9F0E-3AA4520136A8}" dt="2020-11-18T15:41:50.471" v="7594" actId="164"/>
          <ac:cxnSpMkLst>
            <pc:docMk/>
            <pc:sldMk cId="873568369" sldId="462"/>
            <ac:cxnSpMk id="110" creationId="{FCD6E4A0-FAF4-46CF-AC1A-B4D543C84B83}"/>
          </ac:cxnSpMkLst>
        </pc:cxnChg>
        <pc:cxnChg chg="mod topLvl">
          <ac:chgData name="Sek Hin Foo" userId="5ba131135915a486" providerId="LiveId" clId="{C51F49B0-DDF0-4984-9F0E-3AA4520136A8}" dt="2020-11-18T15:41:50.471" v="7594" actId="164"/>
          <ac:cxnSpMkLst>
            <pc:docMk/>
            <pc:sldMk cId="873568369" sldId="462"/>
            <ac:cxnSpMk id="111" creationId="{E330F28C-D0DA-43F0-A624-68B5697370F3}"/>
          </ac:cxnSpMkLst>
        </pc:cxnChg>
      </pc:sldChg>
      <pc:sldChg chg="add del">
        <pc:chgData name="Sek Hin Foo" userId="5ba131135915a486" providerId="LiveId" clId="{C51F49B0-DDF0-4984-9F0E-3AA4520136A8}" dt="2020-11-18T15:56:06.401" v="7920" actId="47"/>
        <pc:sldMkLst>
          <pc:docMk/>
          <pc:sldMk cId="1273979657" sldId="463"/>
        </pc:sldMkLst>
      </pc:sldChg>
      <pc:sldChg chg="addSp delSp modSp add del mod">
        <pc:chgData name="Sek Hin Foo" userId="5ba131135915a486" providerId="LiveId" clId="{C51F49B0-DDF0-4984-9F0E-3AA4520136A8}" dt="2020-11-18T16:03:19.820" v="8084" actId="47"/>
        <pc:sldMkLst>
          <pc:docMk/>
          <pc:sldMk cId="2897039921" sldId="463"/>
        </pc:sldMkLst>
        <pc:picChg chg="add del mod">
          <ac:chgData name="Sek Hin Foo" userId="5ba131135915a486" providerId="LiveId" clId="{C51F49B0-DDF0-4984-9F0E-3AA4520136A8}" dt="2020-11-18T15:58:52.762" v="7939" actId="21"/>
          <ac:picMkLst>
            <pc:docMk/>
            <pc:sldMk cId="2897039921" sldId="463"/>
            <ac:picMk id="8" creationId="{60DB65CE-D58A-4BD3-939C-DAEE505B0915}"/>
          </ac:picMkLst>
        </pc:picChg>
      </pc:sldChg>
    </pc:docChg>
  </pc:docChgLst>
  <pc:docChgLst>
    <pc:chgData name="Amalie Brown" userId="XF/FM8ogurQsS/iFP2wYG1Aa0JrtHN02CNpK5mmRAX4=" providerId="None" clId="Web-{1534A2FB-DEC2-408A-B887-29BE75630F72}"/>
    <pc:docChg chg="modSld">
      <pc:chgData name="Amalie Brown" userId="XF/FM8ogurQsS/iFP2wYG1Aa0JrtHN02CNpK5mmRAX4=" providerId="None" clId="Web-{1534A2FB-DEC2-408A-B887-29BE75630F72}" dt="2021-02-28T22:56:04.350" v="1" actId="20577"/>
      <pc:docMkLst>
        <pc:docMk/>
      </pc:docMkLst>
      <pc:sldChg chg="modSp">
        <pc:chgData name="Amalie Brown" userId="XF/FM8ogurQsS/iFP2wYG1Aa0JrtHN02CNpK5mmRAX4=" providerId="None" clId="Web-{1534A2FB-DEC2-408A-B887-29BE75630F72}" dt="2021-02-28T22:56:04.350" v="1" actId="20577"/>
        <pc:sldMkLst>
          <pc:docMk/>
          <pc:sldMk cId="1136523936" sldId="371"/>
        </pc:sldMkLst>
        <pc:spChg chg="mod">
          <ac:chgData name="Amalie Brown" userId="XF/FM8ogurQsS/iFP2wYG1Aa0JrtHN02CNpK5mmRAX4=" providerId="None" clId="Web-{1534A2FB-DEC2-408A-B887-29BE75630F72}" dt="2021-02-28T22:56:04.350" v="1" actId="20577"/>
          <ac:spMkLst>
            <pc:docMk/>
            <pc:sldMk cId="1136523936" sldId="371"/>
            <ac:spMk id="5" creationId="{4D8B36A6-4862-4372-A7F2-83BA4218317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5ba131135915a486/CLIENTS/JANSSEN/6%20-%20MWJAN20002%20-%20ASPIRE%20PsA%20Training%20Module/9%20-%20Images/PsA%20vs%20RA%20Comorbiditi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608438999013225"/>
          <c:y val="2.9004911707735549E-2"/>
          <c:w val="0.64023451023517675"/>
          <c:h val="0.8528109213769911"/>
        </c:manualLayout>
      </c:layout>
      <c:barChart>
        <c:barDir val="bar"/>
        <c:grouping val="clustered"/>
        <c:varyColors val="0"/>
        <c:ser>
          <c:idx val="0"/>
          <c:order val="0"/>
          <c:tx>
            <c:strRef>
              <c:f>Sheet1!$C$2</c:f>
              <c:strCache>
                <c:ptCount val="1"/>
                <c:pt idx="0">
                  <c:v>RA</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Sheet1!$B$3:$B$13</c:f>
              <c:strCache>
                <c:ptCount val="11"/>
                <c:pt idx="0">
                  <c:v>GI disease</c:v>
                </c:pt>
                <c:pt idx="1">
                  <c:v>Metabolic syndrome</c:v>
                </c:pt>
                <c:pt idx="2">
                  <c:v>Obesity</c:v>
                </c:pt>
                <c:pt idx="3">
                  <c:v>Liver disease</c:v>
                </c:pt>
                <c:pt idx="4">
                  <c:v>Ischemic heart disease</c:v>
                </c:pt>
                <c:pt idx="5">
                  <c:v>Dyslipidemia (low HDL)</c:v>
                </c:pt>
                <c:pt idx="6">
                  <c:v>Dyslipidemia (hypertriglyceridemia)</c:v>
                </c:pt>
                <c:pt idx="7">
                  <c:v>Hypertension</c:v>
                </c:pt>
                <c:pt idx="8">
                  <c:v>T2D</c:v>
                </c:pt>
                <c:pt idx="9">
                  <c:v>Eye disease</c:v>
                </c:pt>
                <c:pt idx="10">
                  <c:v>Depression</c:v>
                </c:pt>
              </c:strCache>
            </c:strRef>
          </c:cat>
          <c:val>
            <c:numRef>
              <c:f>Sheet1!$C$3:$C$13</c:f>
              <c:numCache>
                <c:formatCode>0%</c:formatCode>
                <c:ptCount val="11"/>
                <c:pt idx="0">
                  <c:v>0.26500000000000001</c:v>
                </c:pt>
                <c:pt idx="1">
                  <c:v>0.19</c:v>
                </c:pt>
                <c:pt idx="2">
                  <c:v>0.39</c:v>
                </c:pt>
                <c:pt idx="3">
                  <c:v>4.1000000000000002E-2</c:v>
                </c:pt>
                <c:pt idx="4">
                  <c:v>6.8000000000000005E-2</c:v>
                </c:pt>
                <c:pt idx="5">
                  <c:v>0.33</c:v>
                </c:pt>
                <c:pt idx="6">
                  <c:v>0.28000000000000003</c:v>
                </c:pt>
                <c:pt idx="7">
                  <c:v>0.4</c:v>
                </c:pt>
                <c:pt idx="8">
                  <c:v>0.11</c:v>
                </c:pt>
                <c:pt idx="9">
                  <c:v>0.14199999999999999</c:v>
                </c:pt>
                <c:pt idx="10">
                  <c:v>0.23200000000000001</c:v>
                </c:pt>
              </c:numCache>
            </c:numRef>
          </c:val>
          <c:extLst>
            <c:ext xmlns:c16="http://schemas.microsoft.com/office/drawing/2014/chart" uri="{C3380CC4-5D6E-409C-BE32-E72D297353CC}">
              <c16:uniqueId val="{00000000-D0A4-4426-8B78-200ED2ED5E29}"/>
            </c:ext>
          </c:extLst>
        </c:ser>
        <c:ser>
          <c:idx val="1"/>
          <c:order val="1"/>
          <c:tx>
            <c:strRef>
              <c:f>Sheet1!$D$2</c:f>
              <c:strCache>
                <c:ptCount val="1"/>
                <c:pt idx="0">
                  <c:v>PsA</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Sheet1!$B$3:$B$13</c:f>
              <c:strCache>
                <c:ptCount val="11"/>
                <c:pt idx="0">
                  <c:v>GI disease</c:v>
                </c:pt>
                <c:pt idx="1">
                  <c:v>Metabolic syndrome</c:v>
                </c:pt>
                <c:pt idx="2">
                  <c:v>Obesity</c:v>
                </c:pt>
                <c:pt idx="3">
                  <c:v>Liver disease</c:v>
                </c:pt>
                <c:pt idx="4">
                  <c:v>Ischemic heart disease</c:v>
                </c:pt>
                <c:pt idx="5">
                  <c:v>Dyslipidemia (low HDL)</c:v>
                </c:pt>
                <c:pt idx="6">
                  <c:v>Dyslipidemia (hypertriglyceridemia)</c:v>
                </c:pt>
                <c:pt idx="7">
                  <c:v>Hypertension</c:v>
                </c:pt>
                <c:pt idx="8">
                  <c:v>T2D</c:v>
                </c:pt>
                <c:pt idx="9">
                  <c:v>Eye disease</c:v>
                </c:pt>
                <c:pt idx="10">
                  <c:v>Depression</c:v>
                </c:pt>
              </c:strCache>
            </c:strRef>
          </c:cat>
          <c:val>
            <c:numRef>
              <c:f>Sheet1!$D$3:$D$13</c:f>
              <c:numCache>
                <c:formatCode>0%</c:formatCode>
                <c:ptCount val="11"/>
                <c:pt idx="0">
                  <c:v>0.316</c:v>
                </c:pt>
                <c:pt idx="1">
                  <c:v>0.27</c:v>
                </c:pt>
                <c:pt idx="2">
                  <c:v>0.45</c:v>
                </c:pt>
                <c:pt idx="3">
                  <c:v>6.0999999999999999E-2</c:v>
                </c:pt>
                <c:pt idx="4">
                  <c:v>7.5999999999999998E-2</c:v>
                </c:pt>
                <c:pt idx="5">
                  <c:v>0.36</c:v>
                </c:pt>
                <c:pt idx="6">
                  <c:v>0.38</c:v>
                </c:pt>
                <c:pt idx="7">
                  <c:v>0.36</c:v>
                </c:pt>
                <c:pt idx="8">
                  <c:v>0.15</c:v>
                </c:pt>
                <c:pt idx="9">
                  <c:v>0.104</c:v>
                </c:pt>
                <c:pt idx="10">
                  <c:v>0.35899999999999999</c:v>
                </c:pt>
              </c:numCache>
            </c:numRef>
          </c:val>
          <c:extLst>
            <c:ext xmlns:c16="http://schemas.microsoft.com/office/drawing/2014/chart" uri="{C3380CC4-5D6E-409C-BE32-E72D297353CC}">
              <c16:uniqueId val="{00000001-D0A4-4426-8B78-200ED2ED5E29}"/>
            </c:ext>
          </c:extLst>
        </c:ser>
        <c:dLbls>
          <c:showLegendKey val="0"/>
          <c:showVal val="0"/>
          <c:showCatName val="0"/>
          <c:showSerName val="0"/>
          <c:showPercent val="0"/>
          <c:showBubbleSize val="0"/>
        </c:dLbls>
        <c:gapWidth val="112"/>
        <c:axId val="375457680"/>
        <c:axId val="424114496"/>
      </c:barChart>
      <c:catAx>
        <c:axId val="375457680"/>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crossAx val="424114496"/>
        <c:crosses val="autoZero"/>
        <c:auto val="1"/>
        <c:lblAlgn val="ctr"/>
        <c:lblOffset val="100"/>
        <c:noMultiLvlLbl val="0"/>
      </c:catAx>
      <c:valAx>
        <c:axId val="424114496"/>
        <c:scaling>
          <c:orientation val="minMax"/>
          <c:max val="1"/>
        </c:scaling>
        <c:delete val="0"/>
        <c:axPos val="b"/>
        <c:title>
          <c:tx>
            <c:rich>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800" dirty="0"/>
                  <a:t>Percentage (%)</a:t>
                </a:r>
              </a:p>
            </c:rich>
          </c:tx>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title>
        <c:numFmt formatCode="0%"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crossAx val="375457680"/>
        <c:crosses val="autoZero"/>
        <c:crossBetween val="between"/>
      </c:valAx>
      <c:spPr>
        <a:noFill/>
        <a:ln>
          <a:noFill/>
        </a:ln>
        <a:effectLst/>
      </c:spPr>
    </c:plotArea>
    <c:legend>
      <c:legendPos val="r"/>
      <c:layout>
        <c:manualLayout>
          <c:xMode val="edge"/>
          <c:yMode val="edge"/>
          <c:x val="0.8384905603525219"/>
          <c:y val="0.30801212390595062"/>
          <c:w val="8.903372871211461E-2"/>
          <c:h val="0.19833257042344074"/>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ko-K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A5175-1E0D-4DB6-9849-06FEE2D4F7DC}" type="doc">
      <dgm:prSet loTypeId="urn:microsoft.com/office/officeart/2011/layout/HexagonRadial" loCatId="cycle" qsTypeId="urn:microsoft.com/office/officeart/2005/8/quickstyle/simple1" qsCatId="simple" csTypeId="urn:microsoft.com/office/officeart/2005/8/colors/colorful5" csCatId="colorful" phldr="1"/>
      <dgm:spPr/>
      <dgm:t>
        <a:bodyPr/>
        <a:lstStyle/>
        <a:p>
          <a:endParaRPr lang="en-US"/>
        </a:p>
      </dgm:t>
    </dgm:pt>
    <dgm:pt modelId="{35C2A9B1-F4BD-42D1-936D-DF61AA65BB22}">
      <dgm:prSet phldrT="[Text]" custT="1"/>
      <dgm:spPr>
        <a:solidFill>
          <a:schemeClr val="bg1">
            <a:lumMod val="95000"/>
          </a:schemeClr>
        </a:solidFill>
        <a:ln w="6350">
          <a:solidFill>
            <a:schemeClr val="tx1"/>
          </a:solidFill>
        </a:ln>
        <a:effectLst>
          <a:outerShdw blurRad="50800" dist="38100" dir="2700000" algn="tl" rotWithShape="0">
            <a:prstClr val="black">
              <a:alpha val="40000"/>
            </a:prstClr>
          </a:outerShdw>
        </a:effectLst>
      </dgm:spPr>
      <dgm:t>
        <a:bodyPr/>
        <a:lstStyle/>
        <a:p>
          <a:endParaRPr lang="en-US" sz="900" b="1" dirty="0">
            <a:solidFill>
              <a:schemeClr val="tx1"/>
            </a:solidFill>
            <a:latin typeface="Arial" panose="020B0604020202020204" pitchFamily="34" charset="0"/>
            <a:cs typeface="Arial" panose="020B0604020202020204" pitchFamily="34" charset="0"/>
          </a:endParaRPr>
        </a:p>
      </dgm:t>
    </dgm:pt>
    <dgm:pt modelId="{D0913BF3-D6AB-423C-896E-FCB19048750C}" type="parTrans" cxnId="{2D776FBE-15DB-4B25-8AD9-1D0802ED31A4}">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805E24D4-3F57-4C04-B59F-ADD74FB4FDD7}" type="sibTrans" cxnId="{2D776FBE-15DB-4B25-8AD9-1D0802ED31A4}">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8CF44316-7500-4EA8-BAEF-6905CCADEAF2}">
      <dgm:prSet phldrT="[Text]" custT="1"/>
      <dgm:spPr>
        <a:solidFill>
          <a:srgbClr val="FFCCFF"/>
        </a:solidFill>
        <a:ln w="6350">
          <a:solidFill>
            <a:schemeClr val="tx1"/>
          </a:solidFill>
        </a:ln>
        <a:effectLst>
          <a:outerShdw blurRad="50800" dist="38100" dir="2700000" algn="tl" rotWithShape="0">
            <a:prstClr val="black">
              <a:alpha val="40000"/>
            </a:prstClr>
          </a:outerShdw>
        </a:effectLst>
      </dgm:spPr>
      <dgm:t>
        <a:bodyPr/>
        <a:lstStyle/>
        <a:p>
          <a:r>
            <a:rPr lang="ko-KR" altLang="en-US" sz="900" b="1" dirty="0" smtClean="0">
              <a:solidFill>
                <a:schemeClr val="tx1"/>
              </a:solidFill>
              <a:latin typeface="Arial" panose="020B0604020202020204" pitchFamily="34" charset="0"/>
              <a:cs typeface="Arial" panose="020B0604020202020204" pitchFamily="34" charset="0"/>
            </a:rPr>
            <a:t>환자 중심 상담</a:t>
          </a:r>
          <a:endParaRPr lang="en-US" sz="900" b="1" baseline="30000" dirty="0">
            <a:solidFill>
              <a:schemeClr val="tx1"/>
            </a:solidFill>
            <a:latin typeface="Arial" panose="020B0604020202020204" pitchFamily="34" charset="0"/>
            <a:cs typeface="Arial" panose="020B0604020202020204" pitchFamily="34" charset="0"/>
          </a:endParaRPr>
        </a:p>
      </dgm:t>
    </dgm:pt>
    <dgm:pt modelId="{A06B6EFE-3715-48E8-8245-97E3B142ECB4}" type="parTrans" cxnId="{E5E1E669-12CC-4E18-BE31-1FEE00A7FC32}">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27D9ECE3-4E9C-45CE-AC80-648D442D09D6}" type="sibTrans" cxnId="{E5E1E669-12CC-4E18-BE31-1FEE00A7FC32}">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2EE143B0-9B61-4DB2-B81A-CEBC6984B8D3}">
      <dgm:prSet phldrT="[Text]" custT="1"/>
      <dgm:spPr>
        <a:solidFill>
          <a:srgbClr val="66CCFF"/>
        </a:solidFill>
        <a:ln w="6350">
          <a:solidFill>
            <a:schemeClr val="tx1"/>
          </a:solidFill>
        </a:ln>
        <a:effectLst>
          <a:outerShdw blurRad="50800" dist="38100" dir="2700000" algn="tl" rotWithShape="0">
            <a:prstClr val="black">
              <a:alpha val="40000"/>
            </a:prstClr>
          </a:outerShdw>
        </a:effectLst>
      </dgm:spPr>
      <dgm:t>
        <a:bodyPr/>
        <a:lstStyle/>
        <a:p>
          <a:r>
            <a:rPr lang="ko-KR" altLang="en-US" sz="900" b="1" dirty="0" smtClean="0">
              <a:solidFill>
                <a:schemeClr val="tx1"/>
              </a:solidFill>
              <a:latin typeface="Arial" panose="020B0604020202020204" pitchFamily="34" charset="0"/>
              <a:cs typeface="Arial" panose="020B0604020202020204" pitchFamily="34" charset="0"/>
            </a:rPr>
            <a:t>환자의 필요에 따라 </a:t>
          </a:r>
          <a:r>
            <a:rPr lang="ko-KR" altLang="en-US" sz="900" b="1" dirty="0" err="1" smtClean="0">
              <a:solidFill>
                <a:schemeClr val="tx1"/>
              </a:solidFill>
              <a:latin typeface="Arial" panose="020B0604020202020204" pitchFamily="34" charset="0"/>
              <a:cs typeface="Arial" panose="020B0604020202020204" pitchFamily="34" charset="0"/>
            </a:rPr>
            <a:t>시의적절한</a:t>
          </a:r>
          <a:r>
            <a:rPr lang="ko-KR" altLang="en-US" sz="900" b="1" dirty="0" smtClean="0">
              <a:solidFill>
                <a:schemeClr val="tx1"/>
              </a:solidFill>
              <a:latin typeface="Arial" panose="020B0604020202020204" pitchFamily="34" charset="0"/>
              <a:cs typeface="Arial" panose="020B0604020202020204" pitchFamily="34" charset="0"/>
            </a:rPr>
            <a:t> 도움 제공</a:t>
          </a:r>
          <a:endParaRPr lang="en-US" sz="900" b="1" dirty="0">
            <a:solidFill>
              <a:schemeClr val="tx1"/>
            </a:solidFill>
            <a:latin typeface="Arial" panose="020B0604020202020204" pitchFamily="34" charset="0"/>
            <a:cs typeface="Arial" panose="020B0604020202020204" pitchFamily="34" charset="0"/>
          </a:endParaRPr>
        </a:p>
      </dgm:t>
    </dgm:pt>
    <dgm:pt modelId="{B9B0C5E7-FC7B-4835-B30C-55E9298B3497}" type="parTrans" cxnId="{DEAA0E5F-8FDE-4FA7-99EF-937BF9C5562A}">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6BC6A69C-DF9C-4531-BDDB-4C014962FFA1}" type="sibTrans" cxnId="{DEAA0E5F-8FDE-4FA7-99EF-937BF9C5562A}">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B6561996-80E9-4E73-AEDA-786CF86AB678}">
      <dgm:prSet phldrT="[Text]" custT="1"/>
      <dgm:spPr>
        <a:solidFill>
          <a:srgbClr val="99FFCC"/>
        </a:solidFill>
        <a:ln w="6350">
          <a:solidFill>
            <a:schemeClr val="tx1"/>
          </a:solidFill>
        </a:ln>
        <a:effectLst>
          <a:outerShdw blurRad="50800" dist="38100" dir="2700000" algn="tl" rotWithShape="0">
            <a:prstClr val="black">
              <a:alpha val="40000"/>
            </a:prstClr>
          </a:outerShdw>
        </a:effectLst>
      </dgm:spPr>
      <dgm:t>
        <a:bodyPr/>
        <a:lstStyle/>
        <a:p>
          <a:r>
            <a:rPr lang="ko-KR" altLang="en-US" sz="900" b="1" spc="0" baseline="0" dirty="0" smtClean="0">
              <a:solidFill>
                <a:schemeClr val="tx1"/>
              </a:solidFill>
              <a:latin typeface="Arial" panose="020B0604020202020204" pitchFamily="34" charset="0"/>
              <a:cs typeface="Arial" panose="020B0604020202020204" pitchFamily="34" charset="0"/>
            </a:rPr>
            <a:t>환자의 심리적인 문제에 접근</a:t>
          </a:r>
          <a:endParaRPr lang="en-US" sz="900" b="1" dirty="0">
            <a:solidFill>
              <a:schemeClr val="tx1"/>
            </a:solidFill>
            <a:latin typeface="Arial" panose="020B0604020202020204" pitchFamily="34" charset="0"/>
            <a:cs typeface="Arial" panose="020B0604020202020204" pitchFamily="34" charset="0"/>
          </a:endParaRPr>
        </a:p>
      </dgm:t>
    </dgm:pt>
    <dgm:pt modelId="{13AF306B-E478-4F74-890D-DB2A5922E840}" type="parTrans" cxnId="{D4CA54C9-71B3-45A6-8744-262024A00B1E}">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44EE0D68-1966-4978-983F-DF7B2C99B3CA}" type="sibTrans" cxnId="{D4CA54C9-71B3-45A6-8744-262024A00B1E}">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19671395-7AE1-4BE6-B268-EFC5089DCFD3}">
      <dgm:prSet phldrT="[Text]" custT="1"/>
      <dgm:spPr>
        <a:solidFill>
          <a:srgbClr val="CCCCFF"/>
        </a:solidFill>
        <a:ln w="6350">
          <a:solidFill>
            <a:schemeClr val="tx1"/>
          </a:solidFill>
        </a:ln>
        <a:effectLst>
          <a:outerShdw blurRad="50800" dist="38100" algn="l" rotWithShape="0">
            <a:prstClr val="black">
              <a:alpha val="40000"/>
            </a:prstClr>
          </a:outerShdw>
        </a:effectLst>
      </dgm:spPr>
      <dgm:t>
        <a:bodyPr/>
        <a:lstStyle/>
        <a:p>
          <a:r>
            <a:rPr lang="ko-KR" altLang="en-US" sz="900" b="1" dirty="0" smtClean="0">
              <a:solidFill>
                <a:schemeClr val="tx1"/>
              </a:solidFill>
              <a:latin typeface="Arial" panose="020B0604020202020204" pitchFamily="34" charset="0"/>
              <a:cs typeface="Arial" panose="020B0604020202020204" pitchFamily="34" charset="0"/>
            </a:rPr>
            <a:t>환자의 자기관리 기술을 지지</a:t>
          </a:r>
          <a:endParaRPr lang="en-US" sz="900" b="1" dirty="0">
            <a:solidFill>
              <a:schemeClr val="tx1"/>
            </a:solidFill>
            <a:latin typeface="Arial" panose="020B0604020202020204" pitchFamily="34" charset="0"/>
            <a:cs typeface="Arial" panose="020B0604020202020204" pitchFamily="34" charset="0"/>
          </a:endParaRPr>
        </a:p>
      </dgm:t>
    </dgm:pt>
    <dgm:pt modelId="{E25E989F-F49F-456C-8145-FAFF450761D5}" type="parTrans" cxnId="{32579487-6C34-4A43-B90F-60799BA5F395}">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497C1E9F-8DEB-4DE6-B1DF-F9451B739649}" type="sibTrans" cxnId="{32579487-6C34-4A43-B90F-60799BA5F395}">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74E75446-9DE9-425D-A994-4AE1F805512C}">
      <dgm:prSet phldrT="[Text]" custT="1"/>
      <dgm:spPr>
        <a:solidFill>
          <a:schemeClr val="bg1"/>
        </a:solidFill>
        <a:ln w="6350">
          <a:solidFill>
            <a:srgbClr val="00B050"/>
          </a:solidFill>
        </a:ln>
        <a:effectLst>
          <a:outerShdw blurRad="50800" dist="38100" dir="2700000" algn="tl" rotWithShape="0">
            <a:prstClr val="black">
              <a:alpha val="40000"/>
            </a:prstClr>
          </a:outerShdw>
        </a:effectLst>
      </dgm:spPr>
      <dgm:t>
        <a:bodyPr/>
        <a:lstStyle/>
        <a:p>
          <a:r>
            <a:rPr lang="ko-KR" altLang="en-US" sz="900" b="1" spc="0" baseline="0" dirty="0" smtClean="0">
              <a:solidFill>
                <a:schemeClr val="tx1"/>
              </a:solidFill>
              <a:latin typeface="Arial" panose="020B0604020202020204" pitchFamily="34" charset="0"/>
              <a:cs typeface="Arial" panose="020B0604020202020204" pitchFamily="34" charset="0"/>
            </a:rPr>
            <a:t>지속적인 교육을 받음</a:t>
          </a:r>
          <a:endParaRPr lang="en-US" sz="900" b="1" baseline="30000" dirty="0">
            <a:solidFill>
              <a:schemeClr val="tx1"/>
            </a:solidFill>
            <a:latin typeface="Arial" panose="020B0604020202020204" pitchFamily="34" charset="0"/>
            <a:cs typeface="Arial" panose="020B0604020202020204" pitchFamily="34" charset="0"/>
          </a:endParaRPr>
        </a:p>
      </dgm:t>
    </dgm:pt>
    <dgm:pt modelId="{4ECFED67-EE87-4773-9077-574BDF17BA4D}" type="parTrans" cxnId="{624D4F45-5205-49CD-BD2C-D6772BF52485}">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DFBE30B2-E042-4909-AB06-52D029D45FC2}" type="sibTrans" cxnId="{624D4F45-5205-49CD-BD2C-D6772BF52485}">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D6EB8D03-24C0-4731-88F5-0FA0D295453A}">
      <dgm:prSet phldrT="[Text]" custT="1"/>
      <dgm:spPr>
        <a:solidFill>
          <a:schemeClr val="accent5">
            <a:lumMod val="20000"/>
            <a:lumOff val="80000"/>
          </a:schemeClr>
        </a:solidFill>
        <a:ln>
          <a:solidFill>
            <a:schemeClr val="tx2"/>
          </a:solidFill>
        </a:ln>
      </dgm:spPr>
      <dgm:t>
        <a:bodyPr/>
        <a:lstStyle/>
        <a:p>
          <a:endParaRPr lang="en-US" sz="900">
            <a:latin typeface="Arial" panose="020B0604020202020204" pitchFamily="34" charset="0"/>
            <a:cs typeface="Arial" panose="020B0604020202020204" pitchFamily="34" charset="0"/>
          </a:endParaRPr>
        </a:p>
      </dgm:t>
    </dgm:pt>
    <dgm:pt modelId="{98C0B373-34E9-4BEE-A736-2898BED8F66F}" type="sibTrans" cxnId="{AF54A9F2-8CAF-45AB-AA1E-F8D0F918EC8F}">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5DCBFB94-AB45-4376-BE18-FEB5E1324545}" type="parTrans" cxnId="{AF54A9F2-8CAF-45AB-AA1E-F8D0F918EC8F}">
      <dgm:prSet/>
      <dgm:spPr/>
      <dgm:t>
        <a:bodyPr/>
        <a:lstStyle/>
        <a:p>
          <a:endParaRPr lang="en-US" sz="900" b="1">
            <a:solidFill>
              <a:schemeClr val="tx1"/>
            </a:solidFill>
            <a:latin typeface="Arial" panose="020B0604020202020204" pitchFamily="34" charset="0"/>
            <a:cs typeface="Arial" panose="020B0604020202020204" pitchFamily="34" charset="0"/>
          </a:endParaRPr>
        </a:p>
      </dgm:t>
    </dgm:pt>
    <dgm:pt modelId="{A5051008-8E96-4926-B67E-FB3F0500143D}">
      <dgm:prSet phldrT="[Text]" custT="1"/>
      <dgm:spPr>
        <a:solidFill>
          <a:srgbClr val="FFFF99"/>
        </a:solidFill>
        <a:ln w="6350">
          <a:solidFill>
            <a:schemeClr val="tx1"/>
          </a:solidFill>
        </a:ln>
        <a:effectLst>
          <a:outerShdw blurRad="50800" dist="38100" dir="2700000" algn="tl" rotWithShape="0">
            <a:prstClr val="black">
              <a:alpha val="40000"/>
            </a:prstClr>
          </a:outerShdw>
        </a:effectLst>
      </dgm:spPr>
      <dgm:t>
        <a:bodyPr/>
        <a:lstStyle/>
        <a:p>
          <a:r>
            <a:rPr lang="ko-KR" altLang="en-US" sz="900" b="1" dirty="0" smtClean="0">
              <a:solidFill>
                <a:schemeClr val="tx1"/>
              </a:solidFill>
              <a:latin typeface="Arial" panose="020B0604020202020204" pitchFamily="34" charset="0"/>
              <a:cs typeface="Arial" panose="020B0604020202020204" pitchFamily="34" charset="0"/>
            </a:rPr>
            <a:t>환자의 필요에 따른 교육 제공</a:t>
          </a:r>
          <a:endParaRPr lang="en-US" sz="900" b="1" baseline="30000" dirty="0">
            <a:solidFill>
              <a:schemeClr val="tx1"/>
            </a:solidFill>
            <a:latin typeface="Arial" panose="020B0604020202020204" pitchFamily="34" charset="0"/>
            <a:cs typeface="Arial" panose="020B0604020202020204" pitchFamily="34" charset="0"/>
          </a:endParaRPr>
        </a:p>
      </dgm:t>
    </dgm:pt>
    <dgm:pt modelId="{A932D382-787D-40B3-9C46-2E5FE045BEA3}" type="parTrans" cxnId="{D6D05227-6D25-4BA8-B33F-36520795747E}">
      <dgm:prSet/>
      <dgm:spPr/>
      <dgm:t>
        <a:bodyPr/>
        <a:lstStyle/>
        <a:p>
          <a:endParaRPr lang="en-US" sz="900">
            <a:latin typeface="Arial" panose="020B0604020202020204" pitchFamily="34" charset="0"/>
            <a:cs typeface="Arial" panose="020B0604020202020204" pitchFamily="34" charset="0"/>
          </a:endParaRPr>
        </a:p>
      </dgm:t>
    </dgm:pt>
    <dgm:pt modelId="{3683335A-A347-425F-8B8B-CB18941B5F6C}" type="sibTrans" cxnId="{D6D05227-6D25-4BA8-B33F-36520795747E}">
      <dgm:prSet/>
      <dgm:spPr/>
      <dgm:t>
        <a:bodyPr/>
        <a:lstStyle/>
        <a:p>
          <a:endParaRPr lang="en-US" sz="900">
            <a:latin typeface="Arial" panose="020B0604020202020204" pitchFamily="34" charset="0"/>
            <a:cs typeface="Arial" panose="020B0604020202020204" pitchFamily="34" charset="0"/>
          </a:endParaRPr>
        </a:p>
      </dgm:t>
    </dgm:pt>
    <dgm:pt modelId="{7D9168E2-2C77-4C07-9041-2F237809231B}" type="pres">
      <dgm:prSet presAssocID="{110A5175-1E0D-4DB6-9849-06FEE2D4F7DC}" presName="Name0" presStyleCnt="0">
        <dgm:presLayoutVars>
          <dgm:chMax val="1"/>
          <dgm:chPref val="1"/>
          <dgm:dir/>
          <dgm:animOne val="branch"/>
          <dgm:animLvl val="lvl"/>
        </dgm:presLayoutVars>
      </dgm:prSet>
      <dgm:spPr/>
      <dgm:t>
        <a:bodyPr/>
        <a:lstStyle/>
        <a:p>
          <a:pPr latinLnBrk="1"/>
          <a:endParaRPr lang="ko-KR" altLang="en-US"/>
        </a:p>
      </dgm:t>
    </dgm:pt>
    <dgm:pt modelId="{112C1F78-4111-4AD4-B62D-3214D3EFA840}" type="pres">
      <dgm:prSet presAssocID="{35C2A9B1-F4BD-42D1-936D-DF61AA65BB22}" presName="Parent" presStyleLbl="node0" presStyleIdx="0" presStyleCnt="1">
        <dgm:presLayoutVars>
          <dgm:chMax val="6"/>
          <dgm:chPref val="6"/>
        </dgm:presLayoutVars>
      </dgm:prSet>
      <dgm:spPr/>
      <dgm:t>
        <a:bodyPr/>
        <a:lstStyle/>
        <a:p>
          <a:pPr latinLnBrk="1"/>
          <a:endParaRPr lang="ko-KR" altLang="en-US"/>
        </a:p>
      </dgm:t>
    </dgm:pt>
    <dgm:pt modelId="{BF8F2026-0761-42F5-9432-991EFB6BCC11}" type="pres">
      <dgm:prSet presAssocID="{8CF44316-7500-4EA8-BAEF-6905CCADEAF2}" presName="Accent1" presStyleCnt="0"/>
      <dgm:spPr/>
    </dgm:pt>
    <dgm:pt modelId="{7FE26A13-D1F0-4430-BBD0-006DC6AE1D4D}" type="pres">
      <dgm:prSet presAssocID="{8CF44316-7500-4EA8-BAEF-6905CCADEAF2}" presName="Accent" presStyleLbl="bgShp" presStyleIdx="0" presStyleCnt="6"/>
      <dgm:spPr/>
    </dgm:pt>
    <dgm:pt modelId="{2E48921B-A994-4ADB-8BED-0CB4C2DE5A79}" type="pres">
      <dgm:prSet presAssocID="{8CF44316-7500-4EA8-BAEF-6905CCADEAF2}" presName="Child1" presStyleLbl="node1" presStyleIdx="0" presStyleCnt="6">
        <dgm:presLayoutVars>
          <dgm:chMax val="0"/>
          <dgm:chPref val="0"/>
          <dgm:bulletEnabled val="1"/>
        </dgm:presLayoutVars>
      </dgm:prSet>
      <dgm:spPr/>
      <dgm:t>
        <a:bodyPr/>
        <a:lstStyle/>
        <a:p>
          <a:pPr latinLnBrk="1"/>
          <a:endParaRPr lang="ko-KR" altLang="en-US"/>
        </a:p>
      </dgm:t>
    </dgm:pt>
    <dgm:pt modelId="{46FEC54E-88D9-4D42-B82C-E0E33B32E25E}" type="pres">
      <dgm:prSet presAssocID="{2EE143B0-9B61-4DB2-B81A-CEBC6984B8D3}" presName="Accent2" presStyleCnt="0"/>
      <dgm:spPr/>
    </dgm:pt>
    <dgm:pt modelId="{3FA1DD81-E4FD-4191-93DB-0E58CF257915}" type="pres">
      <dgm:prSet presAssocID="{2EE143B0-9B61-4DB2-B81A-CEBC6984B8D3}" presName="Accent" presStyleLbl="bgShp" presStyleIdx="1" presStyleCnt="6"/>
      <dgm:spPr/>
    </dgm:pt>
    <dgm:pt modelId="{C34F91CF-4BC5-49CF-929F-1C96B0742F94}" type="pres">
      <dgm:prSet presAssocID="{2EE143B0-9B61-4DB2-B81A-CEBC6984B8D3}" presName="Child2" presStyleLbl="node1" presStyleIdx="1" presStyleCnt="6">
        <dgm:presLayoutVars>
          <dgm:chMax val="0"/>
          <dgm:chPref val="0"/>
          <dgm:bulletEnabled val="1"/>
        </dgm:presLayoutVars>
      </dgm:prSet>
      <dgm:spPr/>
      <dgm:t>
        <a:bodyPr/>
        <a:lstStyle/>
        <a:p>
          <a:pPr latinLnBrk="1"/>
          <a:endParaRPr lang="ko-KR" altLang="en-US"/>
        </a:p>
      </dgm:t>
    </dgm:pt>
    <dgm:pt modelId="{B2422C0C-6AD8-4E74-9D3C-448221D8742E}" type="pres">
      <dgm:prSet presAssocID="{B6561996-80E9-4E73-AEDA-786CF86AB678}" presName="Accent3" presStyleCnt="0"/>
      <dgm:spPr/>
    </dgm:pt>
    <dgm:pt modelId="{6C27CE57-177C-45E8-B3F0-F88B217F0A5E}" type="pres">
      <dgm:prSet presAssocID="{B6561996-80E9-4E73-AEDA-786CF86AB678}" presName="Accent" presStyleLbl="bgShp" presStyleIdx="2" presStyleCnt="6"/>
      <dgm:spPr/>
    </dgm:pt>
    <dgm:pt modelId="{458B8F62-5B33-4873-A1CB-89D9119C28BF}" type="pres">
      <dgm:prSet presAssocID="{B6561996-80E9-4E73-AEDA-786CF86AB678}" presName="Child3" presStyleLbl="node1" presStyleIdx="2" presStyleCnt="6">
        <dgm:presLayoutVars>
          <dgm:chMax val="0"/>
          <dgm:chPref val="0"/>
          <dgm:bulletEnabled val="1"/>
        </dgm:presLayoutVars>
      </dgm:prSet>
      <dgm:spPr/>
      <dgm:t>
        <a:bodyPr/>
        <a:lstStyle/>
        <a:p>
          <a:pPr latinLnBrk="1"/>
          <a:endParaRPr lang="ko-KR" altLang="en-US"/>
        </a:p>
      </dgm:t>
    </dgm:pt>
    <dgm:pt modelId="{D12DA339-A8EA-4926-B0AF-14618264AD39}" type="pres">
      <dgm:prSet presAssocID="{19671395-7AE1-4BE6-B268-EFC5089DCFD3}" presName="Accent4" presStyleCnt="0"/>
      <dgm:spPr/>
    </dgm:pt>
    <dgm:pt modelId="{1FFA2FFB-618B-49C7-9926-5E4A0ACC9403}" type="pres">
      <dgm:prSet presAssocID="{19671395-7AE1-4BE6-B268-EFC5089DCFD3}" presName="Accent" presStyleLbl="bgShp" presStyleIdx="3" presStyleCnt="6"/>
      <dgm:spPr/>
    </dgm:pt>
    <dgm:pt modelId="{54DD1510-15FE-4859-A5B5-C05B9B09690D}" type="pres">
      <dgm:prSet presAssocID="{19671395-7AE1-4BE6-B268-EFC5089DCFD3}" presName="Child4" presStyleLbl="node1" presStyleIdx="3" presStyleCnt="6">
        <dgm:presLayoutVars>
          <dgm:chMax val="0"/>
          <dgm:chPref val="0"/>
          <dgm:bulletEnabled val="1"/>
        </dgm:presLayoutVars>
      </dgm:prSet>
      <dgm:spPr/>
      <dgm:t>
        <a:bodyPr/>
        <a:lstStyle/>
        <a:p>
          <a:pPr latinLnBrk="1"/>
          <a:endParaRPr lang="ko-KR" altLang="en-US"/>
        </a:p>
      </dgm:t>
    </dgm:pt>
    <dgm:pt modelId="{DB037188-2036-4696-8F23-5A1D4A8877AE}" type="pres">
      <dgm:prSet presAssocID="{74E75446-9DE9-425D-A994-4AE1F805512C}" presName="Accent5" presStyleCnt="0"/>
      <dgm:spPr/>
    </dgm:pt>
    <dgm:pt modelId="{A70D679E-0D46-4DC1-A00A-C6D1EC872CA7}" type="pres">
      <dgm:prSet presAssocID="{74E75446-9DE9-425D-A994-4AE1F805512C}" presName="Accent" presStyleLbl="bgShp" presStyleIdx="4" presStyleCnt="6"/>
      <dgm:spPr/>
    </dgm:pt>
    <dgm:pt modelId="{D20E6EF2-4171-4958-B5D6-382C079FF6D8}" type="pres">
      <dgm:prSet presAssocID="{74E75446-9DE9-425D-A994-4AE1F805512C}" presName="Child5" presStyleLbl="node1" presStyleIdx="4" presStyleCnt="6">
        <dgm:presLayoutVars>
          <dgm:chMax val="0"/>
          <dgm:chPref val="0"/>
          <dgm:bulletEnabled val="1"/>
        </dgm:presLayoutVars>
      </dgm:prSet>
      <dgm:spPr/>
      <dgm:t>
        <a:bodyPr/>
        <a:lstStyle/>
        <a:p>
          <a:pPr latinLnBrk="1"/>
          <a:endParaRPr lang="ko-KR" altLang="en-US"/>
        </a:p>
      </dgm:t>
    </dgm:pt>
    <dgm:pt modelId="{7A391ADB-04E9-444B-836F-31146817E292}" type="pres">
      <dgm:prSet presAssocID="{A5051008-8E96-4926-B67E-FB3F0500143D}" presName="Accent6" presStyleCnt="0"/>
      <dgm:spPr/>
    </dgm:pt>
    <dgm:pt modelId="{EA6908B5-71D9-4C0A-87FB-1356CF820CF3}" type="pres">
      <dgm:prSet presAssocID="{A5051008-8E96-4926-B67E-FB3F0500143D}" presName="Accent" presStyleLbl="bgShp" presStyleIdx="5" presStyleCnt="6"/>
      <dgm:spPr/>
    </dgm:pt>
    <dgm:pt modelId="{7221F87C-22B1-4361-856E-323959E4C684}" type="pres">
      <dgm:prSet presAssocID="{A5051008-8E96-4926-B67E-FB3F0500143D}" presName="Child6" presStyleLbl="node1" presStyleIdx="5" presStyleCnt="6">
        <dgm:presLayoutVars>
          <dgm:chMax val="0"/>
          <dgm:chPref val="0"/>
          <dgm:bulletEnabled val="1"/>
        </dgm:presLayoutVars>
      </dgm:prSet>
      <dgm:spPr/>
      <dgm:t>
        <a:bodyPr/>
        <a:lstStyle/>
        <a:p>
          <a:pPr latinLnBrk="1"/>
          <a:endParaRPr lang="ko-KR" altLang="en-US"/>
        </a:p>
      </dgm:t>
    </dgm:pt>
  </dgm:ptLst>
  <dgm:cxnLst>
    <dgm:cxn modelId="{AF54A9F2-8CAF-45AB-AA1E-F8D0F918EC8F}" srcId="{35C2A9B1-F4BD-42D1-936D-DF61AA65BB22}" destId="{D6EB8D03-24C0-4731-88F5-0FA0D295453A}" srcOrd="6" destOrd="0" parTransId="{5DCBFB94-AB45-4376-BE18-FEB5E1324545}" sibTransId="{98C0B373-34E9-4BEE-A736-2898BED8F66F}"/>
    <dgm:cxn modelId="{32579487-6C34-4A43-B90F-60799BA5F395}" srcId="{35C2A9B1-F4BD-42D1-936D-DF61AA65BB22}" destId="{19671395-7AE1-4BE6-B268-EFC5089DCFD3}" srcOrd="3" destOrd="0" parTransId="{E25E989F-F49F-456C-8145-FAFF450761D5}" sibTransId="{497C1E9F-8DEB-4DE6-B1DF-F9451B739649}"/>
    <dgm:cxn modelId="{DEAA0E5F-8FDE-4FA7-99EF-937BF9C5562A}" srcId="{35C2A9B1-F4BD-42D1-936D-DF61AA65BB22}" destId="{2EE143B0-9B61-4DB2-B81A-CEBC6984B8D3}" srcOrd="1" destOrd="0" parTransId="{B9B0C5E7-FC7B-4835-B30C-55E9298B3497}" sibTransId="{6BC6A69C-DF9C-4531-BDDB-4C014962FFA1}"/>
    <dgm:cxn modelId="{E5E1E669-12CC-4E18-BE31-1FEE00A7FC32}" srcId="{35C2A9B1-F4BD-42D1-936D-DF61AA65BB22}" destId="{8CF44316-7500-4EA8-BAEF-6905CCADEAF2}" srcOrd="0" destOrd="0" parTransId="{A06B6EFE-3715-48E8-8245-97E3B142ECB4}" sibTransId="{27D9ECE3-4E9C-45CE-AC80-648D442D09D6}"/>
    <dgm:cxn modelId="{D4CA54C9-71B3-45A6-8744-262024A00B1E}" srcId="{35C2A9B1-F4BD-42D1-936D-DF61AA65BB22}" destId="{B6561996-80E9-4E73-AEDA-786CF86AB678}" srcOrd="2" destOrd="0" parTransId="{13AF306B-E478-4F74-890D-DB2A5922E840}" sibTransId="{44EE0D68-1966-4978-983F-DF7B2C99B3CA}"/>
    <dgm:cxn modelId="{EE396074-A534-49FE-908F-143AC410496A}" type="presOf" srcId="{8CF44316-7500-4EA8-BAEF-6905CCADEAF2}" destId="{2E48921B-A994-4ADB-8BED-0CB4C2DE5A79}" srcOrd="0" destOrd="0" presId="urn:microsoft.com/office/officeart/2011/layout/HexagonRadial"/>
    <dgm:cxn modelId="{B0A233BC-FB22-479F-969B-748C37D9DF6D}" type="presOf" srcId="{A5051008-8E96-4926-B67E-FB3F0500143D}" destId="{7221F87C-22B1-4361-856E-323959E4C684}" srcOrd="0" destOrd="0" presId="urn:microsoft.com/office/officeart/2011/layout/HexagonRadial"/>
    <dgm:cxn modelId="{D6D05227-6D25-4BA8-B33F-36520795747E}" srcId="{35C2A9B1-F4BD-42D1-936D-DF61AA65BB22}" destId="{A5051008-8E96-4926-B67E-FB3F0500143D}" srcOrd="5" destOrd="0" parTransId="{A932D382-787D-40B3-9C46-2E5FE045BEA3}" sibTransId="{3683335A-A347-425F-8B8B-CB18941B5F6C}"/>
    <dgm:cxn modelId="{1F229C98-C2F1-4271-BC5B-F1B632D8B22E}" type="presOf" srcId="{110A5175-1E0D-4DB6-9849-06FEE2D4F7DC}" destId="{7D9168E2-2C77-4C07-9041-2F237809231B}" srcOrd="0" destOrd="0" presId="urn:microsoft.com/office/officeart/2011/layout/HexagonRadial"/>
    <dgm:cxn modelId="{7EA35DBF-7C0C-4114-8436-51F3DA80F8A8}" type="presOf" srcId="{19671395-7AE1-4BE6-B268-EFC5089DCFD3}" destId="{54DD1510-15FE-4859-A5B5-C05B9B09690D}" srcOrd="0" destOrd="0" presId="urn:microsoft.com/office/officeart/2011/layout/HexagonRadial"/>
    <dgm:cxn modelId="{624D4F45-5205-49CD-BD2C-D6772BF52485}" srcId="{35C2A9B1-F4BD-42D1-936D-DF61AA65BB22}" destId="{74E75446-9DE9-425D-A994-4AE1F805512C}" srcOrd="4" destOrd="0" parTransId="{4ECFED67-EE87-4773-9077-574BDF17BA4D}" sibTransId="{DFBE30B2-E042-4909-AB06-52D029D45FC2}"/>
    <dgm:cxn modelId="{7A75EB71-E6C0-4A1E-8A1E-E52A41A02D9B}" type="presOf" srcId="{2EE143B0-9B61-4DB2-B81A-CEBC6984B8D3}" destId="{C34F91CF-4BC5-49CF-929F-1C96B0742F94}" srcOrd="0" destOrd="0" presId="urn:microsoft.com/office/officeart/2011/layout/HexagonRadial"/>
    <dgm:cxn modelId="{05438E33-6F5D-4AD5-86A1-B063FFF684B9}" type="presOf" srcId="{B6561996-80E9-4E73-AEDA-786CF86AB678}" destId="{458B8F62-5B33-4873-A1CB-89D9119C28BF}" srcOrd="0" destOrd="0" presId="urn:microsoft.com/office/officeart/2011/layout/HexagonRadial"/>
    <dgm:cxn modelId="{270E1754-2FC6-4BAC-96AC-D8136FB3636E}" type="presOf" srcId="{35C2A9B1-F4BD-42D1-936D-DF61AA65BB22}" destId="{112C1F78-4111-4AD4-B62D-3214D3EFA840}" srcOrd="0" destOrd="0" presId="urn:microsoft.com/office/officeart/2011/layout/HexagonRadial"/>
    <dgm:cxn modelId="{2D776FBE-15DB-4B25-8AD9-1D0802ED31A4}" srcId="{110A5175-1E0D-4DB6-9849-06FEE2D4F7DC}" destId="{35C2A9B1-F4BD-42D1-936D-DF61AA65BB22}" srcOrd="0" destOrd="0" parTransId="{D0913BF3-D6AB-423C-896E-FCB19048750C}" sibTransId="{805E24D4-3F57-4C04-B59F-ADD74FB4FDD7}"/>
    <dgm:cxn modelId="{CF01EEEB-D4B2-498C-81CE-79D38421AE25}" type="presOf" srcId="{74E75446-9DE9-425D-A994-4AE1F805512C}" destId="{D20E6EF2-4171-4958-B5D6-382C079FF6D8}" srcOrd="0" destOrd="0" presId="urn:microsoft.com/office/officeart/2011/layout/HexagonRadial"/>
    <dgm:cxn modelId="{37511178-D710-46BA-8195-FBDEB89FD61C}" type="presParOf" srcId="{7D9168E2-2C77-4C07-9041-2F237809231B}" destId="{112C1F78-4111-4AD4-B62D-3214D3EFA840}" srcOrd="0" destOrd="0" presId="urn:microsoft.com/office/officeart/2011/layout/HexagonRadial"/>
    <dgm:cxn modelId="{CC4A37D8-E5BF-4F30-8AC4-1A86FFA1D602}" type="presParOf" srcId="{7D9168E2-2C77-4C07-9041-2F237809231B}" destId="{BF8F2026-0761-42F5-9432-991EFB6BCC11}" srcOrd="1" destOrd="0" presId="urn:microsoft.com/office/officeart/2011/layout/HexagonRadial"/>
    <dgm:cxn modelId="{89863DA4-8B8C-4105-B320-C742F0BB98DE}" type="presParOf" srcId="{BF8F2026-0761-42F5-9432-991EFB6BCC11}" destId="{7FE26A13-D1F0-4430-BBD0-006DC6AE1D4D}" srcOrd="0" destOrd="0" presId="urn:microsoft.com/office/officeart/2011/layout/HexagonRadial"/>
    <dgm:cxn modelId="{6620BD9A-3142-48DD-95B4-1D2A3C35AB45}" type="presParOf" srcId="{7D9168E2-2C77-4C07-9041-2F237809231B}" destId="{2E48921B-A994-4ADB-8BED-0CB4C2DE5A79}" srcOrd="2" destOrd="0" presId="urn:microsoft.com/office/officeart/2011/layout/HexagonRadial"/>
    <dgm:cxn modelId="{67C9913C-3DF8-4B70-A893-C68F75066D7C}" type="presParOf" srcId="{7D9168E2-2C77-4C07-9041-2F237809231B}" destId="{46FEC54E-88D9-4D42-B82C-E0E33B32E25E}" srcOrd="3" destOrd="0" presId="urn:microsoft.com/office/officeart/2011/layout/HexagonRadial"/>
    <dgm:cxn modelId="{5D562170-7669-4AA7-8F81-5AFD996AE473}" type="presParOf" srcId="{46FEC54E-88D9-4D42-B82C-E0E33B32E25E}" destId="{3FA1DD81-E4FD-4191-93DB-0E58CF257915}" srcOrd="0" destOrd="0" presId="urn:microsoft.com/office/officeart/2011/layout/HexagonRadial"/>
    <dgm:cxn modelId="{EA4301C5-8476-4219-9DA5-FF9BB8A1796A}" type="presParOf" srcId="{7D9168E2-2C77-4C07-9041-2F237809231B}" destId="{C34F91CF-4BC5-49CF-929F-1C96B0742F94}" srcOrd="4" destOrd="0" presId="urn:microsoft.com/office/officeart/2011/layout/HexagonRadial"/>
    <dgm:cxn modelId="{A8FA98F2-6AD1-4A1E-A71E-83CAA8D6B752}" type="presParOf" srcId="{7D9168E2-2C77-4C07-9041-2F237809231B}" destId="{B2422C0C-6AD8-4E74-9D3C-448221D8742E}" srcOrd="5" destOrd="0" presId="urn:microsoft.com/office/officeart/2011/layout/HexagonRadial"/>
    <dgm:cxn modelId="{EFB0CA8A-9039-469B-B545-02D15252ED31}" type="presParOf" srcId="{B2422C0C-6AD8-4E74-9D3C-448221D8742E}" destId="{6C27CE57-177C-45E8-B3F0-F88B217F0A5E}" srcOrd="0" destOrd="0" presId="urn:microsoft.com/office/officeart/2011/layout/HexagonRadial"/>
    <dgm:cxn modelId="{F6260E60-B594-4034-A285-9EA5163A241F}" type="presParOf" srcId="{7D9168E2-2C77-4C07-9041-2F237809231B}" destId="{458B8F62-5B33-4873-A1CB-89D9119C28BF}" srcOrd="6" destOrd="0" presId="urn:microsoft.com/office/officeart/2011/layout/HexagonRadial"/>
    <dgm:cxn modelId="{9B6882E3-E6ED-4DD8-B504-2C46C1C1484D}" type="presParOf" srcId="{7D9168E2-2C77-4C07-9041-2F237809231B}" destId="{D12DA339-A8EA-4926-B0AF-14618264AD39}" srcOrd="7" destOrd="0" presId="urn:microsoft.com/office/officeart/2011/layout/HexagonRadial"/>
    <dgm:cxn modelId="{DFC36970-9040-4CE2-8B82-5C4D9C3C60CC}" type="presParOf" srcId="{D12DA339-A8EA-4926-B0AF-14618264AD39}" destId="{1FFA2FFB-618B-49C7-9926-5E4A0ACC9403}" srcOrd="0" destOrd="0" presId="urn:microsoft.com/office/officeart/2011/layout/HexagonRadial"/>
    <dgm:cxn modelId="{46ECB96B-31F5-4008-B225-F03A3D998724}" type="presParOf" srcId="{7D9168E2-2C77-4C07-9041-2F237809231B}" destId="{54DD1510-15FE-4859-A5B5-C05B9B09690D}" srcOrd="8" destOrd="0" presId="urn:microsoft.com/office/officeart/2011/layout/HexagonRadial"/>
    <dgm:cxn modelId="{A1775A00-3413-4C3D-9832-A217E00F9BDF}" type="presParOf" srcId="{7D9168E2-2C77-4C07-9041-2F237809231B}" destId="{DB037188-2036-4696-8F23-5A1D4A8877AE}" srcOrd="9" destOrd="0" presId="urn:microsoft.com/office/officeart/2011/layout/HexagonRadial"/>
    <dgm:cxn modelId="{B76FBBBB-79DE-4AD7-8EF7-6CA359B4BA50}" type="presParOf" srcId="{DB037188-2036-4696-8F23-5A1D4A8877AE}" destId="{A70D679E-0D46-4DC1-A00A-C6D1EC872CA7}" srcOrd="0" destOrd="0" presId="urn:microsoft.com/office/officeart/2011/layout/HexagonRadial"/>
    <dgm:cxn modelId="{1C672C83-A7E2-40EC-8018-07F8B2FF352E}" type="presParOf" srcId="{7D9168E2-2C77-4C07-9041-2F237809231B}" destId="{D20E6EF2-4171-4958-B5D6-382C079FF6D8}" srcOrd="10" destOrd="0" presId="urn:microsoft.com/office/officeart/2011/layout/HexagonRadial"/>
    <dgm:cxn modelId="{12A29838-FF19-4F14-86E6-0A7780E24385}" type="presParOf" srcId="{7D9168E2-2C77-4C07-9041-2F237809231B}" destId="{7A391ADB-04E9-444B-836F-31146817E292}" srcOrd="11" destOrd="0" presId="urn:microsoft.com/office/officeart/2011/layout/HexagonRadial"/>
    <dgm:cxn modelId="{6AA12BA3-9442-485B-B83E-38CFEB662AAD}" type="presParOf" srcId="{7A391ADB-04E9-444B-836F-31146817E292}" destId="{EA6908B5-71D9-4C0A-87FB-1356CF820CF3}" srcOrd="0" destOrd="0" presId="urn:microsoft.com/office/officeart/2011/layout/HexagonRadial"/>
    <dgm:cxn modelId="{4DE066B5-57AB-465F-9074-7952B40AE3FE}" type="presParOf" srcId="{7D9168E2-2C77-4C07-9041-2F237809231B}" destId="{7221F87C-22B1-4361-856E-323959E4C684}" srcOrd="12" destOrd="0" presId="urn:microsoft.com/office/officeart/2011/layout/HexagonRadial"/>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C1F78-4111-4AD4-B62D-3214D3EFA840}">
      <dsp:nvSpPr>
        <dsp:cNvPr id="0" name=""/>
        <dsp:cNvSpPr/>
      </dsp:nvSpPr>
      <dsp:spPr>
        <a:xfrm>
          <a:off x="2174909" y="1116973"/>
          <a:ext cx="1419722" cy="1228117"/>
        </a:xfrm>
        <a:prstGeom prst="hexagon">
          <a:avLst>
            <a:gd name="adj" fmla="val 28570"/>
            <a:gd name="vf" fmla="val 115470"/>
          </a:avLst>
        </a:prstGeom>
        <a:solidFill>
          <a:schemeClr val="bg1">
            <a:lumMod val="95000"/>
          </a:schemeClr>
        </a:solidFill>
        <a:ln w="6350" cap="flat" cmpd="sng" algn="ctr">
          <a:solidFill>
            <a:schemeClr val="tx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endParaRPr lang="en-US" sz="900" b="1" kern="1200" dirty="0">
            <a:solidFill>
              <a:schemeClr val="tx1"/>
            </a:solidFill>
            <a:latin typeface="Arial" panose="020B0604020202020204" pitchFamily="34" charset="0"/>
            <a:cs typeface="Arial" panose="020B0604020202020204" pitchFamily="34" charset="0"/>
          </a:endParaRPr>
        </a:p>
      </dsp:txBody>
      <dsp:txXfrm>
        <a:off x="2410177" y="1320489"/>
        <a:ext cx="949186" cy="821085"/>
      </dsp:txXfrm>
    </dsp:sp>
    <dsp:sp modelId="{3FA1DD81-E4FD-4191-93DB-0E58CF257915}">
      <dsp:nvSpPr>
        <dsp:cNvPr id="0" name=""/>
        <dsp:cNvSpPr/>
      </dsp:nvSpPr>
      <dsp:spPr>
        <a:xfrm>
          <a:off x="3063928" y="529402"/>
          <a:ext cx="535657" cy="461539"/>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48921B-A994-4ADB-8BED-0CB4C2DE5A79}">
      <dsp:nvSpPr>
        <dsp:cNvPr id="0" name=""/>
        <dsp:cNvSpPr/>
      </dsp:nvSpPr>
      <dsp:spPr>
        <a:xfrm>
          <a:off x="2305686" y="0"/>
          <a:ext cx="1163452" cy="1006522"/>
        </a:xfrm>
        <a:prstGeom prst="hexagon">
          <a:avLst>
            <a:gd name="adj" fmla="val 28570"/>
            <a:gd name="vf" fmla="val 115470"/>
          </a:avLst>
        </a:prstGeom>
        <a:solidFill>
          <a:srgbClr val="FFCCFF"/>
        </a:solidFill>
        <a:ln w="6350" cap="flat" cmpd="sng" algn="ctr">
          <a:solidFill>
            <a:schemeClr val="tx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dirty="0" smtClean="0">
              <a:solidFill>
                <a:schemeClr val="tx1"/>
              </a:solidFill>
              <a:latin typeface="Arial" panose="020B0604020202020204" pitchFamily="34" charset="0"/>
              <a:cs typeface="Arial" panose="020B0604020202020204" pitchFamily="34" charset="0"/>
            </a:rPr>
            <a:t>환자 중심 상담</a:t>
          </a:r>
          <a:endParaRPr lang="en-US" sz="900" b="1" kern="1200" baseline="30000" dirty="0">
            <a:solidFill>
              <a:schemeClr val="tx1"/>
            </a:solidFill>
            <a:latin typeface="Arial" panose="020B0604020202020204" pitchFamily="34" charset="0"/>
            <a:cs typeface="Arial" panose="020B0604020202020204" pitchFamily="34" charset="0"/>
          </a:endParaRPr>
        </a:p>
      </dsp:txBody>
      <dsp:txXfrm>
        <a:off x="2498495" y="166802"/>
        <a:ext cx="777834" cy="672918"/>
      </dsp:txXfrm>
    </dsp:sp>
    <dsp:sp modelId="{6C27CE57-177C-45E8-B3F0-F88B217F0A5E}">
      <dsp:nvSpPr>
        <dsp:cNvPr id="0" name=""/>
        <dsp:cNvSpPr/>
      </dsp:nvSpPr>
      <dsp:spPr>
        <a:xfrm>
          <a:off x="3689081" y="1392235"/>
          <a:ext cx="535657" cy="461539"/>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4F91CF-4BC5-49CF-929F-1C96B0742F94}">
      <dsp:nvSpPr>
        <dsp:cNvPr id="0" name=""/>
        <dsp:cNvSpPr/>
      </dsp:nvSpPr>
      <dsp:spPr>
        <a:xfrm>
          <a:off x="3372707" y="619079"/>
          <a:ext cx="1163452" cy="1006522"/>
        </a:xfrm>
        <a:prstGeom prst="hexagon">
          <a:avLst>
            <a:gd name="adj" fmla="val 28570"/>
            <a:gd name="vf" fmla="val 115470"/>
          </a:avLst>
        </a:prstGeom>
        <a:solidFill>
          <a:srgbClr val="66CCFF"/>
        </a:solidFill>
        <a:ln w="6350" cap="flat" cmpd="sng" algn="ctr">
          <a:solidFill>
            <a:schemeClr val="tx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dirty="0" smtClean="0">
              <a:solidFill>
                <a:schemeClr val="tx1"/>
              </a:solidFill>
              <a:latin typeface="Arial" panose="020B0604020202020204" pitchFamily="34" charset="0"/>
              <a:cs typeface="Arial" panose="020B0604020202020204" pitchFamily="34" charset="0"/>
            </a:rPr>
            <a:t>환자의 필요에 따라 </a:t>
          </a:r>
          <a:r>
            <a:rPr lang="ko-KR" altLang="en-US" sz="900" b="1" kern="1200" dirty="0" err="1" smtClean="0">
              <a:solidFill>
                <a:schemeClr val="tx1"/>
              </a:solidFill>
              <a:latin typeface="Arial" panose="020B0604020202020204" pitchFamily="34" charset="0"/>
              <a:cs typeface="Arial" panose="020B0604020202020204" pitchFamily="34" charset="0"/>
            </a:rPr>
            <a:t>시의적절한</a:t>
          </a:r>
          <a:r>
            <a:rPr lang="ko-KR" altLang="en-US" sz="900" b="1" kern="1200" dirty="0" smtClean="0">
              <a:solidFill>
                <a:schemeClr val="tx1"/>
              </a:solidFill>
              <a:latin typeface="Arial" panose="020B0604020202020204" pitchFamily="34" charset="0"/>
              <a:cs typeface="Arial" panose="020B0604020202020204" pitchFamily="34" charset="0"/>
            </a:rPr>
            <a:t> 도움 제공</a:t>
          </a:r>
          <a:endParaRPr lang="en-US" sz="900" b="1" kern="1200" dirty="0">
            <a:solidFill>
              <a:schemeClr val="tx1"/>
            </a:solidFill>
            <a:latin typeface="Arial" panose="020B0604020202020204" pitchFamily="34" charset="0"/>
            <a:cs typeface="Arial" panose="020B0604020202020204" pitchFamily="34" charset="0"/>
          </a:endParaRPr>
        </a:p>
      </dsp:txBody>
      <dsp:txXfrm>
        <a:off x="3565516" y="785881"/>
        <a:ext cx="777834" cy="672918"/>
      </dsp:txXfrm>
    </dsp:sp>
    <dsp:sp modelId="{1FFA2FFB-618B-49C7-9926-5E4A0ACC9403}">
      <dsp:nvSpPr>
        <dsp:cNvPr id="0" name=""/>
        <dsp:cNvSpPr/>
      </dsp:nvSpPr>
      <dsp:spPr>
        <a:xfrm>
          <a:off x="3254810" y="2366211"/>
          <a:ext cx="535657" cy="461539"/>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8B8F62-5B33-4873-A1CB-89D9119C28BF}">
      <dsp:nvSpPr>
        <dsp:cNvPr id="0" name=""/>
        <dsp:cNvSpPr/>
      </dsp:nvSpPr>
      <dsp:spPr>
        <a:xfrm>
          <a:off x="3372707" y="1836116"/>
          <a:ext cx="1163452" cy="1006522"/>
        </a:xfrm>
        <a:prstGeom prst="hexagon">
          <a:avLst>
            <a:gd name="adj" fmla="val 28570"/>
            <a:gd name="vf" fmla="val 115470"/>
          </a:avLst>
        </a:prstGeom>
        <a:solidFill>
          <a:srgbClr val="99FFCC"/>
        </a:solidFill>
        <a:ln w="6350" cap="flat" cmpd="sng" algn="ctr">
          <a:solidFill>
            <a:schemeClr val="tx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spc="0" baseline="0" dirty="0" smtClean="0">
              <a:solidFill>
                <a:schemeClr val="tx1"/>
              </a:solidFill>
              <a:latin typeface="Arial" panose="020B0604020202020204" pitchFamily="34" charset="0"/>
              <a:cs typeface="Arial" panose="020B0604020202020204" pitchFamily="34" charset="0"/>
            </a:rPr>
            <a:t>환자의 심리적인 문제에 접근</a:t>
          </a:r>
          <a:endParaRPr lang="en-US" sz="900" b="1" kern="1200" dirty="0">
            <a:solidFill>
              <a:schemeClr val="tx1"/>
            </a:solidFill>
            <a:latin typeface="Arial" panose="020B0604020202020204" pitchFamily="34" charset="0"/>
            <a:cs typeface="Arial" panose="020B0604020202020204" pitchFamily="34" charset="0"/>
          </a:endParaRPr>
        </a:p>
      </dsp:txBody>
      <dsp:txXfrm>
        <a:off x="3565516" y="2002918"/>
        <a:ext cx="777834" cy="672918"/>
      </dsp:txXfrm>
    </dsp:sp>
    <dsp:sp modelId="{A70D679E-0D46-4DC1-A00A-C6D1EC872CA7}">
      <dsp:nvSpPr>
        <dsp:cNvPr id="0" name=""/>
        <dsp:cNvSpPr/>
      </dsp:nvSpPr>
      <dsp:spPr>
        <a:xfrm>
          <a:off x="2177551" y="2467314"/>
          <a:ext cx="535657" cy="461539"/>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D1510-15FE-4859-A5B5-C05B9B09690D}">
      <dsp:nvSpPr>
        <dsp:cNvPr id="0" name=""/>
        <dsp:cNvSpPr/>
      </dsp:nvSpPr>
      <dsp:spPr>
        <a:xfrm>
          <a:off x="2305686" y="2455888"/>
          <a:ext cx="1163452" cy="1006522"/>
        </a:xfrm>
        <a:prstGeom prst="hexagon">
          <a:avLst>
            <a:gd name="adj" fmla="val 28570"/>
            <a:gd name="vf" fmla="val 115470"/>
          </a:avLst>
        </a:prstGeom>
        <a:solidFill>
          <a:srgbClr val="CCCCFF"/>
        </a:solidFill>
        <a:ln w="6350" cap="flat" cmpd="sng" algn="ctr">
          <a:solidFill>
            <a:schemeClr val="tx1"/>
          </a:solidFill>
          <a:prstDash val="solid"/>
          <a:miter lim="800000"/>
        </a:ln>
        <a:effectLst>
          <a:outerShdw blurRad="50800" dist="38100" algn="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dirty="0" smtClean="0">
              <a:solidFill>
                <a:schemeClr val="tx1"/>
              </a:solidFill>
              <a:latin typeface="Arial" panose="020B0604020202020204" pitchFamily="34" charset="0"/>
              <a:cs typeface="Arial" panose="020B0604020202020204" pitchFamily="34" charset="0"/>
            </a:rPr>
            <a:t>환자의 자기관리 기술을 지지</a:t>
          </a:r>
          <a:endParaRPr lang="en-US" sz="900" b="1" kern="1200" dirty="0">
            <a:solidFill>
              <a:schemeClr val="tx1"/>
            </a:solidFill>
            <a:latin typeface="Arial" panose="020B0604020202020204" pitchFamily="34" charset="0"/>
            <a:cs typeface="Arial" panose="020B0604020202020204" pitchFamily="34" charset="0"/>
          </a:endParaRPr>
        </a:p>
      </dsp:txBody>
      <dsp:txXfrm>
        <a:off x="2498495" y="2622690"/>
        <a:ext cx="777834" cy="672918"/>
      </dsp:txXfrm>
    </dsp:sp>
    <dsp:sp modelId="{EA6908B5-71D9-4C0A-87FB-1356CF820CF3}">
      <dsp:nvSpPr>
        <dsp:cNvPr id="0" name=""/>
        <dsp:cNvSpPr/>
      </dsp:nvSpPr>
      <dsp:spPr>
        <a:xfrm>
          <a:off x="1542160" y="1604827"/>
          <a:ext cx="535657" cy="461539"/>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0E6EF2-4171-4958-B5D6-382C079FF6D8}">
      <dsp:nvSpPr>
        <dsp:cNvPr id="0" name=""/>
        <dsp:cNvSpPr/>
      </dsp:nvSpPr>
      <dsp:spPr>
        <a:xfrm>
          <a:off x="1233712" y="1836809"/>
          <a:ext cx="1163452" cy="1006522"/>
        </a:xfrm>
        <a:prstGeom prst="hexagon">
          <a:avLst>
            <a:gd name="adj" fmla="val 28570"/>
            <a:gd name="vf" fmla="val 115470"/>
          </a:avLst>
        </a:prstGeom>
        <a:solidFill>
          <a:schemeClr val="bg1"/>
        </a:solidFill>
        <a:ln w="6350" cap="flat" cmpd="sng" algn="ctr">
          <a:solidFill>
            <a:srgbClr val="00B050"/>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spc="0" baseline="0" dirty="0" smtClean="0">
              <a:solidFill>
                <a:schemeClr val="tx1"/>
              </a:solidFill>
              <a:latin typeface="Arial" panose="020B0604020202020204" pitchFamily="34" charset="0"/>
              <a:cs typeface="Arial" panose="020B0604020202020204" pitchFamily="34" charset="0"/>
            </a:rPr>
            <a:t>지속적인 교육을 받음</a:t>
          </a:r>
          <a:endParaRPr lang="en-US" sz="900" b="1" kern="1200" baseline="30000" dirty="0">
            <a:solidFill>
              <a:schemeClr val="tx1"/>
            </a:solidFill>
            <a:latin typeface="Arial" panose="020B0604020202020204" pitchFamily="34" charset="0"/>
            <a:cs typeface="Arial" panose="020B0604020202020204" pitchFamily="34" charset="0"/>
          </a:endParaRPr>
        </a:p>
      </dsp:txBody>
      <dsp:txXfrm>
        <a:off x="1426521" y="2003611"/>
        <a:ext cx="777834" cy="672918"/>
      </dsp:txXfrm>
    </dsp:sp>
    <dsp:sp modelId="{7221F87C-22B1-4361-856E-323959E4C684}">
      <dsp:nvSpPr>
        <dsp:cNvPr id="0" name=""/>
        <dsp:cNvSpPr/>
      </dsp:nvSpPr>
      <dsp:spPr>
        <a:xfrm>
          <a:off x="1233712" y="617694"/>
          <a:ext cx="1163452" cy="1006522"/>
        </a:xfrm>
        <a:prstGeom prst="hexagon">
          <a:avLst>
            <a:gd name="adj" fmla="val 28570"/>
            <a:gd name="vf" fmla="val 115470"/>
          </a:avLst>
        </a:prstGeom>
        <a:solidFill>
          <a:srgbClr val="FFFF99"/>
        </a:solidFill>
        <a:ln w="6350" cap="flat" cmpd="sng" algn="ctr">
          <a:solidFill>
            <a:schemeClr val="tx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ko-KR" altLang="en-US" sz="900" b="1" kern="1200" dirty="0" smtClean="0">
              <a:solidFill>
                <a:schemeClr val="tx1"/>
              </a:solidFill>
              <a:latin typeface="Arial" panose="020B0604020202020204" pitchFamily="34" charset="0"/>
              <a:cs typeface="Arial" panose="020B0604020202020204" pitchFamily="34" charset="0"/>
            </a:rPr>
            <a:t>환자의 필요에 따른 교육 제공</a:t>
          </a:r>
          <a:endParaRPr lang="en-US" sz="900" b="1" kern="1200" baseline="30000" dirty="0">
            <a:solidFill>
              <a:schemeClr val="tx1"/>
            </a:solidFill>
            <a:latin typeface="Arial" panose="020B0604020202020204" pitchFamily="34" charset="0"/>
            <a:cs typeface="Arial" panose="020B0604020202020204" pitchFamily="34" charset="0"/>
          </a:endParaRPr>
        </a:p>
      </dsp:txBody>
      <dsp:txXfrm>
        <a:off x="1426521" y="784496"/>
        <a:ext cx="777834" cy="672918"/>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575" cy="49847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6039" y="1"/>
            <a:ext cx="2949575" cy="498475"/>
          </a:xfrm>
          <a:prstGeom prst="rect">
            <a:avLst/>
          </a:prstGeom>
        </p:spPr>
        <p:txBody>
          <a:bodyPr vert="horz" lIns="91440" tIns="45720" rIns="91440" bIns="45720" rtlCol="0"/>
          <a:lstStyle>
            <a:lvl1pPr algn="r">
              <a:defRPr sz="1200"/>
            </a:lvl1pPr>
          </a:lstStyle>
          <a:p>
            <a:fld id="{DB241F3D-8F56-4313-81A2-A1D6ED163814}" type="datetimeFigureOut">
              <a:rPr lang="en-US" smtClean="0"/>
              <a:t>1/12/2023</a:t>
            </a:fld>
            <a:endParaRPr lang="en-US" dirty="0"/>
          </a:p>
        </p:txBody>
      </p:sp>
      <p:sp>
        <p:nvSpPr>
          <p:cNvPr id="4" name="Footer Placeholder 3"/>
          <p:cNvSpPr>
            <a:spLocks noGrp="1"/>
          </p:cNvSpPr>
          <p:nvPr>
            <p:ph type="ftr" sz="quarter" idx="2"/>
          </p:nvPr>
        </p:nvSpPr>
        <p:spPr>
          <a:xfrm>
            <a:off x="1" y="9440864"/>
            <a:ext cx="2949575" cy="4984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6039" y="9440864"/>
            <a:ext cx="2949575" cy="498475"/>
          </a:xfrm>
          <a:prstGeom prst="rect">
            <a:avLst/>
          </a:prstGeom>
        </p:spPr>
        <p:txBody>
          <a:bodyPr vert="horz" lIns="91440" tIns="45720" rIns="91440" bIns="45720" rtlCol="0" anchor="b"/>
          <a:lstStyle>
            <a:lvl1pPr algn="r">
              <a:defRPr sz="1200"/>
            </a:lvl1pPr>
          </a:lstStyle>
          <a:p>
            <a:fld id="{C845E4BF-9AE2-41C2-A023-EC124F5FE2E8}" type="slidenum">
              <a:rPr lang="en-US" smtClean="0"/>
              <a:t>‹#›</a:t>
            </a:fld>
            <a:endParaRPr lang="en-US" dirty="0"/>
          </a:p>
        </p:txBody>
      </p:sp>
    </p:spTree>
    <p:extLst>
      <p:ext uri="{BB962C8B-B14F-4D97-AF65-F5344CB8AC3E}">
        <p14:creationId xmlns:p14="http://schemas.microsoft.com/office/powerpoint/2010/main" val="1514774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22275" y="4783306"/>
            <a:ext cx="5962650" cy="4787413"/>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5646460"/>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1pPr>
    <a:lvl2pPr marL="541338" indent="-182563" algn="l" defTabSz="914400" rtl="0" eaLnBrk="1" latinLnBrk="0" hangingPunct="1">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898525" indent="-182563" algn="l" defTabSz="914400" rtl="0" eaLnBrk="1" latinLnBrk="0" hangingPunct="1">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3pPr>
    <a:lvl4pPr marL="1257300" indent="-182563" algn="l" defTabSz="914400" rtl="0" eaLnBrk="1" latinLnBrk="0" hangingPunct="1">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4pPr>
    <a:lvl5pPr marL="1616075" indent="-184150" algn="l" defTabSz="914400" rtl="0" eaLnBrk="1" latinLnBrk="0" hangingPunct="1">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4831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2</a:t>
            </a:fld>
            <a:endParaRPr lang="en-US" dirty="0"/>
          </a:p>
        </p:txBody>
      </p:sp>
    </p:spTree>
    <p:extLst>
      <p:ext uri="{BB962C8B-B14F-4D97-AF65-F5344CB8AC3E}">
        <p14:creationId xmlns:p14="http://schemas.microsoft.com/office/powerpoint/2010/main" val="4022099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3</a:t>
            </a:fld>
            <a:endParaRPr lang="en-US" dirty="0"/>
          </a:p>
        </p:txBody>
      </p:sp>
    </p:spTree>
    <p:extLst>
      <p:ext uri="{BB962C8B-B14F-4D97-AF65-F5344CB8AC3E}">
        <p14:creationId xmlns:p14="http://schemas.microsoft.com/office/powerpoint/2010/main" val="1928041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4</a:t>
            </a:fld>
            <a:endParaRPr lang="en-US" dirty="0"/>
          </a:p>
        </p:txBody>
      </p:sp>
    </p:spTree>
    <p:extLst>
      <p:ext uri="{BB962C8B-B14F-4D97-AF65-F5344CB8AC3E}">
        <p14:creationId xmlns:p14="http://schemas.microsoft.com/office/powerpoint/2010/main" val="267978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4753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373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건선관절염은 피부 건선을 동반하는 자가면역성 만성 </a:t>
            </a:r>
            <a:r>
              <a:rPr lang="ko-KR" altLang="en-US" sz="1000" b="0" i="0" u="none" strike="noStrike" baseline="0" dirty="0" err="1" smtClean="0">
                <a:latin typeface="Arial" panose="020B0604020202020204" pitchFamily="34" charset="0"/>
                <a:cs typeface="Arial" panose="020B0604020202020204" pitchFamily="34" charset="0"/>
              </a:rPr>
              <a:t>근골격계</a:t>
            </a:r>
            <a:r>
              <a:rPr lang="ko-KR" altLang="en-US" sz="1000" b="0" i="0" u="none" strike="noStrike" baseline="0" dirty="0" smtClean="0">
                <a:latin typeface="Arial" panose="020B0604020202020204" pitchFamily="34" charset="0"/>
                <a:cs typeface="Arial" panose="020B0604020202020204" pitchFamily="34" charset="0"/>
              </a:rPr>
              <a:t> 질환이다</a:t>
            </a:r>
            <a:r>
              <a:rPr lang="en-US" sz="1000" b="0" i="0" u="none" strike="noStrike" baseline="0" dirty="0" smtClean="0">
                <a:latin typeface="Arial" panose="020B0604020202020204" pitchFamily="34" charset="0"/>
                <a:cs typeface="Arial" panose="020B0604020202020204" pitchFamily="34" charset="0"/>
              </a:rPr>
              <a:t>.</a:t>
            </a:r>
            <a:r>
              <a:rPr lang="en-SG" sz="1000" b="0" i="0" u="none" strike="noStrike" baseline="30000" dirty="0">
                <a:latin typeface="Arial" panose="020B0604020202020204" pitchFamily="34" charset="0"/>
                <a:cs typeface="Arial" panose="020B0604020202020204" pitchFamily="34" charset="0"/>
              </a:rPr>
              <a:t>1</a:t>
            </a:r>
            <a:endParaRPr lang="nb-NO" sz="1000" b="0" i="0" u="none" baseline="30000" dirty="0">
              <a:latin typeface="Arial" panose="020B0604020202020204" pitchFamily="34" charset="0"/>
              <a:cs typeface="Arial" panose="020B0604020202020204" pitchFamily="34" charset="0"/>
            </a:endParaRPr>
          </a:p>
          <a:p>
            <a:pPr algn="l"/>
            <a:endParaRPr lang="en-US" sz="1000" b="0" i="0" u="none" strike="noStrike" baseline="0" dirty="0">
              <a:latin typeface="Arial" panose="020B0604020202020204" pitchFamily="34" charset="0"/>
              <a:cs typeface="Arial" panose="020B0604020202020204" pitchFamily="34" charset="0"/>
            </a:endParaRPr>
          </a:p>
          <a:p>
            <a:pPr algn="l"/>
            <a:r>
              <a:rPr lang="ko-KR" altLang="en-US" sz="1000" b="0" i="0" u="none" strike="noStrike" baseline="0" dirty="0" smtClean="0">
                <a:latin typeface="Arial" panose="020B0604020202020204" pitchFamily="34" charset="0"/>
                <a:cs typeface="Arial" panose="020B0604020202020204" pitchFamily="34" charset="0"/>
              </a:rPr>
              <a:t>건선관절염은 전체 인구의 </a:t>
            </a:r>
            <a:r>
              <a:rPr lang="en-US" altLang="ko-KR" sz="1000" b="0" i="0" u="none" strike="noStrike" baseline="0" dirty="0" smtClean="0">
                <a:latin typeface="Arial" panose="020B0604020202020204" pitchFamily="34" charset="0"/>
                <a:cs typeface="Arial" panose="020B0604020202020204" pitchFamily="34" charset="0"/>
              </a:rPr>
              <a:t>0.3-1% </a:t>
            </a:r>
            <a:r>
              <a:rPr lang="ko-KR" altLang="en-US" sz="1000" b="0" i="0" u="none" strike="noStrike" baseline="0" dirty="0" smtClean="0">
                <a:latin typeface="Arial" panose="020B0604020202020204" pitchFamily="34" charset="0"/>
                <a:cs typeface="Arial" panose="020B0604020202020204" pitchFamily="34" charset="0"/>
              </a:rPr>
              <a:t>정도에서 </a:t>
            </a:r>
            <a:r>
              <a:rPr lang="ko-KR" altLang="en-US" sz="1000" b="0" i="0" u="none" strike="noStrike" baseline="0" dirty="0" err="1" smtClean="0">
                <a:latin typeface="Arial" panose="020B0604020202020204" pitchFamily="34" charset="0"/>
                <a:cs typeface="Arial" panose="020B0604020202020204" pitchFamily="34" charset="0"/>
              </a:rPr>
              <a:t>이환되며</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건선이 있는 환자에서는 약 </a:t>
            </a:r>
            <a:r>
              <a:rPr lang="en-US" altLang="ko-KR" sz="1000" b="0" i="0" u="none" strike="noStrike" baseline="0" dirty="0" smtClean="0">
                <a:latin typeface="Arial" panose="020B0604020202020204" pitchFamily="34" charset="0"/>
                <a:cs typeface="Arial" panose="020B0604020202020204" pitchFamily="34" charset="0"/>
              </a:rPr>
              <a:t>30% </a:t>
            </a:r>
            <a:r>
              <a:rPr lang="ko-KR" altLang="en-US" sz="1000" b="0" i="0" u="none" strike="noStrike" baseline="0" dirty="0" smtClean="0">
                <a:latin typeface="Arial" panose="020B0604020202020204" pitchFamily="34" charset="0"/>
                <a:cs typeface="Arial" panose="020B0604020202020204" pitchFamily="34" charset="0"/>
              </a:rPr>
              <a:t>까지</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동반된다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p>
          <a:p>
            <a:pPr algn="l"/>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피부 침범과 전형적인 </a:t>
            </a:r>
            <a:r>
              <a:rPr lang="ko-KR" altLang="en-US" sz="1000" b="0" i="0" u="none" strike="noStrike" baseline="0" dirty="0" err="1" smtClean="0">
                <a:latin typeface="Arial" panose="020B0604020202020204" pitchFamily="34" charset="0"/>
                <a:cs typeface="Arial" panose="020B0604020202020204" pitchFamily="34" charset="0"/>
              </a:rPr>
              <a:t>관절외</a:t>
            </a:r>
            <a:r>
              <a:rPr lang="ko-KR" altLang="en-US" sz="1000" b="0" i="0" u="none" strike="noStrike" baseline="0" dirty="0" smtClean="0">
                <a:latin typeface="Arial" panose="020B0604020202020204" pitchFamily="34" charset="0"/>
                <a:cs typeface="Arial" panose="020B0604020202020204" pitchFamily="34" charset="0"/>
              </a:rPr>
              <a:t> 증상 외에도</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심혈관 질환</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대사 증후군</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우울증 등이 질환의 부담을 증가시킬 수 있다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3</a:t>
            </a: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일반 인구와 비교하여</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err="1" smtClean="0">
                <a:latin typeface="Arial" panose="020B0604020202020204" pitchFamily="34" charset="0"/>
                <a:cs typeface="Arial" panose="020B0604020202020204" pitchFamily="34" charset="0"/>
              </a:rPr>
              <a:t>건선관절염</a:t>
            </a:r>
            <a:r>
              <a:rPr lang="ko-KR" altLang="en-US" sz="1000" b="0" i="0" u="none" strike="noStrike" baseline="0" dirty="0" smtClean="0">
                <a:latin typeface="Arial" panose="020B0604020202020204" pitchFamily="34" charset="0"/>
                <a:cs typeface="Arial" panose="020B0604020202020204" pitchFamily="34" charset="0"/>
              </a:rPr>
              <a:t> 환자가 더 많은 동반질환을 갖고 있으며</a:t>
            </a:r>
            <a:r>
              <a:rPr lang="en-US" altLang="ko-KR" sz="1000" b="0" i="0" u="none" strike="noStrike" baseline="0" dirty="0" smtClean="0">
                <a:latin typeface="Arial" panose="020B0604020202020204" pitchFamily="34" charset="0"/>
                <a:cs typeface="Arial" panose="020B0604020202020204" pitchFamily="34" charset="0"/>
              </a:rPr>
              <a:t>, 50% </a:t>
            </a:r>
            <a:r>
              <a:rPr lang="ko-KR" altLang="en-US" sz="1000" b="0" i="0" u="none" strike="noStrike" baseline="0" dirty="0" smtClean="0">
                <a:latin typeface="Arial" panose="020B0604020202020204" pitchFamily="34" charset="0"/>
                <a:cs typeface="Arial" panose="020B0604020202020204" pitchFamily="34" charset="0"/>
              </a:rPr>
              <a:t>이상의</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환자가 적어도 한 개 이상의 동반질환을 갖는다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algn="l"/>
            <a:r>
              <a:rPr lang="ko-KR" altLang="en-US" sz="1000" b="0" i="0" u="none" strike="noStrike" baseline="0" dirty="0" smtClean="0">
                <a:latin typeface="Arial" panose="020B0604020202020204" pitchFamily="34" charset="0"/>
                <a:cs typeface="Arial" panose="020B0604020202020204" pitchFamily="34" charset="0"/>
              </a:rPr>
              <a:t>질환의 다각적 특성 때문에</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건선관절염의 개별화된 치료를 위해 </a:t>
            </a:r>
            <a:r>
              <a:rPr lang="ko-KR" altLang="en-US" sz="1000" b="0" i="0" u="none" strike="noStrike" baseline="0" dirty="0" err="1" smtClean="0">
                <a:latin typeface="Arial" panose="020B0604020202020204" pitchFamily="34" charset="0"/>
                <a:cs typeface="Arial" panose="020B0604020202020204" pitchFamily="34" charset="0"/>
              </a:rPr>
              <a:t>다학제</a:t>
            </a:r>
            <a:r>
              <a:rPr lang="ko-KR" altLang="en-US" sz="1000" b="0" i="0" u="none" strike="noStrike" baseline="0" dirty="0" smtClean="0">
                <a:latin typeface="Arial" panose="020B0604020202020204" pitchFamily="34" charset="0"/>
                <a:cs typeface="Arial" panose="020B0604020202020204" pitchFamily="34" charset="0"/>
              </a:rPr>
              <a:t> 접근이 필요하다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5</a:t>
            </a:r>
            <a:endParaRPr lang="en-US" sz="1000" b="0" i="0" u="none" strike="noStrike" baseline="0" dirty="0">
              <a:latin typeface="Arial" panose="020B0604020202020204" pitchFamily="34" charset="0"/>
              <a:cs typeface="Arial" panose="020B0604020202020204" pitchFamily="34" charset="0"/>
            </a:endParaRPr>
          </a:p>
          <a:p>
            <a:pPr algn="l"/>
            <a:endParaRPr lang="en-US" sz="1000" b="0" i="0" u="none" strike="noStrike" baseline="0" dirty="0">
              <a:latin typeface="Arial" panose="020B0604020202020204" pitchFamily="34" charset="0"/>
              <a:cs typeface="Arial" panose="020B0604020202020204" pitchFamily="34" charset="0"/>
            </a:endParaRPr>
          </a:p>
          <a:p>
            <a:pPr marL="0" indent="0" algn="l">
              <a:buNone/>
            </a:pPr>
            <a:r>
              <a:rPr lang="en-US" sz="1000" b="0" i="0" u="none" strike="noStrike" baseline="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b-NO" sz="1000" b="0" i="0" u="none" baseline="0" dirty="0">
                <a:latin typeface="Arial" panose="020B0604020202020204" pitchFamily="34" charset="0"/>
                <a:cs typeface="Arial" panose="020B0604020202020204" pitchFamily="34" charset="0"/>
              </a:rPr>
              <a:t>Iragorri N, et al. Rheumatology (Oxford) 2019;58(4):692-707.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Zhao SS, et al. Clin Rheumatol 2020;39(1):217-225.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Van den Bosch F, et al. Lancet 2018;391(10136):2285-2294.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Husni ME, et al. Semin Arthritis Rheum 2017;47(3):351-360.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Betteridge N, et al. J Eur Acad Dermatol Venereol 2016;30(4):576-585.</a:t>
            </a:r>
          </a:p>
        </p:txBody>
      </p:sp>
    </p:spTree>
    <p:extLst>
      <p:ext uri="{BB962C8B-B14F-4D97-AF65-F5344CB8AC3E}">
        <p14:creationId xmlns:p14="http://schemas.microsoft.com/office/powerpoint/2010/main" val="2563967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err="1" smtClean="0">
                <a:latin typeface="Arial" panose="020B0604020202020204" pitchFamily="34" charset="0"/>
                <a:cs typeface="Arial" panose="020B0604020202020204" pitchFamily="34" charset="0"/>
              </a:rPr>
              <a:t>건선관절염</a:t>
            </a:r>
            <a:r>
              <a:rPr lang="ko-KR" altLang="en-US" sz="1000" b="0" i="0" u="none" strike="noStrike" baseline="0" dirty="0" smtClean="0">
                <a:latin typeface="Arial" panose="020B0604020202020204" pitchFamily="34" charset="0"/>
                <a:cs typeface="Arial" panose="020B0604020202020204" pitchFamily="34" charset="0"/>
              </a:rPr>
              <a:t> 치료를 위한 </a:t>
            </a:r>
            <a:r>
              <a:rPr lang="ko-KR" altLang="en-US" sz="1000" b="0" i="0" u="none" strike="noStrike" baseline="0" dirty="0" err="1" smtClean="0">
                <a:latin typeface="Arial" panose="020B0604020202020204" pitchFamily="34" charset="0"/>
                <a:cs typeface="Arial" panose="020B0604020202020204" pitchFamily="34" charset="0"/>
              </a:rPr>
              <a:t>다학제팀</a:t>
            </a:r>
            <a:r>
              <a:rPr lang="ko-KR" altLang="en-US" sz="1000" b="0" i="0" u="none" strike="noStrike" baseline="0" dirty="0" smtClean="0">
                <a:latin typeface="Arial" panose="020B0604020202020204" pitchFamily="34" charset="0"/>
                <a:cs typeface="Arial" panose="020B0604020202020204" pitchFamily="34" charset="0"/>
              </a:rPr>
              <a:t> 모델에는 보통 </a:t>
            </a:r>
            <a:r>
              <a:rPr lang="ko-KR" altLang="en-US" sz="1000" b="0" i="0" u="none" strike="noStrike" baseline="0" dirty="0" err="1" smtClean="0">
                <a:latin typeface="Arial" panose="020B0604020202020204" pitchFamily="34" charset="0"/>
                <a:cs typeface="Arial" panose="020B0604020202020204" pitchFamily="34" charset="0"/>
              </a:rPr>
              <a:t>류마티스</a:t>
            </a:r>
            <a:r>
              <a:rPr lang="ko-KR" altLang="en-US" sz="1000" b="0" i="0" u="none" strike="noStrike" baseline="0" dirty="0" smtClean="0">
                <a:latin typeface="Arial" panose="020B0604020202020204" pitchFamily="34" charset="0"/>
                <a:cs typeface="Arial" panose="020B0604020202020204" pitchFamily="34" charset="0"/>
              </a:rPr>
              <a:t> 전문의와 피부과 전문의가 주축이 되며</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이상적으로는 환자를 직접적으로 도와주고 </a:t>
            </a:r>
            <a:r>
              <a:rPr lang="ko-KR" altLang="en-US" sz="1000" b="0" i="0" u="none" strike="noStrike" baseline="0" dirty="0" err="1" smtClean="0">
                <a:latin typeface="Arial" panose="020B0604020202020204" pitchFamily="34" charset="0"/>
                <a:cs typeface="Arial" panose="020B0604020202020204" pitchFamily="34" charset="0"/>
              </a:rPr>
              <a:t>다학제팀과</a:t>
            </a:r>
            <a:r>
              <a:rPr lang="ko-KR" altLang="en-US" sz="1000" b="0" i="0" u="none" strike="noStrike" baseline="0" dirty="0" smtClean="0">
                <a:latin typeface="Arial" panose="020B0604020202020204" pitchFamily="34" charset="0"/>
                <a:cs typeface="Arial" panose="020B0604020202020204" pitchFamily="34" charset="0"/>
              </a:rPr>
              <a:t> 연결시켜 줄 수 있는 </a:t>
            </a:r>
            <a:r>
              <a:rPr lang="ko-KR" altLang="en-US" sz="1000" b="0" i="0" u="none" strike="noStrike" baseline="0" dirty="0" err="1" smtClean="0">
                <a:latin typeface="Arial" panose="020B0604020202020204" pitchFamily="34" charset="0"/>
                <a:cs typeface="Arial" panose="020B0604020202020204" pitchFamily="34" charset="0"/>
              </a:rPr>
              <a:t>류마티스</a:t>
            </a:r>
            <a:r>
              <a:rPr lang="en-US" altLang="ko-KR" sz="1000" b="0" i="0" u="none" strike="noStrike" baseline="0" dirty="0" smtClean="0">
                <a:latin typeface="Arial" panose="020B0604020202020204" pitchFamily="34" charset="0"/>
                <a:cs typeface="Arial" panose="020B0604020202020204" pitchFamily="34" charset="0"/>
              </a:rPr>
              <a:t>/</a:t>
            </a:r>
            <a:r>
              <a:rPr lang="ko-KR" altLang="en-US" sz="1000" b="0" i="0" u="none" strike="noStrike" baseline="0" dirty="0" smtClean="0">
                <a:latin typeface="Arial" panose="020B0604020202020204" pitchFamily="34" charset="0"/>
                <a:cs typeface="Arial" panose="020B0604020202020204" pitchFamily="34" charset="0"/>
              </a:rPr>
              <a:t>피부과 전문임상간호사를 포함해야 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30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latin typeface="Arial" panose="020B0604020202020204" pitchFamily="34" charset="0"/>
                <a:cs typeface="Arial" panose="020B0604020202020204" pitchFamily="34" charset="0"/>
              </a:rPr>
              <a:t>References: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da-DK" sz="1000" b="0" i="0" u="none" strike="noStrike" baseline="0" dirty="0">
                <a:latin typeface="Arial" panose="020B0604020202020204" pitchFamily="34" charset="0"/>
                <a:cs typeface="Arial" panose="020B0604020202020204" pitchFamily="34" charset="0"/>
              </a:rPr>
              <a:t>Candelas G, et al. Rheumatol Int 2016;36(11):1493-1506.</a:t>
            </a:r>
          </a:p>
        </p:txBody>
      </p:sp>
    </p:spTree>
    <p:extLst>
      <p:ext uri="{BB962C8B-B14F-4D97-AF65-F5344CB8AC3E}">
        <p14:creationId xmlns:p14="http://schemas.microsoft.com/office/powerpoint/2010/main" val="1149921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대부분의 </a:t>
            </a:r>
            <a:r>
              <a:rPr lang="ko-KR" altLang="en-US" sz="1000" b="0" i="0" u="none" strike="noStrike" baseline="0" dirty="0" err="1" smtClean="0">
                <a:latin typeface="Arial" panose="020B0604020202020204" pitchFamily="34" charset="0"/>
                <a:cs typeface="Arial" panose="020B0604020202020204" pitchFamily="34" charset="0"/>
              </a:rPr>
              <a:t>건선관절염</a:t>
            </a:r>
            <a:r>
              <a:rPr lang="ko-KR" altLang="en-US" sz="1000" b="0" i="0" u="none" strike="noStrike" baseline="0" dirty="0" smtClean="0">
                <a:latin typeface="Arial" panose="020B0604020202020204" pitchFamily="34" charset="0"/>
                <a:cs typeface="Arial" panose="020B0604020202020204" pitchFamily="34" charset="0"/>
              </a:rPr>
              <a:t> 환자들이 현재 건선을 갖고 있다는 점을 감안할 때</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err="1" smtClean="0">
                <a:latin typeface="Arial" panose="020B0604020202020204" pitchFamily="34" charset="0"/>
                <a:cs typeface="Arial" panose="020B0604020202020204" pitchFamily="34" charset="0"/>
              </a:rPr>
              <a:t>류마티스</a:t>
            </a:r>
            <a:r>
              <a:rPr lang="ko-KR" altLang="en-US" sz="1000" b="0" i="0" u="none" strike="noStrike" baseline="0" dirty="0" smtClean="0">
                <a:latin typeface="Arial" panose="020B0604020202020204" pitchFamily="34" charset="0"/>
                <a:cs typeface="Arial" panose="020B0604020202020204" pitchFamily="34" charset="0"/>
              </a:rPr>
              <a:t> 클리닉과 피부과 클리닉의 협업은 </a:t>
            </a:r>
            <a:r>
              <a:rPr lang="ko-KR" altLang="en-US" sz="1000" b="0" i="0" u="none" strike="noStrike" baseline="0" dirty="0" err="1" smtClean="0">
                <a:latin typeface="Arial" panose="020B0604020202020204" pitchFamily="34" charset="0"/>
                <a:cs typeface="Arial" panose="020B0604020202020204" pitchFamily="34" charset="0"/>
              </a:rPr>
              <a:t>건선관절염</a:t>
            </a:r>
            <a:r>
              <a:rPr lang="ko-KR" altLang="en-US"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err="1" smtClean="0">
                <a:latin typeface="Arial" panose="020B0604020202020204" pitchFamily="34" charset="0"/>
                <a:cs typeface="Arial" panose="020B0604020202020204" pitchFamily="34" charset="0"/>
              </a:rPr>
              <a:t>다학제</a:t>
            </a:r>
            <a:r>
              <a:rPr lang="ko-KR" altLang="en-US" sz="1000" b="0" i="0" u="none" strike="noStrike" baseline="0" dirty="0" smtClean="0">
                <a:latin typeface="Arial" panose="020B0604020202020204" pitchFamily="34" charset="0"/>
                <a:cs typeface="Arial" panose="020B0604020202020204" pitchFamily="34" charset="0"/>
              </a:rPr>
              <a:t> 모델의 가장 흔한 형태이다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이러한 협업의 방법은 개별 의료 시스템에 따라 다양할 수 있다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r>
              <a:rPr lang="en-US" sz="1000" b="0" i="0" u="none" strike="noStrike" baseline="0" dirty="0">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그림</a:t>
            </a:r>
            <a:r>
              <a:rPr lang="en-US"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A–C </a:t>
            </a:r>
            <a:r>
              <a:rPr lang="ko-KR" altLang="en-US" sz="1000" b="0" i="0" u="none" strike="noStrike" baseline="0" dirty="0" smtClean="0">
                <a:latin typeface="Arial" panose="020B0604020202020204" pitchFamily="34" charset="0"/>
                <a:cs typeface="Arial" panose="020B0604020202020204" pitchFamily="34" charset="0"/>
              </a:rPr>
              <a:t>는 </a:t>
            </a:r>
            <a:r>
              <a:rPr lang="ko-KR" altLang="en-US" sz="1000" b="0" i="0" u="none" strike="noStrike" baseline="0" dirty="0" err="1" smtClean="0">
                <a:latin typeface="Arial" panose="020B0604020202020204" pitchFamily="34" charset="0"/>
                <a:cs typeface="Arial" panose="020B0604020202020204" pitchFamily="34" charset="0"/>
              </a:rPr>
              <a:t>건선관절염</a:t>
            </a:r>
            <a:r>
              <a:rPr lang="ko-KR" altLang="en-US" sz="1000" b="0" i="0" u="none" strike="noStrike" baseline="0" dirty="0" smtClean="0">
                <a:latin typeface="Arial" panose="020B0604020202020204" pitchFamily="34" charset="0"/>
                <a:cs typeface="Arial" panose="020B0604020202020204" pitchFamily="34" charset="0"/>
              </a:rPr>
              <a:t> 환자의 치료를 위한 </a:t>
            </a:r>
            <a:r>
              <a:rPr lang="ko-KR" altLang="en-US" sz="1000" b="0" i="0" u="none" strike="noStrike" baseline="0" dirty="0" err="1" smtClean="0">
                <a:latin typeface="Arial" panose="020B0604020202020204" pitchFamily="34" charset="0"/>
                <a:cs typeface="Arial" panose="020B0604020202020204" pitchFamily="34" charset="0"/>
              </a:rPr>
              <a:t>다학제팀의</a:t>
            </a:r>
            <a:r>
              <a:rPr lang="ko-KR" altLang="en-US" sz="1000" b="0" i="0" u="none" strike="noStrike" baseline="0" dirty="0" smtClean="0">
                <a:latin typeface="Arial" panose="020B0604020202020204" pitchFamily="34" charset="0"/>
                <a:cs typeface="Arial" panose="020B0604020202020204" pitchFamily="34" charset="0"/>
              </a:rPr>
              <a:t> 세가지 형태를 보여준다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3</a:t>
            </a:r>
          </a:p>
          <a:p>
            <a:pPr lvl="1" algn="l"/>
            <a:r>
              <a:rPr lang="ko-KR" altLang="en-US" sz="1000" b="0" i="0" u="none" strike="noStrike" baseline="0" dirty="0" smtClean="0">
                <a:latin typeface="Arial" panose="020B0604020202020204" pitchFamily="34" charset="0"/>
                <a:cs typeface="Arial" panose="020B0604020202020204" pitchFamily="34" charset="0"/>
              </a:rPr>
              <a:t>그림</a:t>
            </a:r>
            <a:r>
              <a:rPr lang="en-US"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A: </a:t>
            </a:r>
            <a:r>
              <a:rPr lang="ko-KR" altLang="en-US" sz="1000" b="0" i="0" u="none" strike="noStrike" baseline="0" dirty="0" smtClean="0">
                <a:latin typeface="Arial" panose="020B0604020202020204" pitchFamily="34" charset="0"/>
                <a:cs typeface="Arial" panose="020B0604020202020204" pitchFamily="34" charset="0"/>
              </a:rPr>
              <a:t>환자를 </a:t>
            </a:r>
            <a:r>
              <a:rPr lang="ko-KR" altLang="en-US" sz="1000" b="0" i="0" u="none" strike="noStrike" baseline="0" dirty="0" err="1" smtClean="0">
                <a:latin typeface="Arial" panose="020B0604020202020204" pitchFamily="34" charset="0"/>
                <a:cs typeface="Arial" panose="020B0604020202020204" pitchFamily="34" charset="0"/>
              </a:rPr>
              <a:t>류마티스</a:t>
            </a:r>
            <a:r>
              <a:rPr lang="ko-KR" altLang="en-US" sz="1000" b="0" i="0" u="none" strike="noStrike" baseline="0" dirty="0" smtClean="0">
                <a:latin typeface="Arial" panose="020B0604020202020204" pitchFamily="34" charset="0"/>
                <a:cs typeface="Arial" panose="020B0604020202020204" pitchFamily="34" charset="0"/>
              </a:rPr>
              <a:t> 전문의</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피부과 전문의</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err="1" smtClean="0">
                <a:latin typeface="Arial" panose="020B0604020202020204" pitchFamily="34" charset="0"/>
                <a:cs typeface="Arial" panose="020B0604020202020204" pitchFamily="34" charset="0"/>
              </a:rPr>
              <a:t>류마티스</a:t>
            </a:r>
            <a:r>
              <a:rPr lang="en-US" altLang="ko-KR" sz="1000" b="0" i="0" u="none" strike="noStrike" baseline="0" dirty="0" smtClean="0">
                <a:latin typeface="Arial" panose="020B0604020202020204" pitchFamily="34" charset="0"/>
                <a:cs typeface="Arial" panose="020B0604020202020204" pitchFamily="34" charset="0"/>
              </a:rPr>
              <a:t>/</a:t>
            </a:r>
            <a:r>
              <a:rPr lang="ko-KR" altLang="en-US" sz="1000" b="0" i="0" u="none" strike="noStrike" baseline="0" dirty="0" smtClean="0">
                <a:latin typeface="Arial" panose="020B0604020202020204" pitchFamily="34" charset="0"/>
                <a:cs typeface="Arial" panose="020B0604020202020204" pitchFamily="34" charset="0"/>
              </a:rPr>
              <a:t>피부과 전문임상간호사 팀에서 동시에 진료한다</a:t>
            </a:r>
            <a:r>
              <a:rPr lang="en-US" altLang="ko-KR" sz="1000" b="0" i="0" u="none" strike="noStrike" baseline="0" dirty="0" smtClean="0">
                <a:latin typeface="Arial" panose="020B0604020202020204" pitchFamily="34" charset="0"/>
                <a:cs typeface="Arial" panose="020B0604020202020204" pitchFamily="34" charset="0"/>
              </a:rPr>
              <a:t>. </a:t>
            </a:r>
          </a:p>
          <a:p>
            <a:pPr lvl="1" algn="l"/>
            <a:r>
              <a:rPr lang="ko-KR" altLang="en-US" sz="1000" b="0" i="0" u="none" strike="noStrike" baseline="0" dirty="0" smtClean="0">
                <a:latin typeface="Arial" panose="020B0604020202020204" pitchFamily="34" charset="0"/>
                <a:cs typeface="Arial" panose="020B0604020202020204" pitchFamily="34" charset="0"/>
              </a:rPr>
              <a:t>그림</a:t>
            </a:r>
            <a:r>
              <a:rPr lang="en-US"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B: </a:t>
            </a:r>
            <a:r>
              <a:rPr lang="ko-KR" altLang="en-US" sz="1000" b="0" i="0" u="none" strike="noStrike" baseline="0" dirty="0" smtClean="0">
                <a:latin typeface="Arial" panose="020B0604020202020204" pitchFamily="34" charset="0"/>
                <a:cs typeface="Arial" panose="020B0604020202020204" pitchFamily="34" charset="0"/>
              </a:rPr>
              <a:t>환자가 한 클리닉에 먼저 내원하고</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이후 바로 다음 클리닉에 내원한다 </a:t>
            </a:r>
            <a:r>
              <a:rPr lang="en-US" altLang="ko-KR" sz="1000" b="0" i="0" u="none" strike="noStrike" baseline="0" dirty="0" smtClean="0">
                <a:latin typeface="Arial" panose="020B0604020202020204" pitchFamily="34" charset="0"/>
                <a:cs typeface="Arial" panose="020B0604020202020204" pitchFamily="34" charset="0"/>
              </a:rPr>
              <a:t>(</a:t>
            </a:r>
            <a:r>
              <a:rPr lang="ko-KR" altLang="en-US" sz="1000" b="0" i="0" u="none" strike="noStrike" baseline="0" dirty="0" smtClean="0">
                <a:latin typeface="Arial" panose="020B0604020202020204" pitchFamily="34" charset="0"/>
                <a:cs typeface="Arial" panose="020B0604020202020204" pitchFamily="34" charset="0"/>
              </a:rPr>
              <a:t>혹은 옆진료실에서 </a:t>
            </a:r>
            <a:r>
              <a:rPr lang="ko-KR" altLang="en-US" sz="1000" b="0" i="0" u="none" strike="noStrike" baseline="0" dirty="0" err="1" smtClean="0">
                <a:latin typeface="Arial" panose="020B0604020202020204" pitchFamily="34" charset="0"/>
                <a:cs typeface="Arial" panose="020B0604020202020204" pitchFamily="34" charset="0"/>
              </a:rPr>
              <a:t>협진</a:t>
            </a:r>
            <a:r>
              <a:rPr lang="en-US" altLang="ko-KR" sz="1000" b="0" i="0" u="none" strike="noStrike" baseline="0" dirty="0" smtClean="0">
                <a:latin typeface="Arial" panose="020B0604020202020204" pitchFamily="34" charset="0"/>
                <a:cs typeface="Arial" panose="020B0604020202020204" pitchFamily="34" charset="0"/>
              </a:rPr>
              <a:t>)</a:t>
            </a:r>
            <a:r>
              <a:rPr lang="en-US" sz="1000" b="0" i="0" u="none" strike="noStrike" baseline="0" dirty="0" smtClean="0">
                <a:latin typeface="Arial" panose="020B0604020202020204" pitchFamily="34" charset="0"/>
                <a:cs typeface="Arial" panose="020B0604020202020204" pitchFamily="34" charset="0"/>
              </a:rPr>
              <a:t>. </a:t>
            </a:r>
            <a:endParaRPr lang="en-US" sz="1000" b="0" i="0" u="none" strike="noStrike" baseline="0" dirty="0">
              <a:latin typeface="Arial" panose="020B0604020202020204" pitchFamily="34" charset="0"/>
              <a:cs typeface="Arial" panose="020B0604020202020204" pitchFamily="34" charset="0"/>
            </a:endParaRPr>
          </a:p>
          <a:p>
            <a:pPr lvl="1" algn="l"/>
            <a:r>
              <a:rPr lang="ko-KR" altLang="en-US" sz="1000" b="0" i="0" u="none" strike="noStrike" baseline="0" dirty="0" smtClean="0">
                <a:latin typeface="Arial" panose="020B0604020202020204" pitchFamily="34" charset="0"/>
                <a:cs typeface="Arial" panose="020B0604020202020204" pitchFamily="34" charset="0"/>
              </a:rPr>
              <a:t>그림</a:t>
            </a:r>
            <a:r>
              <a:rPr lang="en-US"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C</a:t>
            </a:r>
            <a:r>
              <a:rPr lang="en-US"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정해져 있는 </a:t>
            </a:r>
            <a:r>
              <a:rPr lang="ko-KR" altLang="en-US" sz="1000" b="0" i="0" u="none" strike="noStrike" baseline="0" dirty="0" err="1" smtClean="0">
                <a:latin typeface="Arial" panose="020B0604020202020204" pitchFamily="34" charset="0"/>
                <a:cs typeface="Arial" panose="020B0604020202020204" pitchFamily="34" charset="0"/>
              </a:rPr>
              <a:t>환자의뢰</a:t>
            </a:r>
            <a:r>
              <a:rPr lang="ko-KR" altLang="en-US" sz="1000" b="0" i="0" u="none" strike="noStrike" baseline="0" dirty="0" smtClean="0">
                <a:latin typeface="Arial" panose="020B0604020202020204" pitchFamily="34" charset="0"/>
                <a:cs typeface="Arial" panose="020B0604020202020204" pitchFamily="34" charset="0"/>
              </a:rPr>
              <a:t> 프로토콜에 따라</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환자가 각각의 클리닉에 따로 내원하고</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필요시 같은 날 환자를 진료한다</a:t>
            </a:r>
            <a:r>
              <a:rPr lang="en-US" altLang="ko-KR"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smtClean="0">
                <a:latin typeface="Arial" panose="020B0604020202020204" pitchFamily="34" charset="0"/>
                <a:cs typeface="Arial" panose="020B0604020202020204" pitchFamily="34" charset="0"/>
              </a:rPr>
              <a:t> </a:t>
            </a:r>
          </a:p>
          <a:p>
            <a:pPr lvl="1" algn="l"/>
            <a:endParaRPr lang="en-US" sz="1000" b="0" i="0" u="none" strike="noStrike" baseline="0" dirty="0">
              <a:latin typeface="Arial" panose="020B0604020202020204" pitchFamily="34" charset="0"/>
              <a:cs typeface="Arial" panose="020B0604020202020204" pitchFamily="34" charset="0"/>
            </a:endParaRPr>
          </a:p>
          <a:p>
            <a:pPr marL="0" marR="0" lvl="0" indent="-11113"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latin typeface="Arial" panose="020B0604020202020204" pitchFamily="34" charset="0"/>
                <a:cs typeface="Arial" panose="020B0604020202020204" pitchFamily="34" charset="0"/>
              </a:rPr>
              <a:t>References:</a:t>
            </a:r>
          </a:p>
          <a:p>
            <a:pPr marL="217487"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Visalli E, et al. Adv Ther 2019;36(4):806-816.</a:t>
            </a:r>
          </a:p>
          <a:p>
            <a:pPr marL="217487"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Betteridge N, et al. J Eur Acad Dermatol Venereol 2016;30(4):576-585.</a:t>
            </a:r>
          </a:p>
          <a:p>
            <a:pPr marL="217487"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Gratacós J, et al. Rheumatol Int 2018;38(6):1115-1124.</a:t>
            </a:r>
          </a:p>
        </p:txBody>
      </p:sp>
    </p:spTree>
    <p:extLst>
      <p:ext uri="{BB962C8B-B14F-4D97-AF65-F5344CB8AC3E}">
        <p14:creationId xmlns:p14="http://schemas.microsoft.com/office/powerpoint/2010/main" val="732349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sz="1000" b="0" i="0" u="none" strike="noStrike" baseline="0" dirty="0" smtClean="0">
                <a:latin typeface="Arial" panose="020B0604020202020204" pitchFamily="34" charset="0"/>
                <a:cs typeface="Arial" panose="020B0604020202020204" pitchFamily="34" charset="0"/>
              </a:rPr>
              <a:t>최신 근거 중심 진료에 근거하여</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최근 </a:t>
            </a:r>
            <a:r>
              <a:rPr lang="en-US" altLang="ko-KR" sz="1000" b="0" i="0" u="none" strike="noStrike" baseline="0" dirty="0" smtClean="0">
                <a:latin typeface="Arial" panose="020B0604020202020204" pitchFamily="34" charset="0"/>
                <a:cs typeface="Arial" panose="020B0604020202020204" pitchFamily="34" charset="0"/>
              </a:rPr>
              <a:t>EULAR </a:t>
            </a:r>
            <a:r>
              <a:rPr lang="ko-KR" altLang="en-US" sz="1000" b="0" i="0" u="none" strike="noStrike" baseline="0" dirty="0" smtClean="0">
                <a:latin typeface="Arial" panose="020B0604020202020204" pitchFamily="34" charset="0"/>
                <a:cs typeface="Arial" panose="020B0604020202020204" pitchFamily="34" charset="0"/>
              </a:rPr>
              <a:t>에서는 만성 염증성관절염 환자의 진료에서 간호사의 역할에 대한 권고안을 제시하였다</a:t>
            </a:r>
            <a:r>
              <a:rPr lang="en-US" sz="1000" b="0" i="0" u="none" strike="noStrike" baseline="0" dirty="0" smtClean="0">
                <a:latin typeface="Arial" panose="020B0604020202020204" pitchFamily="34" charset="0"/>
                <a:cs typeface="Arial" panose="020B0604020202020204" pitchFamily="34" charset="0"/>
              </a:rPr>
              <a:t>.</a:t>
            </a:r>
            <a:r>
              <a:rPr lang="en-US" baseline="30000" dirty="0"/>
              <a:t>1</a:t>
            </a:r>
            <a:endParaRPr lang="en-US" sz="1000" b="0" i="0" u="none" strike="noStrike" baseline="30000" dirty="0"/>
          </a:p>
          <a:p>
            <a:pPr algn="l"/>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smtClean="0">
                <a:latin typeface="Arial" panose="020B0604020202020204" pitchFamily="34" charset="0"/>
                <a:cs typeface="Arial" panose="020B0604020202020204" pitchFamily="34" charset="0"/>
              </a:rPr>
              <a:t>2018</a:t>
            </a:r>
            <a:r>
              <a:rPr lang="ko-KR" altLang="en-US" sz="1000" b="0" i="0" u="none" strike="noStrike" baseline="0" dirty="0" smtClean="0">
                <a:latin typeface="Arial" panose="020B0604020202020204" pitchFamily="34" charset="0"/>
                <a:cs typeface="Arial" panose="020B0604020202020204" pitchFamily="34" charset="0"/>
              </a:rPr>
              <a:t>년 권고안은 다음과 같은 대원칙을 따른다</a:t>
            </a:r>
            <a:r>
              <a:rPr lang="en-US" sz="1000" b="0" i="0" u="none" strike="noStrike" baseline="0" dirty="0" smtClean="0">
                <a:latin typeface="Arial" panose="020B0604020202020204" pitchFamily="34" charset="0"/>
                <a:cs typeface="Arial" panose="020B0604020202020204" pitchFamily="34" charset="0"/>
              </a:rPr>
              <a:t>:</a:t>
            </a:r>
            <a:r>
              <a:rPr lang="en-US" baseline="30000" dirty="0" smtClean="0"/>
              <a:t>1</a:t>
            </a:r>
            <a:endParaRPr lang="en-US" sz="1000" b="0" i="0" u="none" strike="noStrike" baseline="0" dirty="0"/>
          </a:p>
          <a:p>
            <a:pPr marL="587375"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0" dirty="0" err="1" smtClean="0">
                <a:ln>
                  <a:noFill/>
                </a:ln>
                <a:effectLst/>
                <a:uLnTx/>
                <a:uFillTx/>
                <a:latin typeface="Arial" panose="020B0604020202020204" pitchFamily="34" charset="0"/>
                <a:cs typeface="Arial" panose="020B0604020202020204" pitchFamily="34" charset="0"/>
              </a:rPr>
              <a:t>류마티스</a:t>
            </a:r>
            <a:r>
              <a:rPr kumimoji="0" lang="ko-KR" altLang="en-US"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간호사는 </a:t>
            </a:r>
            <a:r>
              <a:rPr kumimoji="0" lang="ko-KR" altLang="en-US" sz="1000" b="0" i="0" u="none" strike="noStrike" kern="0" cap="none" spc="0" normalizeH="0" baseline="0" noProof="0" dirty="0" err="1" smtClean="0">
                <a:ln>
                  <a:noFill/>
                </a:ln>
                <a:effectLst/>
                <a:uLnTx/>
                <a:uFillTx/>
                <a:latin typeface="Arial" panose="020B0604020202020204" pitchFamily="34" charset="0"/>
                <a:cs typeface="Arial" panose="020B0604020202020204" pitchFamily="34" charset="0"/>
              </a:rPr>
              <a:t>진료팀의</a:t>
            </a:r>
            <a:r>
              <a:rPr kumimoji="0" lang="ko-KR" altLang="en-US"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일원이다</a:t>
            </a:r>
            <a:r>
              <a:rPr kumimoji="0" lang="en-US" altLang="ko-KR"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a:t>
            </a:r>
          </a:p>
          <a:p>
            <a:pPr marL="587375"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0" dirty="0" err="1" smtClean="0">
                <a:ln>
                  <a:noFill/>
                </a:ln>
                <a:effectLst/>
                <a:uLnTx/>
                <a:uFillTx/>
                <a:latin typeface="Arial" panose="020B0604020202020204" pitchFamily="34" charset="0"/>
                <a:cs typeface="Arial" panose="020B0604020202020204" pitchFamily="34" charset="0"/>
              </a:rPr>
              <a:t>류마티스</a:t>
            </a:r>
            <a:r>
              <a:rPr kumimoji="0" lang="ko-KR" altLang="en-US"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간호사는 근거 중심의 치료를 제공한다</a:t>
            </a:r>
            <a:r>
              <a:rPr kumimoji="0" lang="en-US" altLang="ko-KR"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a:t>
            </a:r>
          </a:p>
          <a:p>
            <a:pPr marL="587375"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0" dirty="0" err="1" smtClean="0">
                <a:ln>
                  <a:noFill/>
                </a:ln>
                <a:effectLst/>
                <a:uLnTx/>
                <a:uFillTx/>
                <a:latin typeface="Arial" panose="020B0604020202020204" pitchFamily="34" charset="0"/>
                <a:cs typeface="Arial" panose="020B0604020202020204" pitchFamily="34" charset="0"/>
              </a:rPr>
              <a:t>류마티스</a:t>
            </a:r>
            <a:r>
              <a:rPr kumimoji="0" lang="ko-KR" altLang="en-US"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간호는 환자와 상의하여 결정한다</a:t>
            </a:r>
            <a:r>
              <a:rPr kumimoji="0" lang="en-US" altLang="ko-KR" sz="100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 </a:t>
            </a:r>
          </a:p>
          <a:p>
            <a:pPr marL="587375"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CA" sz="1000" b="0" i="0" u="none" strike="noStrike" kern="0" cap="none" normalizeH="0" baseline="0" noProof="0" dirty="0">
              <a:ln>
                <a:noFill/>
              </a:ln>
              <a:effectLst/>
              <a:uLnTx/>
              <a:uFillTx/>
              <a:latin typeface="Arial" panose="020B0604020202020204" pitchFamily="34" charset="0"/>
              <a:cs typeface="Arial" panose="020B0604020202020204" pitchFamily="34" charset="0"/>
            </a:endParaRPr>
          </a:p>
          <a:p>
            <a:pPr marL="0" indent="0">
              <a:buNone/>
            </a:pPr>
            <a:r>
              <a:rPr lang="en-US" dirty="0"/>
              <a:t>Reference:</a:t>
            </a:r>
          </a:p>
          <a:p>
            <a:pPr marL="228600" indent="-228600">
              <a:buFont typeface="+mj-lt"/>
              <a:buAutoNum type="arabicPeriod"/>
            </a:pPr>
            <a:r>
              <a:rPr lang="en-US" dirty="0"/>
              <a:t>Bech B, et al. Ann Rheum Dis 2020;79(1):61-68.</a:t>
            </a:r>
            <a:endParaRPr lang="en-US" sz="1000" dirty="0"/>
          </a:p>
        </p:txBody>
      </p:sp>
    </p:spTree>
    <p:extLst>
      <p:ext uri="{BB962C8B-B14F-4D97-AF65-F5344CB8AC3E}">
        <p14:creationId xmlns:p14="http://schemas.microsoft.com/office/powerpoint/2010/main" val="194915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smtClean="0">
                <a:latin typeface="Arial" panose="020B0604020202020204" pitchFamily="34" charset="0"/>
                <a:cs typeface="Arial" panose="020B0604020202020204" pitchFamily="34" charset="0"/>
              </a:rPr>
              <a:t>EULAR </a:t>
            </a:r>
            <a:r>
              <a:rPr lang="ko-KR" altLang="en-US" sz="1000" b="0" i="0" u="none" strike="noStrike" baseline="0" dirty="0" smtClean="0">
                <a:latin typeface="Arial" panose="020B0604020202020204" pitchFamily="34" charset="0"/>
                <a:cs typeface="Arial" panose="020B0604020202020204" pitchFamily="34" charset="0"/>
              </a:rPr>
              <a:t>에서</a:t>
            </a:r>
            <a:r>
              <a:rPr lang="en-US"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채택된 근거 중심</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전문가 의견에 기반한 권고안은 </a:t>
            </a:r>
            <a:r>
              <a:rPr lang="ko-KR" altLang="en-US" sz="1000" b="0" i="0" u="none" strike="noStrike" baseline="0" dirty="0" err="1" smtClean="0">
                <a:latin typeface="Arial" panose="020B0604020202020204" pitchFamily="34" charset="0"/>
                <a:cs typeface="Arial" panose="020B0604020202020204" pitchFamily="34" charset="0"/>
              </a:rPr>
              <a:t>류마티스</a:t>
            </a:r>
            <a:r>
              <a:rPr lang="ko-KR" altLang="en-US" sz="1000" b="0" i="0" u="none" strike="noStrike" baseline="0" dirty="0" smtClean="0">
                <a:latin typeface="Arial" panose="020B0604020202020204" pitchFamily="34" charset="0"/>
                <a:cs typeface="Arial" panose="020B0604020202020204" pitchFamily="34" charset="0"/>
              </a:rPr>
              <a:t> 간호사의 역할에 대해 다음과 같은 </a:t>
            </a:r>
            <a:r>
              <a:rPr lang="en-US" altLang="ko-KR" sz="1000" b="0" i="0" u="none" strike="noStrike" baseline="0" dirty="0" smtClean="0">
                <a:latin typeface="Arial" panose="020B0604020202020204" pitchFamily="34" charset="0"/>
                <a:cs typeface="Arial" panose="020B0604020202020204" pitchFamily="34" charset="0"/>
              </a:rPr>
              <a:t>8</a:t>
            </a:r>
            <a:r>
              <a:rPr lang="ko-KR" altLang="en-US" sz="1000" b="0" i="0" u="none" strike="noStrike" baseline="0" dirty="0" smtClean="0">
                <a:latin typeface="Arial" panose="020B0604020202020204" pitchFamily="34" charset="0"/>
                <a:cs typeface="Arial" panose="020B0604020202020204" pitchFamily="34" charset="0"/>
              </a:rPr>
              <a:t>가지 분야를 강조하고 있다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smtClean="0">
                <a:latin typeface="Arial" panose="020B0604020202020204" pitchFamily="34" charset="0"/>
                <a:cs typeface="Arial" panose="020B0604020202020204" pitchFamily="34" charset="0"/>
              </a:rPr>
              <a:t>1</a:t>
            </a:r>
            <a:endParaRPr lang="en-US" sz="1000" b="0" i="0" u="none" strike="noStrike" baseline="30000" dirty="0">
              <a:latin typeface="Arial" panose="020B0604020202020204" pitchFamily="34" charset="0"/>
              <a:cs typeface="Arial" panose="020B0604020202020204" pitchFamily="34" charset="0"/>
            </a:endParaRPr>
          </a:p>
          <a:p>
            <a:pPr marL="5413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환자의 필요에 맞춘 교육 </a:t>
            </a:r>
            <a:r>
              <a:rPr lang="en-US" sz="1000" b="0" i="0" u="none" strike="noStrike" baseline="0" dirty="0" smtClean="0">
                <a:latin typeface="Arial" panose="020B0604020202020204" pitchFamily="34" charset="0"/>
                <a:cs typeface="Arial" panose="020B0604020202020204" pitchFamily="34" charset="0"/>
              </a:rPr>
              <a:t>Needs-based </a:t>
            </a:r>
            <a:r>
              <a:rPr lang="en-US" sz="1000" b="0" i="0" u="none" strike="noStrike" baseline="0" dirty="0">
                <a:latin typeface="Arial" panose="020B0604020202020204" pitchFamily="34" charset="0"/>
                <a:cs typeface="Arial" panose="020B0604020202020204" pitchFamily="34" charset="0"/>
              </a:rPr>
              <a:t>patient education</a:t>
            </a:r>
          </a:p>
          <a:p>
            <a:pPr lvl="1" algn="l"/>
            <a:r>
              <a:rPr lang="ko-KR" altLang="en-US" sz="1000" b="0" i="0" u="none" strike="noStrike" baseline="0" dirty="0" smtClean="0">
                <a:latin typeface="Arial" panose="020B0604020202020204" pitchFamily="34" charset="0"/>
                <a:cs typeface="Arial" panose="020B0604020202020204" pitchFamily="34" charset="0"/>
              </a:rPr>
              <a:t>치료의 만족도 </a:t>
            </a:r>
            <a:r>
              <a:rPr lang="en-US" sz="1000" b="0" i="0" u="none" strike="noStrike" baseline="0" dirty="0" smtClean="0">
                <a:latin typeface="Arial" panose="020B0604020202020204" pitchFamily="34" charset="0"/>
                <a:cs typeface="Arial" panose="020B0604020202020204" pitchFamily="34" charset="0"/>
              </a:rPr>
              <a:t>Satisfaction </a:t>
            </a:r>
            <a:r>
              <a:rPr lang="en-US" sz="1000" b="0" i="0" u="none" strike="noStrike" baseline="0" dirty="0">
                <a:latin typeface="Arial" panose="020B0604020202020204" pitchFamily="34" charset="0"/>
                <a:cs typeface="Arial" panose="020B0604020202020204" pitchFamily="34" charset="0"/>
              </a:rPr>
              <a:t>with care</a:t>
            </a:r>
          </a:p>
          <a:p>
            <a:pPr lvl="1" algn="l"/>
            <a:r>
              <a:rPr lang="ko-KR" altLang="en-US" sz="1000" b="0" i="0" u="none" strike="noStrike" baseline="0" dirty="0" smtClean="0">
                <a:latin typeface="Arial" panose="020B0604020202020204" pitchFamily="34" charset="0"/>
                <a:cs typeface="Arial" panose="020B0604020202020204" pitchFamily="34" charset="0"/>
              </a:rPr>
              <a:t>치료와 관련하여 시기 적절한 접근 </a:t>
            </a:r>
            <a:r>
              <a:rPr lang="en-US" sz="1000" b="0" i="0" u="none" strike="noStrike" baseline="0" dirty="0" smtClean="0">
                <a:latin typeface="Arial" panose="020B0604020202020204" pitchFamily="34" charset="0"/>
                <a:cs typeface="Arial" panose="020B0604020202020204" pitchFamily="34" charset="0"/>
              </a:rPr>
              <a:t>Timely </a:t>
            </a:r>
            <a:r>
              <a:rPr lang="en-US" sz="1000" b="0" i="0" u="none" strike="noStrike" baseline="0" dirty="0">
                <a:latin typeface="Arial" panose="020B0604020202020204" pitchFamily="34" charset="0"/>
                <a:cs typeface="Arial" panose="020B0604020202020204" pitchFamily="34" charset="0"/>
              </a:rPr>
              <a:t>access to care</a:t>
            </a:r>
          </a:p>
          <a:p>
            <a:pPr lvl="1" algn="l"/>
            <a:r>
              <a:rPr lang="ko-KR" altLang="en-US" sz="1000" b="0" i="0" u="none" strike="noStrike" baseline="0" dirty="0" smtClean="0">
                <a:latin typeface="Arial" panose="020B0604020202020204" pitchFamily="34" charset="0"/>
                <a:cs typeface="Arial" panose="020B0604020202020204" pitchFamily="34" charset="0"/>
              </a:rPr>
              <a:t>질환 관리 </a:t>
            </a:r>
            <a:r>
              <a:rPr lang="en-US" sz="1000" b="0" i="0" u="none" strike="noStrike" baseline="0" dirty="0" smtClean="0">
                <a:latin typeface="Arial" panose="020B0604020202020204" pitchFamily="34" charset="0"/>
                <a:cs typeface="Arial" panose="020B0604020202020204" pitchFamily="34" charset="0"/>
              </a:rPr>
              <a:t>Disease </a:t>
            </a:r>
            <a:r>
              <a:rPr lang="en-US" sz="1000" b="0" i="0" u="none" strike="noStrike" baseline="0" dirty="0">
                <a:latin typeface="Arial" panose="020B0604020202020204" pitchFamily="34" charset="0"/>
                <a:cs typeface="Arial" panose="020B0604020202020204" pitchFamily="34" charset="0"/>
              </a:rPr>
              <a:t>management</a:t>
            </a:r>
          </a:p>
          <a:p>
            <a:pPr lvl="1" algn="l"/>
            <a:r>
              <a:rPr lang="ko-KR" altLang="en-US" sz="1000" b="0" i="0" u="none" strike="noStrike" baseline="0" dirty="0" smtClean="0">
                <a:latin typeface="Arial" panose="020B0604020202020204" pitchFamily="34" charset="0"/>
                <a:cs typeface="Arial" panose="020B0604020202020204" pitchFamily="34" charset="0"/>
              </a:rPr>
              <a:t>치료 효율 </a:t>
            </a:r>
            <a:r>
              <a:rPr lang="en-US" sz="1000" b="0" i="0" u="none" strike="noStrike" baseline="0" dirty="0" smtClean="0">
                <a:latin typeface="Arial" panose="020B0604020202020204" pitchFamily="34" charset="0"/>
                <a:cs typeface="Arial" panose="020B0604020202020204" pitchFamily="34" charset="0"/>
              </a:rPr>
              <a:t>Efficiency </a:t>
            </a:r>
            <a:r>
              <a:rPr lang="en-US" sz="1000" b="0" i="0" u="none" strike="noStrike" baseline="0" dirty="0">
                <a:latin typeface="Arial" panose="020B0604020202020204" pitchFamily="34" charset="0"/>
                <a:cs typeface="Arial" panose="020B0604020202020204" pitchFamily="34" charset="0"/>
              </a:rPr>
              <a:t>of care</a:t>
            </a:r>
          </a:p>
          <a:p>
            <a:pPr lvl="1" algn="l"/>
            <a:r>
              <a:rPr lang="ko-KR" altLang="en-US" sz="1000" b="0" i="0" u="none" strike="noStrike" baseline="0" dirty="0" smtClean="0">
                <a:latin typeface="Arial" panose="020B0604020202020204" pitchFamily="34" charset="0"/>
                <a:cs typeface="Arial" panose="020B0604020202020204" pitchFamily="34" charset="0"/>
              </a:rPr>
              <a:t>심리적인 지지 </a:t>
            </a:r>
            <a:r>
              <a:rPr lang="en-US" sz="1000" b="0" i="0" u="none" strike="noStrike" baseline="0" dirty="0" smtClean="0">
                <a:latin typeface="Arial" panose="020B0604020202020204" pitchFamily="34" charset="0"/>
                <a:cs typeface="Arial" panose="020B0604020202020204" pitchFamily="34" charset="0"/>
              </a:rPr>
              <a:t>Psychosocial </a:t>
            </a:r>
            <a:r>
              <a:rPr lang="en-US" sz="1000" b="0" i="0" u="none" strike="noStrike" baseline="0" dirty="0">
                <a:latin typeface="Arial" panose="020B0604020202020204" pitchFamily="34" charset="0"/>
                <a:cs typeface="Arial" panose="020B0604020202020204" pitchFamily="34" charset="0"/>
              </a:rPr>
              <a:t>support</a:t>
            </a:r>
          </a:p>
          <a:p>
            <a:pPr lvl="1" algn="l"/>
            <a:r>
              <a:rPr lang="ko-KR" altLang="en-US" sz="1000" b="0" i="0" u="none" strike="noStrike" baseline="0" dirty="0" smtClean="0">
                <a:latin typeface="Arial" panose="020B0604020202020204" pitchFamily="34" charset="0"/>
                <a:cs typeface="Arial" panose="020B0604020202020204" pitchFamily="34" charset="0"/>
              </a:rPr>
              <a:t>자기 관리 향상 </a:t>
            </a:r>
            <a:r>
              <a:rPr lang="en-US" sz="1000" b="0" i="0" u="none" strike="noStrike" baseline="0" dirty="0" smtClean="0">
                <a:latin typeface="Arial" panose="020B0604020202020204" pitchFamily="34" charset="0"/>
                <a:cs typeface="Arial" panose="020B0604020202020204" pitchFamily="34" charset="0"/>
              </a:rPr>
              <a:t>Promotion </a:t>
            </a:r>
            <a:r>
              <a:rPr lang="en-US" sz="1000" b="0" i="0" u="none" strike="noStrike" baseline="0" dirty="0">
                <a:latin typeface="Arial" panose="020B0604020202020204" pitchFamily="34" charset="0"/>
                <a:cs typeface="Arial" panose="020B0604020202020204" pitchFamily="34" charset="0"/>
              </a:rPr>
              <a:t>of self-management.</a:t>
            </a:r>
          </a:p>
          <a:p>
            <a:pPr algn="l"/>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표는 만성 염증성관절염 환자 진료에서 간호사의 역할에 대한 </a:t>
            </a:r>
            <a:r>
              <a:rPr lang="en-US" altLang="ko-KR" sz="1000" b="0" i="0" u="none" strike="noStrike" baseline="0" dirty="0" smtClean="0">
                <a:latin typeface="Arial" panose="020B0604020202020204" pitchFamily="34" charset="0"/>
                <a:cs typeface="Arial" panose="020B0604020202020204" pitchFamily="34" charset="0"/>
              </a:rPr>
              <a:t>2018</a:t>
            </a:r>
            <a:r>
              <a:rPr lang="ko-KR" altLang="en-US" sz="1000" b="0" i="0" u="none" strike="noStrike" baseline="0" dirty="0" smtClean="0">
                <a:latin typeface="Arial" panose="020B0604020202020204" pitchFamily="34" charset="0"/>
                <a:cs typeface="Arial" panose="020B0604020202020204" pitchFamily="34" charset="0"/>
              </a:rPr>
              <a:t>년 권고안에 대해 </a:t>
            </a:r>
            <a:r>
              <a:rPr lang="en-US" altLang="ko-KR" sz="1000" b="0" i="0" u="none" strike="noStrike" baseline="0" dirty="0" smtClean="0">
                <a:latin typeface="Arial" panose="020B0604020202020204" pitchFamily="34" charset="0"/>
                <a:cs typeface="Arial" panose="020B0604020202020204" pitchFamily="34" charset="0"/>
              </a:rPr>
              <a:t>EULAR </a:t>
            </a:r>
            <a:r>
              <a:rPr lang="ko-KR" altLang="en-US" sz="1000" b="0" i="0" u="none" strike="noStrike" baseline="0" dirty="0" smtClean="0">
                <a:latin typeface="Arial" panose="020B0604020202020204" pitchFamily="34" charset="0"/>
                <a:cs typeface="Arial" panose="020B0604020202020204" pitchFamily="34" charset="0"/>
              </a:rPr>
              <a:t>위원들이 평가한 근거 수준과 권고안의 강도</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합의 수준을 표시하였다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Arial" panose="020B0604020202020204" pitchFamily="34" charset="0"/>
              <a:cs typeface="Arial" panose="020B0604020202020204" pitchFamily="34" charset="0"/>
            </a:endParaRPr>
          </a:p>
          <a:p>
            <a:pPr marL="0" indent="0">
              <a:buNone/>
            </a:pPr>
            <a:r>
              <a:rPr lang="en-US" sz="1000" dirty="0">
                <a:latin typeface="Arial" panose="020B0604020202020204" pitchFamily="34" charset="0"/>
                <a:cs typeface="Arial" panose="020B0604020202020204" pitchFamily="34" charset="0"/>
              </a:rPr>
              <a:t>Reference:</a:t>
            </a:r>
          </a:p>
          <a:p>
            <a:pPr marL="0" indent="0">
              <a:buNone/>
            </a:pPr>
            <a:r>
              <a:rPr lang="en-US" sz="1000" dirty="0">
                <a:latin typeface="Arial" panose="020B0604020202020204" pitchFamily="34" charset="0"/>
                <a:cs typeface="Arial" panose="020B0604020202020204" pitchFamily="34" charset="0"/>
              </a:rPr>
              <a:t>1. Bech B, et al. Ann Rheum Dis 2020;79(1):61-68.</a:t>
            </a:r>
          </a:p>
        </p:txBody>
      </p:sp>
    </p:spTree>
    <p:extLst>
      <p:ext uri="{BB962C8B-B14F-4D97-AF65-F5344CB8AC3E}">
        <p14:creationId xmlns:p14="http://schemas.microsoft.com/office/powerpoint/2010/main" val="336414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표는 만성 염증성관절염 환자 진료에서 간호사의 역할에 대한 </a:t>
            </a:r>
            <a:r>
              <a:rPr lang="en-US" sz="1000" b="0" i="0" u="none" strike="noStrike" baseline="0" dirty="0" smtClean="0">
                <a:latin typeface="Arial" panose="020B0604020202020204" pitchFamily="34" charset="0"/>
                <a:cs typeface="Arial" panose="020B0604020202020204" pitchFamily="34" charset="0"/>
              </a:rPr>
              <a:t>2018</a:t>
            </a:r>
            <a:r>
              <a:rPr lang="ko-KR" altLang="en-US" sz="1000" b="0" i="0" u="none" strike="noStrike" baseline="0" dirty="0" smtClean="0">
                <a:latin typeface="Arial" panose="020B0604020202020204" pitchFamily="34" charset="0"/>
                <a:cs typeface="Arial" panose="020B0604020202020204" pitchFamily="34" charset="0"/>
              </a:rPr>
              <a:t>년 권고안에 대해 </a:t>
            </a:r>
            <a:r>
              <a:rPr lang="en-US" altLang="ko-KR" sz="1000" b="0" i="0" u="none" strike="noStrike" baseline="0" dirty="0" smtClean="0">
                <a:latin typeface="Arial" panose="020B0604020202020204" pitchFamily="34" charset="0"/>
                <a:cs typeface="Arial" panose="020B0604020202020204" pitchFamily="34" charset="0"/>
              </a:rPr>
              <a:t>EULAR </a:t>
            </a:r>
            <a:r>
              <a:rPr lang="ko-KR" altLang="en-US" sz="1000" b="0" i="0" u="none" strike="noStrike" baseline="0" dirty="0" smtClean="0">
                <a:latin typeface="Arial" panose="020B0604020202020204" pitchFamily="34" charset="0"/>
                <a:cs typeface="Arial" panose="020B0604020202020204" pitchFamily="34" charset="0"/>
              </a:rPr>
              <a:t>위원들이 평가한 근거 수준과 권고안의 강도</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합의 수준을 표시하였다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Arial" panose="020B0604020202020204" pitchFamily="34" charset="0"/>
              <a:cs typeface="Arial" panose="020B0604020202020204" pitchFamily="34" charset="0"/>
            </a:endParaRPr>
          </a:p>
          <a:p>
            <a:pPr marL="0" indent="0">
              <a:buNone/>
            </a:pPr>
            <a:r>
              <a:rPr lang="en-US" sz="1000" dirty="0">
                <a:latin typeface="Arial" panose="020B0604020202020204" pitchFamily="34" charset="0"/>
                <a:cs typeface="Arial" panose="020B0604020202020204" pitchFamily="34" charset="0"/>
              </a:rPr>
              <a:t>Reference:</a:t>
            </a:r>
          </a:p>
          <a:p>
            <a:pPr marL="0" indent="0">
              <a:buNone/>
            </a:pPr>
            <a:r>
              <a:rPr lang="en-US" sz="1000" dirty="0">
                <a:latin typeface="Arial" panose="020B0604020202020204" pitchFamily="34" charset="0"/>
                <a:cs typeface="Arial" panose="020B0604020202020204" pitchFamily="34" charset="0"/>
              </a:rPr>
              <a:t>1. Bech B, et al. Ann Rheum Dis 2020;79(1):61-68.</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6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그림은 </a:t>
            </a:r>
            <a:r>
              <a:rPr lang="en-US" altLang="ko-KR" sz="1000" b="0" i="0" u="none" strike="noStrike" baseline="0" dirty="0" smtClean="0">
                <a:latin typeface="Arial" panose="020B0604020202020204" pitchFamily="34" charset="0"/>
                <a:cs typeface="Arial" panose="020B0604020202020204" pitchFamily="34" charset="0"/>
              </a:rPr>
              <a:t>EULAR </a:t>
            </a:r>
            <a:r>
              <a:rPr lang="ko-KR" altLang="en-US" sz="1000" b="0" i="0" u="none" strike="noStrike" baseline="0" dirty="0" smtClean="0">
                <a:latin typeface="Arial" panose="020B0604020202020204" pitchFamily="34" charset="0"/>
                <a:cs typeface="Arial" panose="020B0604020202020204" pitchFamily="34" charset="0"/>
              </a:rPr>
              <a:t>에서 제시한 </a:t>
            </a:r>
            <a:r>
              <a:rPr lang="ko-KR" altLang="en-US" sz="1000" b="0" i="0" u="none" strike="noStrike" baseline="0" dirty="0" err="1" smtClean="0">
                <a:latin typeface="Arial" panose="020B0604020202020204" pitchFamily="34" charset="0"/>
                <a:cs typeface="Arial" panose="020B0604020202020204" pitchFamily="34" charset="0"/>
              </a:rPr>
              <a:t>만성관절염</a:t>
            </a:r>
            <a:r>
              <a:rPr lang="ko-KR" altLang="en-US" sz="1000" b="0" i="0" u="none" strike="noStrike" baseline="0" dirty="0" smtClean="0">
                <a:latin typeface="Arial" panose="020B0604020202020204" pitchFamily="34" charset="0"/>
                <a:cs typeface="Arial" panose="020B0604020202020204" pitchFamily="34" charset="0"/>
              </a:rPr>
              <a:t> 환자의 진료에서 간호사의 역할에 대한 권고안을 요약해서 보여준다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Arial" panose="020B0604020202020204" pitchFamily="34" charset="0"/>
              <a:cs typeface="Arial" panose="020B0604020202020204" pitchFamily="34" charset="0"/>
            </a:endParaRPr>
          </a:p>
          <a:p>
            <a:pPr marL="0" indent="0">
              <a:buNone/>
            </a:pPr>
            <a:r>
              <a:rPr lang="en-US" sz="1000" dirty="0">
                <a:latin typeface="Arial" panose="020B0604020202020204" pitchFamily="34" charset="0"/>
                <a:cs typeface="Arial" panose="020B0604020202020204" pitchFamily="34" charset="0"/>
              </a:rPr>
              <a:t>Reference:</a:t>
            </a:r>
          </a:p>
          <a:p>
            <a:pPr marL="0" indent="0">
              <a:buNone/>
            </a:pPr>
            <a:r>
              <a:rPr lang="en-US" sz="1000" dirty="0">
                <a:latin typeface="Arial" panose="020B0604020202020204" pitchFamily="34" charset="0"/>
                <a:cs typeface="Arial" panose="020B0604020202020204" pitchFamily="34" charset="0"/>
              </a:rPr>
              <a:t>1. Bech B, et al. Ann Rheum Dis 2020;79(1):61-68.</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901863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ko-KR" altLang="en-US" sz="1000" dirty="0" smtClean="0">
                <a:solidFill>
                  <a:schemeClr val="tx1"/>
                </a:solidFill>
              </a:rPr>
              <a:t>그림은 </a:t>
            </a:r>
            <a:r>
              <a:rPr lang="ko-KR" altLang="en-US" sz="1000" dirty="0" err="1" smtClean="0">
                <a:solidFill>
                  <a:schemeClr val="tx1"/>
                </a:solidFill>
              </a:rPr>
              <a:t>건선관절염</a:t>
            </a:r>
            <a:r>
              <a:rPr lang="ko-KR" altLang="en-US" sz="1000" dirty="0" smtClean="0">
                <a:solidFill>
                  <a:schemeClr val="tx1"/>
                </a:solidFill>
              </a:rPr>
              <a:t> 진료에서 간호사의 역할</a:t>
            </a:r>
            <a:r>
              <a:rPr lang="en-US" altLang="ko-KR" sz="1000" dirty="0" smtClean="0">
                <a:solidFill>
                  <a:schemeClr val="tx1"/>
                </a:solidFill>
              </a:rPr>
              <a:t>,</a:t>
            </a:r>
            <a:r>
              <a:rPr lang="en-US" altLang="ko-KR" sz="1000" baseline="0" dirty="0" smtClean="0">
                <a:solidFill>
                  <a:schemeClr val="tx1"/>
                </a:solidFill>
              </a:rPr>
              <a:t> </a:t>
            </a:r>
            <a:r>
              <a:rPr lang="ko-KR" altLang="en-US" sz="1000" baseline="0" dirty="0" smtClean="0">
                <a:solidFill>
                  <a:schemeClr val="tx1"/>
                </a:solidFill>
              </a:rPr>
              <a:t>작용</a:t>
            </a:r>
            <a:r>
              <a:rPr lang="ko-KR" altLang="en-US" sz="1000" dirty="0" smtClean="0">
                <a:solidFill>
                  <a:schemeClr val="tx1"/>
                </a:solidFill>
              </a:rPr>
              <a:t> 기전</a:t>
            </a:r>
            <a:r>
              <a:rPr lang="en-US" altLang="ko-KR" sz="1000" dirty="0" smtClean="0">
                <a:solidFill>
                  <a:schemeClr val="tx1"/>
                </a:solidFill>
              </a:rPr>
              <a:t>, </a:t>
            </a:r>
            <a:r>
              <a:rPr lang="ko-KR" altLang="en-US" sz="1000" dirty="0" smtClean="0">
                <a:solidFill>
                  <a:schemeClr val="tx1"/>
                </a:solidFill>
              </a:rPr>
              <a:t>간호사 주도 환자 관리의 기대 효과를 보여준다</a:t>
            </a:r>
            <a:r>
              <a:rPr lang="en-US" altLang="ko-KR" sz="1000"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457212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b="0" i="0" dirty="0" err="1" smtClean="0">
                <a:effectLst/>
                <a:latin typeface="Arial" panose="020B0604020202020204" pitchFamily="34" charset="0"/>
                <a:cs typeface="Arial" panose="020B0604020202020204" pitchFamily="34" charset="0"/>
              </a:rPr>
              <a:t>건선관절염</a:t>
            </a:r>
            <a:r>
              <a:rPr lang="ko-KR" altLang="en-US" b="0" i="0" dirty="0" smtClean="0">
                <a:effectLst/>
                <a:latin typeface="Arial" panose="020B0604020202020204" pitchFamily="34" charset="0"/>
                <a:cs typeface="Arial" panose="020B0604020202020204" pitchFamily="34" charset="0"/>
              </a:rPr>
              <a:t> 환자의 치료 진행과정은 크게 네 부분으로 나누어 볼 수 있다</a:t>
            </a:r>
            <a:r>
              <a:rPr lang="en-US" b="0" i="0" dirty="0" smtClean="0">
                <a:effectLst/>
                <a:latin typeface="Arial" panose="020B0604020202020204" pitchFamily="34" charset="0"/>
                <a:cs typeface="Arial" panose="020B0604020202020204" pitchFamily="34" charset="0"/>
              </a:rPr>
              <a:t>: </a:t>
            </a:r>
            <a:endParaRPr lang="en-US" b="0" i="0" dirty="0">
              <a:effectLst/>
              <a:latin typeface="Arial" panose="020B0604020202020204" pitchFamily="34" charset="0"/>
              <a:cs typeface="Arial" panose="020B0604020202020204" pitchFamily="34" charset="0"/>
            </a:endParaRPr>
          </a:p>
          <a:p>
            <a:pPr marL="598488"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1" smtClean="0">
                <a:ln>
                  <a:noFill/>
                </a:ln>
                <a:effectLst/>
                <a:uLnTx/>
                <a:uFillTx/>
                <a:latin typeface="Arial" panose="020B0604020202020204" pitchFamily="34" charset="0"/>
                <a:cs typeface="Arial" panose="020B0604020202020204" pitchFamily="34" charset="0"/>
              </a:rPr>
              <a:t>첫 진료 및 환자 의뢰</a:t>
            </a:r>
            <a:endParaRPr kumimoji="0" lang="en-US" altLang="ko-KR" sz="1000" b="0" i="0" u="none" strike="noStrike" kern="0" cap="none" spc="0" normalizeH="0" baseline="0" noProof="1" smtClean="0">
              <a:ln>
                <a:noFill/>
              </a:ln>
              <a:effectLst/>
              <a:uLnTx/>
              <a:uFillTx/>
              <a:latin typeface="Arial" panose="020B0604020202020204" pitchFamily="34" charset="0"/>
              <a:cs typeface="Arial" panose="020B0604020202020204" pitchFamily="34" charset="0"/>
            </a:endParaRPr>
          </a:p>
          <a:p>
            <a:pPr marL="598488"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1" smtClean="0">
                <a:ln>
                  <a:noFill/>
                </a:ln>
                <a:effectLst/>
                <a:uLnTx/>
                <a:uFillTx/>
                <a:latin typeface="Arial" panose="020B0604020202020204" pitchFamily="34" charset="0"/>
                <a:cs typeface="Arial" panose="020B0604020202020204" pitchFamily="34" charset="0"/>
              </a:rPr>
              <a:t>진단</a:t>
            </a:r>
            <a:endParaRPr kumimoji="0" lang="en-US" sz="1000" b="0" i="0" u="none" strike="noStrike" kern="0" cap="none" spc="0" normalizeH="0" baseline="0" noProof="1">
              <a:ln>
                <a:noFill/>
              </a:ln>
              <a:effectLst/>
              <a:uLnTx/>
              <a:uFillTx/>
              <a:latin typeface="Arial" panose="020B0604020202020204" pitchFamily="34" charset="0"/>
              <a:cs typeface="Arial" panose="020B0604020202020204" pitchFamily="34" charset="0"/>
            </a:endParaRPr>
          </a:p>
          <a:p>
            <a:pPr marL="598488"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1" smtClean="0">
                <a:ln>
                  <a:noFill/>
                </a:ln>
                <a:effectLst/>
                <a:uLnTx/>
                <a:uFillTx/>
                <a:latin typeface="Arial" panose="020B0604020202020204" pitchFamily="34" charset="0"/>
                <a:cs typeface="Arial" panose="020B0604020202020204" pitchFamily="34" charset="0"/>
              </a:rPr>
              <a:t>진료계획 수립 및 시작</a:t>
            </a:r>
            <a:endParaRPr kumimoji="0" lang="en-US" altLang="ko-KR" sz="1000" b="0" i="0" u="none" strike="noStrike" kern="0" cap="none" spc="0" normalizeH="0" baseline="0" noProof="1" smtClean="0">
              <a:ln>
                <a:noFill/>
              </a:ln>
              <a:effectLst/>
              <a:uLnTx/>
              <a:uFillTx/>
              <a:latin typeface="Arial" panose="020B0604020202020204" pitchFamily="34" charset="0"/>
              <a:cs typeface="Arial" panose="020B0604020202020204" pitchFamily="34" charset="0"/>
            </a:endParaRPr>
          </a:p>
          <a:p>
            <a:pPr marL="598488"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ko-KR" altLang="en-US" sz="1000" b="0" i="0" u="none" strike="noStrike" kern="0" cap="none" spc="0" normalizeH="0" baseline="0" noProof="1" smtClean="0">
                <a:ln>
                  <a:noFill/>
                </a:ln>
                <a:effectLst/>
                <a:uLnTx/>
                <a:uFillTx/>
                <a:latin typeface="Arial" panose="020B0604020202020204" pitchFamily="34" charset="0"/>
                <a:cs typeface="Arial" panose="020B0604020202020204" pitchFamily="34" charset="0"/>
              </a:rPr>
              <a:t>지속적인 치료 및 자기관리 </a:t>
            </a:r>
            <a:r>
              <a:rPr kumimoji="0" lang="en-US" sz="1000" b="0" i="0" u="none" strike="noStrike" kern="0" cap="none" spc="0" normalizeH="0" baseline="0" noProof="1" smtClean="0">
                <a:ln>
                  <a:noFill/>
                </a:ln>
                <a:effectLst/>
                <a:uLnTx/>
                <a:uFillTx/>
                <a:latin typeface="Arial" panose="020B0604020202020204" pitchFamily="34" charset="0"/>
                <a:cs typeface="Arial" panose="020B0604020202020204" pitchFamily="34" charset="0"/>
              </a:rPr>
              <a:t> </a:t>
            </a:r>
            <a:endParaRPr kumimoji="0" lang="en-US" sz="1000" b="0" i="0" u="none" strike="noStrike" kern="0" cap="none" spc="0" normalizeH="0" baseline="0" noProof="1">
              <a:ln>
                <a:noFill/>
              </a:ln>
              <a:effectLst/>
              <a:uLnTx/>
              <a:uFillTx/>
              <a:latin typeface="Arial" panose="020B0604020202020204" pitchFamily="34" charset="0"/>
              <a:cs typeface="Arial" panose="020B0604020202020204" pitchFamily="34" charset="0"/>
            </a:endParaRPr>
          </a:p>
          <a:p>
            <a:pPr marL="598488"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0" cap="none" spc="0" normalizeH="0" baseline="0" noProof="1">
              <a:ln>
                <a:noFill/>
              </a:ln>
              <a:effectLst/>
              <a:uLnTx/>
              <a:uFillTx/>
              <a:latin typeface="Arial" panose="020B0604020202020204" pitchFamily="34" charset="0"/>
              <a:cs typeface="Arial" panose="020B0604020202020204" pitchFamily="34" charset="0"/>
            </a:endParaRPr>
          </a:p>
          <a:p>
            <a:r>
              <a:rPr lang="ko-KR" altLang="en-US" b="0" i="0" dirty="0" smtClean="0">
                <a:effectLst/>
                <a:latin typeface="Arial" panose="020B0604020202020204" pitchFamily="34" charset="0"/>
                <a:cs typeface="Arial" panose="020B0604020202020204" pitchFamily="34" charset="0"/>
              </a:rPr>
              <a:t>각 과정에서 간호사가 제공할 수 있는 서비스와 지지는 전체 치료 과정에서 환자의 만족도와 임상 결과를 호전시키는 데에 매우 중요하다</a:t>
            </a:r>
            <a:r>
              <a:rPr lang="en-US" altLang="ko-KR" b="0" i="0" smtClean="0">
                <a:effectLst/>
                <a:latin typeface="Arial" panose="020B0604020202020204" pitchFamily="34" charset="0"/>
                <a:cs typeface="Arial" panose="020B0604020202020204" pitchFamily="34" charset="0"/>
              </a:rPr>
              <a:t>. </a:t>
            </a:r>
            <a:r>
              <a:rPr lang="en-US" b="0" i="0" smtClean="0">
                <a:effectLst/>
                <a:latin typeface="Arial" panose="020B0604020202020204" pitchFamily="34" charset="0"/>
                <a:cs typeface="Arial" panose="020B0604020202020204" pitchFamily="34" charset="0"/>
              </a:rPr>
              <a:t>The services and support that nurses can provide during each phase of interaction are critical to driving improved clinical outcomes and patient satisfaction throughout the entire continuum of care.</a:t>
            </a:r>
            <a:endParaRPr lang="en-US" b="0" i="0" baseline="300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1129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간호사 주도 상담은 관절염을 조절하고 대처하는 환자의 능력에 긍정적인 영향을 미치는 것으로 나타났다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그림은 간호사가 환자의 역량 및 만족도에 영향을 미칠 수 있는 간호사 주도 상담의 형태를 나타낸다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endParaRPr lang="en-US" sz="1000"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상담 과정은 의료 파트너십을 구축하는 것으로 시작해야 하며</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그 동안 간호사와 환자가 환자의 상태와 고유한 건강 문제에 대해 이해하고 양방향 신뢰를 가질 수 있도록 해야 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환자 지원은 먼저 환자의 고유한 건강 문제에 대한 환자의 이해 증가로 나타나게 되며</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이는 환자의 건강 추구 행위와 치료 선택에 영향을 미친다</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또한 환자는 더 자신감을 갖고 적극적으로 의료 파트너십에 참여하여 개인의 필요와 선호도</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치료 목표를 충족시킬 수 있는 치료를 받게 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파트너십과 </a:t>
            </a:r>
            <a:r>
              <a:rPr lang="ko-KR" altLang="en-US" sz="1000" b="0" i="0" u="none" strike="noStrike" baseline="0" dirty="0" err="1" smtClean="0">
                <a:latin typeface="Arial" panose="020B0604020202020204" pitchFamily="34" charset="0"/>
                <a:cs typeface="Arial" panose="020B0604020202020204" pitchFamily="34" charset="0"/>
              </a:rPr>
              <a:t>다학제팀에</a:t>
            </a:r>
            <a:r>
              <a:rPr lang="ko-KR" altLang="en-US" sz="1000" b="0" i="0" u="none" strike="noStrike" baseline="0" dirty="0" smtClean="0">
                <a:latin typeface="Arial" panose="020B0604020202020204" pitchFamily="34" charset="0"/>
                <a:cs typeface="Arial" panose="020B0604020202020204" pitchFamily="34" charset="0"/>
              </a:rPr>
              <a:t> 대한 환자의 신뢰는 그들을 지원할 수 있는 사람 및 활동에 대한 이해와 결합되어 치료에 대한 만족도를 높이게 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2</a:t>
            </a: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개별화된 치료 계획을 수립하는 것은 간호사와 환자간의 협력을 통해 </a:t>
            </a:r>
            <a:r>
              <a:rPr lang="ko-KR" altLang="en-US" sz="1000" b="0" i="0" u="none" strike="noStrike" baseline="0" dirty="0" err="1" smtClean="0">
                <a:latin typeface="Arial" panose="020B0604020202020204" pitchFamily="34" charset="0"/>
                <a:cs typeface="Arial" panose="020B0604020202020204" pitchFamily="34" charset="0"/>
              </a:rPr>
              <a:t>상황별</a:t>
            </a:r>
            <a:r>
              <a:rPr lang="ko-KR" altLang="en-US" sz="1000" b="0" i="0" u="none" strike="noStrike" baseline="0" dirty="0" smtClean="0">
                <a:latin typeface="Arial" panose="020B0604020202020204" pitchFamily="34" charset="0"/>
                <a:cs typeface="Arial" panose="020B0604020202020204" pitchFamily="34" charset="0"/>
              </a:rPr>
              <a:t> 돌봄을 수립하고</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독립성을 촉진할 수 있게 된다</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또한</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협력을 통한 의사 결정은 환자가 의사결정 과정에 참여하여 치료 계획이 환자의 바램 및 선호도에 부합하도록 함으로써</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궁극적으로 환자 만족으로 이어질 수 있다</a:t>
            </a:r>
            <a:r>
              <a:rPr lang="en-US" altLang="ko-KR"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smtClean="0">
                <a:latin typeface="Arial" panose="020B0604020202020204" pitchFamily="34" charset="0"/>
                <a:cs typeface="Arial" panose="020B0604020202020204" pitchFamily="34" charset="0"/>
              </a:rPr>
              <a:t>2</a:t>
            </a: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000" b="0" i="0" u="none" strike="noStrike" baseline="0" dirty="0">
                <a:latin typeface="Arial" panose="020B0604020202020204" pitchFamily="34" charset="0"/>
                <a:cs typeface="Arial" panose="020B0604020202020204" pitchFamily="34" charset="0"/>
              </a:rPr>
              <a:t>Candelas G, et al. Rheumatol Int 2016;36(11):1493-1506.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dirty="0">
                <a:latin typeface="Arial" panose="020B0604020202020204" pitchFamily="34" charset="0"/>
                <a:cs typeface="Arial" panose="020B0604020202020204" pitchFamily="34" charset="0"/>
              </a:rPr>
              <a:t>Desaborough J, et al. Collegian 2019;26(4):415-421.</a:t>
            </a:r>
            <a:endParaRPr lang="en-US" sz="1000" b="0" i="0" u="none" strike="noStrike"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2968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ko-KR" dirty="0" smtClean="0"/>
              <a:t>표에는 </a:t>
            </a:r>
            <a:r>
              <a:rPr lang="ko-KR" altLang="en-US" dirty="0" err="1" smtClean="0"/>
              <a:t>건선관절염</a:t>
            </a:r>
            <a:r>
              <a:rPr lang="ko-KR" altLang="en-US" dirty="0" smtClean="0"/>
              <a:t> </a:t>
            </a:r>
            <a:r>
              <a:rPr lang="ko-KR" altLang="ko-KR" dirty="0" smtClean="0"/>
              <a:t>증상이 있는 환자를 식별하는 데 사용할 수 있는 영역별 질문이 요약되어 있습니다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p>
          <a:p>
            <a:endParaRPr lang="en-US" sz="1000" b="0" i="0" u="none" strike="noStrike" baseline="0" dirty="0">
              <a:latin typeface="Arial" panose="020B0604020202020204" pitchFamily="34" charset="0"/>
              <a:cs typeface="Arial" panose="020B0604020202020204" pitchFamily="34" charset="0"/>
            </a:endParaRPr>
          </a:p>
          <a:p>
            <a:pPr marL="0" indent="0">
              <a:buNone/>
            </a:pPr>
            <a:r>
              <a:rPr lang="en-US" sz="1000" b="0" i="0" u="none" strike="noStrike" baseline="0" dirty="0">
                <a:latin typeface="Arial" panose="020B0604020202020204" pitchFamily="34" charset="0"/>
                <a:cs typeface="Arial" panose="020B0604020202020204" pitchFamily="34" charset="0"/>
              </a:rPr>
              <a:t>Reference: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latin typeface="Arial" panose="020B0604020202020204" pitchFamily="34" charset="0"/>
                <a:cs typeface="Arial" panose="020B0604020202020204" pitchFamily="34" charset="0"/>
              </a:rPr>
              <a:t>1. </a:t>
            </a:r>
            <a:r>
              <a:rPr lang="fi-FI" sz="1000" dirty="0">
                <a:latin typeface="Arial" panose="020B0604020202020204" pitchFamily="34" charset="0"/>
                <a:cs typeface="Arial" panose="020B0604020202020204" pitchFamily="34" charset="0"/>
              </a:rPr>
              <a:t>Giannelli A. Rheumatol Ther 2019;6(1):5-21.</a:t>
            </a:r>
          </a:p>
          <a:p>
            <a:endParaRPr lang="en-US" sz="1000" dirty="0">
              <a:latin typeface="Arial" panose="020B0604020202020204" pitchFamily="34" charset="0"/>
              <a:cs typeface="Arial" panose="020B0604020202020204" pitchFamily="34" charset="0"/>
            </a:endParaRPr>
          </a:p>
          <a:p>
            <a:pPr algn="l"/>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6336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b="0" i="0" dirty="0" smtClean="0">
                <a:effectLst/>
                <a:latin typeface="Arial" panose="020B0604020202020204" pitchFamily="34" charset="0"/>
                <a:cs typeface="Arial" panose="020B0604020202020204" pitchFamily="34" charset="0"/>
              </a:rPr>
              <a:t>건선관절염을 조기에 발견하는 것은 건선관절염의 질병 진행</a:t>
            </a:r>
            <a:r>
              <a:rPr lang="en-US" altLang="ko-KR" b="0" i="0" dirty="0" smtClean="0">
                <a:effectLst/>
                <a:latin typeface="Arial" panose="020B0604020202020204" pitchFamily="34" charset="0"/>
                <a:cs typeface="Arial" panose="020B0604020202020204" pitchFamily="34" charset="0"/>
              </a:rPr>
              <a:t>, </a:t>
            </a:r>
            <a:r>
              <a:rPr lang="ko-KR" altLang="en-US" b="0" i="0" dirty="0" smtClean="0">
                <a:effectLst/>
                <a:latin typeface="Arial" panose="020B0604020202020204" pitchFamily="34" charset="0"/>
                <a:cs typeface="Arial" panose="020B0604020202020204" pitchFamily="34" charset="0"/>
              </a:rPr>
              <a:t>비가역적인 관절 손상 및 영구적인 장애를 예방하고 삶의 질을 개선하기 위해 중요한 적절한 진단 및 치료를 가능하게 한다</a:t>
            </a:r>
            <a:r>
              <a:rPr lang="en-US" b="0" dirty="0" smtClean="0">
                <a:latin typeface="Arial" panose="020B0604020202020204" pitchFamily="34" charset="0"/>
                <a:cs typeface="Arial" panose="020B0604020202020204" pitchFamily="34" charset="0"/>
              </a:rPr>
              <a:t>.</a:t>
            </a:r>
            <a:r>
              <a:rPr lang="en-US" b="0" baseline="30000" dirty="0">
                <a:latin typeface="Arial" panose="020B0604020202020204" pitchFamily="34" charset="0"/>
                <a:cs typeface="Arial" panose="020B0604020202020204" pitchFamily="34" charset="0"/>
              </a:rPr>
              <a:t>1</a:t>
            </a:r>
            <a:endParaRPr lang="en-US" b="0" i="0" u="none" baseline="30000" dirty="0">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u="none" baseline="0" dirty="0">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dirty="0" err="1" smtClean="0">
                <a:latin typeface="Arial" panose="020B0604020202020204" pitchFamily="34" charset="0"/>
                <a:cs typeface="Arial" panose="020B0604020202020204" pitchFamily="34" charset="0"/>
              </a:rPr>
              <a:t>건선관절염</a:t>
            </a:r>
            <a:r>
              <a:rPr lang="ko-KR" altLang="en-US" sz="1000" b="0" dirty="0" smtClean="0">
                <a:latin typeface="Arial" panose="020B0604020202020204" pitchFamily="34" charset="0"/>
                <a:cs typeface="Arial" panose="020B0604020202020204" pitchFamily="34" charset="0"/>
              </a:rPr>
              <a:t> 진단은 일반적으로 </a:t>
            </a:r>
            <a:r>
              <a:rPr lang="ko-KR" altLang="en-US" sz="1000" b="0" dirty="0" err="1" smtClean="0">
                <a:latin typeface="Arial" panose="020B0604020202020204" pitchFamily="34" charset="0"/>
                <a:cs typeface="Arial" panose="020B0604020202020204" pitchFamily="34" charset="0"/>
              </a:rPr>
              <a:t>류마티스</a:t>
            </a:r>
            <a:r>
              <a:rPr lang="ko-KR" altLang="en-US" sz="1000" b="0" dirty="0" smtClean="0">
                <a:latin typeface="Arial" panose="020B0604020202020204" pitchFamily="34" charset="0"/>
                <a:cs typeface="Arial" panose="020B0604020202020204" pitchFamily="34" charset="0"/>
              </a:rPr>
              <a:t> 전문의의 상세한 </a:t>
            </a:r>
            <a:r>
              <a:rPr lang="ko-KR" altLang="en-US" sz="1000" b="0" dirty="0" err="1" smtClean="0">
                <a:latin typeface="Arial" panose="020B0604020202020204" pitchFamily="34" charset="0"/>
                <a:cs typeface="Arial" panose="020B0604020202020204" pitchFamily="34" charset="0"/>
              </a:rPr>
              <a:t>근골격</a:t>
            </a:r>
            <a:r>
              <a:rPr lang="ko-KR" altLang="en-US" sz="1000" b="0" dirty="0" smtClean="0">
                <a:latin typeface="Arial" panose="020B0604020202020204" pitchFamily="34" charset="0"/>
                <a:cs typeface="Arial" panose="020B0604020202020204" pitchFamily="34" charset="0"/>
              </a:rPr>
              <a:t> 검사를 필요로 하는데</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이러한 집중적인 평가가 이루어지기 전에 자체적으로 질환에 대한 </a:t>
            </a:r>
            <a:r>
              <a:rPr lang="ko-KR" altLang="en-US" sz="1000" b="0" dirty="0" err="1" smtClean="0">
                <a:latin typeface="Arial" panose="020B0604020202020204" pitchFamily="34" charset="0"/>
                <a:cs typeface="Arial" panose="020B0604020202020204" pitchFamily="34" charset="0"/>
              </a:rPr>
              <a:t>스크리닝이</a:t>
            </a:r>
            <a:r>
              <a:rPr lang="ko-KR" altLang="en-US" sz="1000" b="0" dirty="0" smtClean="0">
                <a:latin typeface="Arial" panose="020B0604020202020204" pitchFamily="34" charset="0"/>
                <a:cs typeface="Arial" panose="020B0604020202020204" pitchFamily="34" charset="0"/>
              </a:rPr>
              <a:t> 가능하도록 여러 설문지가 개발되고 검증되어 있다</a:t>
            </a:r>
            <a:r>
              <a:rPr lang="en-US" altLang="ko-KR" sz="1000" b="0" dirty="0" smtClean="0">
                <a:latin typeface="Arial" panose="020B0604020202020204" pitchFamily="34" charset="0"/>
                <a:cs typeface="Arial" panose="020B0604020202020204" pitchFamily="34" charset="0"/>
              </a:rPr>
              <a:t>.</a:t>
            </a:r>
            <a:r>
              <a:rPr lang="en-US" b="0" baseline="30000" dirty="0" smtClean="0">
                <a:latin typeface="Arial" panose="020B0604020202020204" pitchFamily="34" charset="0"/>
                <a:cs typeface="Arial" panose="020B0604020202020204" pitchFamily="34" charset="0"/>
              </a:rPr>
              <a:t>2</a:t>
            </a:r>
            <a:endParaRPr lang="en-US" b="0" baseline="300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smtClean="0">
                <a:latin typeface="Arial" panose="020B0604020202020204" pitchFamily="34" charset="0"/>
                <a:cs typeface="Arial" panose="020B0604020202020204" pitchFamily="34" charset="0"/>
              </a:rPr>
              <a:t>PEST</a:t>
            </a:r>
            <a:r>
              <a:rPr lang="en-US" sz="1000" b="0" dirty="0">
                <a:latin typeface="Arial" panose="020B0604020202020204" pitchFamily="34" charset="0"/>
                <a:cs typeface="Arial" panose="020B0604020202020204" pitchFamily="34" charset="0"/>
              </a:rPr>
              <a:t>, PASE, and EARP </a:t>
            </a:r>
            <a:r>
              <a:rPr lang="ko-KR" altLang="en-US" sz="1000" b="0" dirty="0" smtClean="0">
                <a:latin typeface="Arial" panose="020B0604020202020204" pitchFamily="34" charset="0"/>
                <a:cs typeface="Arial" panose="020B0604020202020204" pitchFamily="34" charset="0"/>
              </a:rPr>
              <a:t>설문지는 건선 환자에서 검증되어 있으며</a:t>
            </a:r>
            <a:r>
              <a:rPr lang="en-US" altLang="ko-KR" sz="1000" b="0" dirty="0" smtClean="0">
                <a:latin typeface="Arial" panose="020B0604020202020204" pitchFamily="34" charset="0"/>
                <a:cs typeface="Arial" panose="020B0604020202020204" pitchFamily="34" charset="0"/>
              </a:rPr>
              <a:t>, </a:t>
            </a:r>
            <a:r>
              <a:rPr lang="en-US" sz="1000" b="0" dirty="0" err="1" smtClean="0">
                <a:latin typeface="Arial" panose="020B0604020202020204" pitchFamily="34" charset="0"/>
                <a:cs typeface="Arial" panose="020B0604020202020204" pitchFamily="34" charset="0"/>
              </a:rPr>
              <a:t>ToPAS</a:t>
            </a:r>
            <a:r>
              <a:rPr lang="en-US" dirty="0" smtClean="0"/>
              <a:t> </a:t>
            </a:r>
            <a:r>
              <a:rPr lang="ko-KR" altLang="en-US" dirty="0" smtClean="0"/>
              <a:t>는 일반 인구와 건선</a:t>
            </a:r>
            <a:r>
              <a:rPr lang="ko-KR" altLang="en-US" baseline="0" dirty="0" smtClean="0"/>
              <a:t> 환자에서 검증되어 있다</a:t>
            </a:r>
            <a:r>
              <a:rPr lang="en-US" altLang="ko-KR" baseline="0" dirty="0" smtClean="0"/>
              <a:t>.</a:t>
            </a:r>
            <a:r>
              <a:rPr lang="en-US" b="0" baseline="30000" dirty="0" smtClean="0">
                <a:latin typeface="Arial" panose="020B0604020202020204" pitchFamily="34" charset="0"/>
                <a:cs typeface="Arial" panose="020B0604020202020204" pitchFamily="34" charset="0"/>
              </a:rPr>
              <a:t>2</a:t>
            </a:r>
            <a:endParaRPr lang="en-US" b="0" baseline="300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000" b="0" i="0" u="non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000" b="0" i="0" u="none" baseline="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i="0" u="none" baseline="0" dirty="0">
                <a:effectLst/>
                <a:latin typeface="Arial" panose="020B0604020202020204" pitchFamily="34" charset="0"/>
                <a:cs typeface="Arial" panose="020B0604020202020204" pitchFamily="34" charset="0"/>
              </a:rPr>
              <a:t>Gottlieb A, et al. J Dermatolog Treat 2019:1-18.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b-NO" sz="1000" b="0" i="0" u="none" baseline="0" dirty="0">
                <a:latin typeface="Arial" panose="020B0604020202020204" pitchFamily="34" charset="0"/>
                <a:cs typeface="Arial" panose="020B0604020202020204" pitchFamily="34" charset="0"/>
              </a:rPr>
              <a:t>Iragorri N, et al. Rheumatology (Oxford) 2019;58(4):692-707.</a:t>
            </a:r>
          </a:p>
        </p:txBody>
      </p:sp>
      <p:sp>
        <p:nvSpPr>
          <p:cNvPr id="5" name="Slide Image Placeholder 4">
            <a:extLst>
              <a:ext uri="{FF2B5EF4-FFF2-40B4-BE49-F238E27FC236}">
                <a16:creationId xmlns:a16="http://schemas.microsoft.com/office/drawing/2014/main" id="{C49B5B20-79F9-4CA3-8E9F-189BDA043DA0}"/>
              </a:ext>
            </a:extLst>
          </p:cNvPr>
          <p:cNvSpPr>
            <a:spLocks noGrp="1" noRot="1" noChangeAspect="1"/>
          </p:cNvSpPr>
          <p:nvPr>
            <p:ph type="sldImg"/>
          </p:nvPr>
        </p:nvSpPr>
        <p:spPr/>
      </p:sp>
    </p:spTree>
    <p:extLst>
      <p:ext uri="{BB962C8B-B14F-4D97-AF65-F5344CB8AC3E}">
        <p14:creationId xmlns:p14="http://schemas.microsoft.com/office/powerpoint/2010/main" val="3190576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effectLst/>
              </a:rPr>
              <a:t>5</a:t>
            </a:r>
            <a:r>
              <a:rPr lang="ko-KR" altLang="en-US" b="0" i="0" dirty="0" smtClean="0">
                <a:effectLst/>
              </a:rPr>
              <a:t>개 항목으로 구성된 </a:t>
            </a:r>
            <a:r>
              <a:rPr lang="en-US" altLang="ko-KR" b="0" i="0" dirty="0" smtClean="0">
                <a:effectLst/>
              </a:rPr>
              <a:t>PEST </a:t>
            </a:r>
            <a:r>
              <a:rPr lang="ko-KR" altLang="en-US" b="0" i="0" dirty="0" smtClean="0">
                <a:effectLst/>
              </a:rPr>
              <a:t>설문지는 바쁜 진료 환경에서 쉽게 시행할 수 있으며</a:t>
            </a:r>
            <a:r>
              <a:rPr lang="en-US" altLang="ko-KR" b="0" i="0" dirty="0" smtClean="0">
                <a:effectLst/>
              </a:rPr>
              <a:t>, </a:t>
            </a:r>
            <a:r>
              <a:rPr lang="ko-KR" altLang="en-US" b="0" i="0" dirty="0" smtClean="0">
                <a:effectLst/>
              </a:rPr>
              <a:t>건선관절염에 우수한 </a:t>
            </a:r>
            <a:r>
              <a:rPr lang="ko-KR" altLang="en-US" b="0" i="0" dirty="0" err="1" smtClean="0">
                <a:effectLst/>
              </a:rPr>
              <a:t>선별도구로</a:t>
            </a:r>
            <a:r>
              <a:rPr lang="ko-KR" altLang="en-US" b="0" i="0" dirty="0" smtClean="0">
                <a:effectLst/>
              </a:rPr>
              <a:t> 알려져 있습니다</a:t>
            </a:r>
            <a:r>
              <a:rPr lang="en-US" altLang="ko-KR" b="0" i="0" dirty="0" smtClean="0">
                <a:effectLst/>
              </a:rPr>
              <a:t>. </a:t>
            </a:r>
            <a:r>
              <a:rPr lang="ko-KR" altLang="en-US" b="0" i="0" dirty="0" smtClean="0">
                <a:effectLst/>
              </a:rPr>
              <a:t>민감도 </a:t>
            </a:r>
            <a:r>
              <a:rPr lang="en-US" altLang="ko-KR" b="0" i="0" dirty="0" smtClean="0">
                <a:effectLst/>
              </a:rPr>
              <a:t>(0.97) </a:t>
            </a:r>
            <a:r>
              <a:rPr lang="ko-KR" altLang="en-US" b="0" i="0" dirty="0" smtClean="0">
                <a:effectLst/>
              </a:rPr>
              <a:t>와</a:t>
            </a:r>
            <a:r>
              <a:rPr lang="en-US" altLang="ko-KR" b="0" i="0" dirty="0" smtClean="0">
                <a:effectLst/>
              </a:rPr>
              <a:t> </a:t>
            </a:r>
            <a:r>
              <a:rPr lang="ko-KR" altLang="en-US" b="0" i="0" dirty="0" smtClean="0">
                <a:effectLst/>
              </a:rPr>
              <a:t>특이도 </a:t>
            </a:r>
            <a:r>
              <a:rPr lang="en-US" altLang="ko-KR" b="0" i="0" dirty="0" smtClean="0">
                <a:effectLst/>
              </a:rPr>
              <a:t>(0.79) </a:t>
            </a:r>
            <a:r>
              <a:rPr lang="ko-KR" altLang="en-US" b="0" i="0" dirty="0" smtClean="0">
                <a:effectLst/>
              </a:rPr>
              <a:t>가 높고</a:t>
            </a:r>
            <a:r>
              <a:rPr lang="en-US" altLang="ko-KR" b="0" i="0" dirty="0" smtClean="0">
                <a:effectLst/>
              </a:rPr>
              <a:t>, NICE</a:t>
            </a:r>
            <a:r>
              <a:rPr lang="en-US" altLang="ko-KR" b="0" i="0" baseline="0" dirty="0" smtClean="0">
                <a:effectLst/>
              </a:rPr>
              <a:t> (</a:t>
            </a:r>
            <a:r>
              <a:rPr lang="en-US" b="0" i="0" dirty="0" smtClean="0">
                <a:effectLst/>
              </a:rPr>
              <a:t>National </a:t>
            </a:r>
            <a:r>
              <a:rPr lang="en-US" b="0" i="0" dirty="0">
                <a:effectLst/>
              </a:rPr>
              <a:t>Institute for Health and Care </a:t>
            </a:r>
            <a:r>
              <a:rPr lang="en-US" b="0" i="0" dirty="0" smtClean="0">
                <a:effectLst/>
              </a:rPr>
              <a:t>Excellence) </a:t>
            </a:r>
            <a:r>
              <a:rPr lang="ko-KR" altLang="en-US" b="0" i="0" dirty="0" smtClean="0">
                <a:effectLst/>
              </a:rPr>
              <a:t>와</a:t>
            </a:r>
            <a:r>
              <a:rPr lang="en-US" b="0" i="0" dirty="0" smtClean="0">
                <a:effectLst/>
              </a:rPr>
              <a:t> SIGN</a:t>
            </a:r>
            <a:r>
              <a:rPr lang="en-US" b="0" i="0" baseline="0" dirty="0" smtClean="0">
                <a:effectLst/>
              </a:rPr>
              <a:t> (</a:t>
            </a:r>
            <a:r>
              <a:rPr lang="en-US" b="0" i="0" dirty="0" smtClean="0">
                <a:effectLst/>
              </a:rPr>
              <a:t>Scottish </a:t>
            </a:r>
            <a:r>
              <a:rPr lang="en-US" b="0" i="0" dirty="0">
                <a:effectLst/>
              </a:rPr>
              <a:t>Intercollegiate Guidelines </a:t>
            </a:r>
            <a:r>
              <a:rPr lang="en-US" b="0" i="0" dirty="0" smtClean="0">
                <a:effectLst/>
              </a:rPr>
              <a:t>Network)</a:t>
            </a:r>
            <a:r>
              <a:rPr lang="ko-KR" altLang="en-US" b="0" i="0" dirty="0" smtClean="0">
                <a:effectLst/>
              </a:rPr>
              <a:t>에서</a:t>
            </a:r>
            <a:r>
              <a:rPr lang="en-US" b="0" i="0" dirty="0" smtClean="0">
                <a:effectLst/>
              </a:rPr>
              <a:t> </a:t>
            </a:r>
            <a:r>
              <a:rPr lang="ko-KR" altLang="en-US" b="0" i="0" dirty="0" smtClean="0">
                <a:effectLst/>
              </a:rPr>
              <a:t>사용 승인을 받았습니다</a:t>
            </a:r>
            <a:r>
              <a:rPr lang="en-US" b="0" i="0" dirty="0" smtClean="0">
                <a:effectLst/>
              </a:rPr>
              <a:t>.</a:t>
            </a:r>
            <a:r>
              <a:rPr lang="en-US" b="0" i="0" u="none" baseline="30000" dirty="0" smtClean="0">
                <a:effectLst/>
              </a:rPr>
              <a:t>1</a:t>
            </a:r>
            <a:endParaRPr lang="en-US" b="0" i="0" u="none" baseline="30000" dirty="0">
              <a:effectLst/>
            </a:endParaRPr>
          </a:p>
          <a:p>
            <a:endParaRPr lang="en-US" b="0" i="0" baseline="30000" dirty="0">
              <a:effectLst/>
            </a:endParaRPr>
          </a:p>
          <a:p>
            <a:r>
              <a:rPr lang="en-US" b="0" i="0" dirty="0" smtClean="0">
                <a:effectLst/>
              </a:rPr>
              <a:t>PEST </a:t>
            </a:r>
            <a:r>
              <a:rPr lang="ko-KR" altLang="en-US" b="0" i="0" dirty="0" smtClean="0">
                <a:effectLst/>
              </a:rPr>
              <a:t>는 </a:t>
            </a:r>
            <a:r>
              <a:rPr lang="ko-KR" altLang="en-US" b="0" i="0" dirty="0" err="1" smtClean="0">
                <a:effectLst/>
              </a:rPr>
              <a:t>건선관절염</a:t>
            </a:r>
            <a:r>
              <a:rPr lang="ko-KR" altLang="en-US" b="0" i="0" dirty="0" smtClean="0">
                <a:effectLst/>
              </a:rPr>
              <a:t> 환자에서만 제한적으로 사용합니다</a:t>
            </a:r>
            <a:r>
              <a:rPr lang="en-US" altLang="ko-KR" b="0" i="0" dirty="0" smtClean="0">
                <a:effectLst/>
              </a:rPr>
              <a:t>. </a:t>
            </a:r>
            <a:r>
              <a:rPr lang="ko-KR" altLang="en-US" b="0" i="0" dirty="0" smtClean="0">
                <a:effectLst/>
              </a:rPr>
              <a:t>각 </a:t>
            </a:r>
            <a:r>
              <a:rPr lang="ko-KR" altLang="en-US" b="0" i="0" dirty="0" err="1" smtClean="0">
                <a:effectLst/>
              </a:rPr>
              <a:t>질문당</a:t>
            </a:r>
            <a:r>
              <a:rPr lang="ko-KR" altLang="en-US" b="0" i="0" dirty="0" smtClean="0">
                <a:effectLst/>
              </a:rPr>
              <a:t> </a:t>
            </a:r>
            <a:r>
              <a:rPr lang="en-US" altLang="ko-KR" b="0" i="0" dirty="0" smtClean="0">
                <a:effectLst/>
              </a:rPr>
              <a:t>1</a:t>
            </a:r>
            <a:r>
              <a:rPr lang="ko-KR" altLang="en-US" b="0" i="0" dirty="0" smtClean="0">
                <a:effectLst/>
              </a:rPr>
              <a:t>점이며</a:t>
            </a:r>
            <a:r>
              <a:rPr lang="en-US" altLang="ko-KR" b="0" i="0" dirty="0" smtClean="0">
                <a:effectLst/>
              </a:rPr>
              <a:t>, 3</a:t>
            </a:r>
            <a:r>
              <a:rPr lang="ko-KR" altLang="en-US" b="0" i="0" dirty="0" smtClean="0">
                <a:effectLst/>
              </a:rPr>
              <a:t>점 이상일 경우 건선관절염을 시사합니다</a:t>
            </a:r>
            <a:r>
              <a:rPr lang="en-US" b="0" i="0" dirty="0" smtClean="0">
                <a:effectLst/>
              </a:rPr>
              <a:t>.</a:t>
            </a:r>
            <a:r>
              <a:rPr lang="en-US" b="0" i="0" u="none" baseline="30000" dirty="0">
                <a:effectLst/>
              </a:rPr>
              <a:t>2</a:t>
            </a:r>
            <a:endParaRPr lang="fi-FI" b="0" i="0" u="none" baseline="0" dirty="0">
              <a:effectLst/>
            </a:endParaRPr>
          </a:p>
          <a:p>
            <a:pPr algn="l" fontAlgn="base"/>
            <a:endParaRPr lang="en-US" b="0" i="0" dirty="0">
              <a:effectLst/>
            </a:endParaRPr>
          </a:p>
          <a:p>
            <a:pPr algn="l"/>
            <a:r>
              <a:rPr lang="en-US" b="0" i="0" u="none" strike="noStrike" baseline="0" dirty="0" smtClean="0">
                <a:effectLst/>
              </a:rPr>
              <a:t>PEST </a:t>
            </a:r>
            <a:r>
              <a:rPr lang="ko-KR" altLang="en-US" b="0" i="0" u="none" strike="noStrike" baseline="0" dirty="0" smtClean="0">
                <a:effectLst/>
              </a:rPr>
              <a:t>는 유일하게 무료로 사용할 수 있는 선별 도구로</a:t>
            </a:r>
            <a:r>
              <a:rPr lang="en-US" altLang="ko-KR" b="0" i="0" u="none" strike="noStrike" baseline="0" dirty="0" smtClean="0">
                <a:effectLst/>
              </a:rPr>
              <a:t>, GRAPPA </a:t>
            </a:r>
            <a:r>
              <a:rPr lang="ko-KR" altLang="en-US" b="0" i="0" u="none" strike="noStrike" baseline="0" dirty="0" smtClean="0">
                <a:effectLst/>
              </a:rPr>
              <a:t>앱을 통해 사용할 수 있습니다</a:t>
            </a:r>
            <a:r>
              <a:rPr lang="en-US" b="0" i="0" u="none" strike="noStrike" baseline="0" dirty="0" smtClean="0"/>
              <a:t>.</a:t>
            </a:r>
            <a:r>
              <a:rPr lang="en-US" b="0" i="0" u="none" baseline="30000" dirty="0" smtClean="0">
                <a:effectLst/>
              </a:rPr>
              <a:t>3</a:t>
            </a:r>
            <a:endParaRPr lang="en-US" b="0" i="0" u="none" baseline="30000" dirty="0">
              <a:effectLst/>
            </a:endParaRPr>
          </a:p>
          <a:p>
            <a:pPr marL="0" indent="0" algn="l">
              <a:buNone/>
            </a:pPr>
            <a:endParaRPr lang="en-US" b="0" dirty="0"/>
          </a:p>
          <a:p>
            <a:pPr marL="0" indent="0" algn="l">
              <a:buNone/>
            </a:pPr>
            <a:r>
              <a:rPr lang="en-US" b="0"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i="0" u="none" baseline="0" dirty="0">
                <a:effectLst/>
              </a:rPr>
              <a:t>Ganatra B, et al. BMJ Qual Improv Rep 2015;4(1):u203335.w202644.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i-FI" b="0" i="0" u="none" baseline="0" dirty="0">
                <a:effectLst/>
              </a:rPr>
              <a:t>Helliwell PS. J Rheumatol 2011;38(3):551-552.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i="0" u="none" strike="noStrike" baseline="0" dirty="0"/>
              <a:t>Gottlieb A, et al. J Dermatolog Treat 2019:1-18.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i-FI" b="0" i="0" u="none" baseline="0" dirty="0">
              <a:effectLst/>
            </a:endParaRPr>
          </a:p>
          <a:p>
            <a:pPr algn="l"/>
            <a:endParaRPr lang="en-US" b="0" dirty="0"/>
          </a:p>
        </p:txBody>
      </p:sp>
    </p:spTree>
    <p:extLst>
      <p:ext uri="{BB962C8B-B14F-4D97-AF65-F5344CB8AC3E}">
        <p14:creationId xmlns:p14="http://schemas.microsoft.com/office/powerpoint/2010/main" val="2176245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0" i="0" u="none" strike="noStrike" baseline="0" dirty="0" smtClean="0">
                <a:latin typeface="Arial" panose="020B0604020202020204" pitchFamily="34" charset="0"/>
                <a:cs typeface="Arial" panose="020B0604020202020204" pitchFamily="34" charset="0"/>
              </a:rPr>
              <a:t>CASAR </a:t>
            </a:r>
            <a:r>
              <a:rPr lang="ko-KR" altLang="en-US" sz="1000" b="0" i="0" u="none" strike="noStrike" baseline="0" dirty="0" smtClean="0">
                <a:latin typeface="Arial" panose="020B0604020202020204" pitchFamily="34" charset="0"/>
                <a:cs typeface="Arial" panose="020B0604020202020204" pitchFamily="34" charset="0"/>
              </a:rPr>
              <a:t>분류 기준은 건선관절염의 임상연구를 위해 </a:t>
            </a:r>
            <a:r>
              <a:rPr lang="en-US" altLang="ko-KR" sz="1000" b="0" i="0" u="none" strike="noStrike" baseline="0" dirty="0" smtClean="0">
                <a:latin typeface="Arial" panose="020B0604020202020204" pitchFamily="34" charset="0"/>
                <a:cs typeface="Arial" panose="020B0604020202020204" pitchFamily="34" charset="0"/>
              </a:rPr>
              <a:t>2006</a:t>
            </a:r>
            <a:r>
              <a:rPr lang="ko-KR" altLang="en-US" sz="1000" b="0" i="0" u="none" strike="noStrike" baseline="0" dirty="0" smtClean="0">
                <a:latin typeface="Arial" panose="020B0604020202020204" pitchFamily="34" charset="0"/>
                <a:cs typeface="Arial" panose="020B0604020202020204" pitchFamily="34" charset="0"/>
              </a:rPr>
              <a:t>년에 만들어졌다</a:t>
            </a:r>
            <a:r>
              <a:rPr lang="en-US" sz="1000" b="0" i="0" dirty="0" smtClean="0">
                <a:effectLst/>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p>
          <a:p>
            <a:pPr algn="l"/>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높은 민감도와 </a:t>
            </a:r>
            <a:r>
              <a:rPr lang="ko-KR" altLang="en-US" sz="1000" b="0" i="0" u="none" strike="noStrike" baseline="0" dirty="0" err="1" smtClean="0">
                <a:latin typeface="Arial" panose="020B0604020202020204" pitchFamily="34" charset="0"/>
                <a:cs typeface="Arial" panose="020B0604020202020204" pitchFamily="34" charset="0"/>
              </a:rPr>
              <a:t>특이도를</a:t>
            </a:r>
            <a:r>
              <a:rPr lang="ko-KR" altLang="en-US" sz="1000" b="0" i="0" u="none" strike="noStrike" baseline="0" dirty="0" smtClean="0">
                <a:latin typeface="Arial" panose="020B0604020202020204" pitchFamily="34" charset="0"/>
                <a:cs typeface="Arial" panose="020B0604020202020204" pitchFamily="34" charset="0"/>
              </a:rPr>
              <a:t> 감안할 때 </a:t>
            </a:r>
            <a:r>
              <a:rPr lang="en-US" sz="1000" b="0" i="0" u="none" strike="noStrike" baseline="0" dirty="0" smtClean="0">
                <a:latin typeface="Arial" panose="020B0604020202020204" pitchFamily="34" charset="0"/>
                <a:cs typeface="Arial" panose="020B0604020202020204" pitchFamily="34" charset="0"/>
              </a:rPr>
              <a:t>(</a:t>
            </a:r>
            <a:r>
              <a:rPr lang="ko-KR" altLang="en-US" sz="1000" b="0" i="0" u="none" strike="noStrike" baseline="0" dirty="0" smtClean="0">
                <a:latin typeface="Arial" panose="020B0604020202020204" pitchFamily="34" charset="0"/>
                <a:cs typeface="Arial" panose="020B0604020202020204" pitchFamily="34" charset="0"/>
              </a:rPr>
              <a:t>각각</a:t>
            </a:r>
            <a:r>
              <a:rPr lang="en-US" sz="1000" b="0" i="0" u="none" strike="noStrike" baseline="0" dirty="0" smtClean="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&gt;90%), </a:t>
            </a:r>
            <a:r>
              <a:rPr lang="en-US" sz="1000" b="0" i="0" u="none" strike="noStrike" baseline="0" dirty="0" smtClean="0">
                <a:latin typeface="Arial" panose="020B0604020202020204" pitchFamily="34" charset="0"/>
                <a:cs typeface="Arial" panose="020B0604020202020204" pitchFamily="34" charset="0"/>
              </a:rPr>
              <a:t>CASPAR </a:t>
            </a:r>
            <a:r>
              <a:rPr lang="ko-KR" altLang="en-US" sz="1000" b="0" i="0" u="none" strike="noStrike" baseline="0" dirty="0" smtClean="0">
                <a:latin typeface="Arial" panose="020B0604020202020204" pitchFamily="34" charset="0"/>
                <a:cs typeface="Arial" panose="020B0604020202020204" pitchFamily="34" charset="0"/>
              </a:rPr>
              <a:t>분류기준은 임상 연구와 실제 진료에서 가장 널리 쓰이고 있는 분류 기준이다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smtClean="0">
                <a:effectLst/>
                <a:latin typeface="Arial" panose="020B0604020202020204" pitchFamily="34" charset="0"/>
                <a:cs typeface="Arial" panose="020B0604020202020204" pitchFamily="34" charset="0"/>
              </a:rPr>
              <a:t>CASPAR </a:t>
            </a:r>
            <a:r>
              <a:rPr lang="ko-KR" altLang="en-US" sz="1000" dirty="0" smtClean="0">
                <a:effectLst/>
                <a:latin typeface="Arial" panose="020B0604020202020204" pitchFamily="34" charset="0"/>
                <a:cs typeface="Arial" panose="020B0604020202020204" pitchFamily="34" charset="0"/>
              </a:rPr>
              <a:t>분류기준을 만족하기 위해서 환자는 염증 관절염을 반드시 갖고 있어야 하고 </a:t>
            </a:r>
            <a:r>
              <a:rPr lang="en-US" altLang="ko-KR" sz="1000" dirty="0" smtClean="0">
                <a:effectLst/>
                <a:latin typeface="Arial" panose="020B0604020202020204" pitchFamily="34" charset="0"/>
                <a:cs typeface="Arial" panose="020B0604020202020204" pitchFamily="34" charset="0"/>
              </a:rPr>
              <a:t>(</a:t>
            </a:r>
            <a:r>
              <a:rPr lang="ko-KR" altLang="en-US" sz="1000" dirty="0" smtClean="0">
                <a:effectLst/>
                <a:latin typeface="Arial" panose="020B0604020202020204" pitchFamily="34" charset="0"/>
                <a:cs typeface="Arial" panose="020B0604020202020204" pitchFamily="34" charset="0"/>
              </a:rPr>
              <a:t>관절</a:t>
            </a:r>
            <a:r>
              <a:rPr lang="en-US" altLang="ko-KR" sz="1000" dirty="0" smtClean="0">
                <a:effectLst/>
                <a:latin typeface="Arial" panose="020B0604020202020204" pitchFamily="34" charset="0"/>
                <a:cs typeface="Arial" panose="020B0604020202020204" pitchFamily="34" charset="0"/>
              </a:rPr>
              <a:t>, </a:t>
            </a:r>
            <a:r>
              <a:rPr lang="ko-KR" altLang="en-US" sz="1000" dirty="0" smtClean="0">
                <a:effectLst/>
                <a:latin typeface="Arial" panose="020B0604020202020204" pitchFamily="34" charset="0"/>
                <a:cs typeface="Arial" panose="020B0604020202020204" pitchFamily="34" charset="0"/>
              </a:rPr>
              <a:t>척추</a:t>
            </a:r>
            <a:r>
              <a:rPr lang="en-US" altLang="ko-KR" sz="1000" dirty="0" smtClean="0">
                <a:effectLst/>
                <a:latin typeface="Arial" panose="020B0604020202020204" pitchFamily="34" charset="0"/>
                <a:cs typeface="Arial" panose="020B0604020202020204" pitchFamily="34" charset="0"/>
              </a:rPr>
              <a:t>, </a:t>
            </a:r>
            <a:r>
              <a:rPr lang="ko-KR" altLang="en-US" sz="1000" dirty="0" smtClean="0">
                <a:effectLst/>
                <a:latin typeface="Arial" panose="020B0604020202020204" pitchFamily="34" charset="0"/>
                <a:cs typeface="Arial" panose="020B0604020202020204" pitchFamily="34" charset="0"/>
              </a:rPr>
              <a:t>또는 </a:t>
            </a:r>
            <a:r>
              <a:rPr lang="ko-KR" altLang="en-US" sz="1000" dirty="0" err="1" smtClean="0">
                <a:effectLst/>
                <a:latin typeface="Arial" panose="020B0604020202020204" pitchFamily="34" charset="0"/>
                <a:cs typeface="Arial" panose="020B0604020202020204" pitchFamily="34" charset="0"/>
              </a:rPr>
              <a:t>부착부염</a:t>
            </a:r>
            <a:r>
              <a:rPr lang="en-US" altLang="ko-KR" sz="1000" dirty="0" smtClean="0">
                <a:effectLst/>
                <a:latin typeface="Arial" panose="020B0604020202020204" pitchFamily="34" charset="0"/>
                <a:cs typeface="Arial" panose="020B0604020202020204" pitchFamily="34" charset="0"/>
              </a:rPr>
              <a:t>) </a:t>
            </a:r>
            <a:r>
              <a:rPr lang="ko-KR" altLang="en-US" sz="1000" dirty="0" smtClean="0">
                <a:effectLst/>
                <a:latin typeface="Arial" panose="020B0604020202020204" pitchFamily="34" charset="0"/>
                <a:cs typeface="Arial" panose="020B0604020202020204" pitchFamily="34" charset="0"/>
              </a:rPr>
              <a:t>다음의 질병 소견에서 </a:t>
            </a:r>
            <a:r>
              <a:rPr lang="en-US" altLang="ko-KR" sz="1000" dirty="0" smtClean="0">
                <a:effectLst/>
                <a:latin typeface="Arial" panose="020B0604020202020204" pitchFamily="34" charset="0"/>
                <a:cs typeface="Arial" panose="020B0604020202020204" pitchFamily="34" charset="0"/>
              </a:rPr>
              <a:t>3</a:t>
            </a:r>
            <a:r>
              <a:rPr lang="ko-KR" altLang="en-US" sz="1000" dirty="0" smtClean="0">
                <a:effectLst/>
                <a:latin typeface="Arial" panose="020B0604020202020204" pitchFamily="34" charset="0"/>
                <a:cs typeface="Arial" panose="020B0604020202020204" pitchFamily="34" charset="0"/>
              </a:rPr>
              <a:t>점 이상이어야 한다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smtClean="0">
                <a:latin typeface="Arial" panose="020B0604020202020204" pitchFamily="34" charset="0"/>
                <a:cs typeface="Arial" panose="020B0604020202020204" pitchFamily="34" charset="0"/>
              </a:rPr>
              <a:t>2</a:t>
            </a:r>
            <a:endParaRPr lang="nl-NL" sz="1000" b="0" baseline="30000" dirty="0">
              <a:latin typeface="Arial" panose="020B0604020202020204" pitchFamily="34" charset="0"/>
              <a:cs typeface="Arial" panose="020B0604020202020204" pitchFamily="34" charset="0"/>
            </a:endParaRPr>
          </a:p>
          <a:p>
            <a:pPr marL="587375" lvl="1" indent="-228600" algn="l">
              <a:buFont typeface="+mj-lt"/>
              <a:buAutoNum type="arabicPeriod"/>
            </a:pPr>
            <a:r>
              <a:rPr lang="ko-KR" altLang="en-US" sz="1000" b="0" i="0" u="none" strike="noStrike" baseline="0" dirty="0" smtClean="0">
                <a:latin typeface="Arial" panose="020B0604020202020204" pitchFamily="34" charset="0"/>
                <a:cs typeface="Arial" panose="020B0604020202020204" pitchFamily="34" charset="0"/>
              </a:rPr>
              <a:t>피부 건선</a:t>
            </a:r>
            <a:endParaRPr lang="en-US" altLang="ko-KR" sz="1000" b="0" i="0" u="none" strike="noStrike" baseline="0" dirty="0" smtClean="0">
              <a:latin typeface="Arial" panose="020B0604020202020204" pitchFamily="34" charset="0"/>
              <a:cs typeface="Arial" panose="020B0604020202020204" pitchFamily="34" charset="0"/>
            </a:endParaRPr>
          </a:p>
          <a:p>
            <a:pPr marL="587375" lvl="1" indent="-228600" algn="l">
              <a:buFont typeface="+mj-lt"/>
              <a:buAutoNum type="arabicPeriod"/>
            </a:pPr>
            <a:r>
              <a:rPr lang="ko-KR" altLang="en-US" sz="1000" b="0" i="0" u="none" strike="noStrike" baseline="0" dirty="0" smtClean="0">
                <a:latin typeface="Arial" panose="020B0604020202020204" pitchFamily="34" charset="0"/>
                <a:cs typeface="Arial" panose="020B0604020202020204" pitchFamily="34" charset="0"/>
              </a:rPr>
              <a:t>건선 손발톱 병증</a:t>
            </a:r>
            <a:endParaRPr lang="en-US" altLang="ko-KR" sz="1000" b="0" i="0" u="none" strike="noStrike" baseline="0" dirty="0" smtClean="0">
              <a:latin typeface="Arial" panose="020B0604020202020204" pitchFamily="34" charset="0"/>
              <a:cs typeface="Arial" panose="020B0604020202020204" pitchFamily="34" charset="0"/>
            </a:endParaRPr>
          </a:p>
          <a:p>
            <a:pPr marL="587375" lvl="1" indent="-228600" algn="l">
              <a:buFont typeface="+mj-lt"/>
              <a:buAutoNum type="arabicPeriod"/>
            </a:pPr>
            <a:r>
              <a:rPr lang="ko-KR" altLang="en-US" sz="1000" b="0" i="0" u="none" strike="noStrike" baseline="0" dirty="0" smtClean="0">
                <a:latin typeface="Arial" panose="020B0604020202020204" pitchFamily="34" charset="0"/>
                <a:cs typeface="Arial" panose="020B0604020202020204" pitchFamily="34" charset="0"/>
              </a:rPr>
              <a:t>류마티스인자가 음성</a:t>
            </a:r>
            <a:endParaRPr lang="en-US" altLang="ko-KR" sz="1000" b="0" i="0" u="none" strike="noStrike" baseline="0" dirty="0" smtClean="0">
              <a:latin typeface="Arial" panose="020B0604020202020204" pitchFamily="34" charset="0"/>
              <a:cs typeface="Arial" panose="020B0604020202020204" pitchFamily="34" charset="0"/>
            </a:endParaRPr>
          </a:p>
          <a:p>
            <a:pPr marL="587375" lvl="1" indent="-228600" algn="l">
              <a:buFont typeface="+mj-lt"/>
              <a:buAutoNum type="arabicPeriod"/>
            </a:pPr>
            <a:r>
              <a:rPr lang="ko-KR" altLang="en-US" sz="1000" b="0" i="0" u="none" strike="noStrike" baseline="0" dirty="0" err="1" smtClean="0">
                <a:latin typeface="Arial" panose="020B0604020202020204" pitchFamily="34" charset="0"/>
                <a:cs typeface="Arial" panose="020B0604020202020204" pitchFamily="34" charset="0"/>
              </a:rPr>
              <a:t>손가락염</a:t>
            </a:r>
            <a:endParaRPr lang="en-US" altLang="ko-KR" sz="1000" b="0" i="0" u="none" strike="noStrike" baseline="0" dirty="0" smtClean="0">
              <a:latin typeface="Arial" panose="020B0604020202020204" pitchFamily="34" charset="0"/>
              <a:cs typeface="Arial" panose="020B0604020202020204" pitchFamily="34" charset="0"/>
            </a:endParaRPr>
          </a:p>
          <a:p>
            <a:pPr marL="587375" lvl="1" indent="-228600" algn="l">
              <a:buFont typeface="+mj-lt"/>
              <a:buAutoNum type="arabicPeriod"/>
            </a:pPr>
            <a:r>
              <a:rPr lang="ko-KR" altLang="en-US" sz="1000" b="0" i="0" u="none" strike="noStrike" baseline="0" dirty="0" smtClean="0">
                <a:latin typeface="Arial" panose="020B0604020202020204" pitchFamily="34" charset="0"/>
                <a:cs typeface="Arial" panose="020B0604020202020204" pitchFamily="34" charset="0"/>
              </a:rPr>
              <a:t>관절 경계 부위에서 새로운 </a:t>
            </a:r>
            <a:r>
              <a:rPr lang="ko-KR" altLang="en-US" sz="1000" b="0" i="0" u="none" strike="noStrike" baseline="0" dirty="0" err="1" smtClean="0">
                <a:latin typeface="Arial" panose="020B0604020202020204" pitchFamily="34" charset="0"/>
                <a:cs typeface="Arial" panose="020B0604020202020204" pitchFamily="34" charset="0"/>
              </a:rPr>
              <a:t>뼈형성을</a:t>
            </a:r>
            <a:r>
              <a:rPr lang="ko-KR" altLang="en-US" sz="1000" b="0" i="0" u="none" strike="noStrike" baseline="0" dirty="0" smtClean="0">
                <a:latin typeface="Arial" panose="020B0604020202020204" pitchFamily="34" charset="0"/>
                <a:cs typeface="Arial" panose="020B0604020202020204" pitchFamily="34" charset="0"/>
              </a:rPr>
              <a:t> 보이는 </a:t>
            </a:r>
            <a:r>
              <a:rPr lang="ko-KR" altLang="en-US" sz="1000" b="0" i="0" u="none" strike="noStrike" baseline="0" dirty="0" err="1" smtClean="0">
                <a:latin typeface="Arial" panose="020B0604020202020204" pitchFamily="34" charset="0"/>
                <a:cs typeface="Arial" panose="020B0604020202020204" pitchFamily="34" charset="0"/>
              </a:rPr>
              <a:t>영상학적</a:t>
            </a:r>
            <a:r>
              <a:rPr lang="ko-KR" altLang="en-US" sz="1000" b="0" i="0" u="none" strike="noStrike" baseline="0" dirty="0" smtClean="0">
                <a:latin typeface="Arial" panose="020B0604020202020204" pitchFamily="34" charset="0"/>
                <a:cs typeface="Arial" panose="020B0604020202020204" pitchFamily="34" charset="0"/>
              </a:rPr>
              <a:t> 소견 </a:t>
            </a:r>
            <a:endParaRPr lang="en-US" altLang="ko-KR" sz="1000" b="0" i="0" u="none" strike="noStrike" baseline="0" dirty="0" smtClean="0">
              <a:latin typeface="Arial" panose="020B0604020202020204" pitchFamily="34" charset="0"/>
              <a:cs typeface="Arial" panose="020B0604020202020204" pitchFamily="34" charset="0"/>
            </a:endParaRPr>
          </a:p>
          <a:p>
            <a:pPr marL="587375"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000" b="0" i="0" u="none" strike="noStrike" baseline="0" dirty="0">
              <a:latin typeface="Arial" panose="020B0604020202020204" pitchFamily="34" charset="0"/>
              <a:cs typeface="Arial" panose="020B0604020202020204" pitchFamily="34" charset="0"/>
            </a:endParaRPr>
          </a:p>
          <a:p>
            <a:pPr marL="0" marR="0" lvl="0" indent="-11113" algn="l" defTabSz="914400" rtl="0" eaLnBrk="1" fontAlgn="auto" latinLnBrk="0" hangingPunct="1">
              <a:lnSpc>
                <a:spcPct val="100000"/>
              </a:lnSpc>
              <a:spcBef>
                <a:spcPts val="0"/>
              </a:spcBef>
              <a:spcAft>
                <a:spcPts val="0"/>
              </a:spcAft>
              <a:buClrTx/>
              <a:buSzTx/>
              <a:buFont typeface="+mj-lt"/>
              <a:buNone/>
              <a:tabLst/>
              <a:defRPr/>
            </a:pPr>
            <a:r>
              <a:rPr lang="en-US" sz="1000" b="0" i="0" u="none" strike="noStrike" baseline="0" dirty="0">
                <a:latin typeface="Arial" panose="020B0604020202020204" pitchFamily="34" charset="0"/>
                <a:cs typeface="Arial" panose="020B0604020202020204" pitchFamily="34" charset="0"/>
              </a:rPr>
              <a:t>References:</a:t>
            </a:r>
          </a:p>
          <a:p>
            <a:pPr marL="217487"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Koolaee RM, et al. Curr Dermatol Rep 2013;2(1):66-76.</a:t>
            </a:r>
          </a:p>
          <a:p>
            <a:pPr marL="217487"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sz="1000" b="0" dirty="0">
                <a:latin typeface="Arial" panose="020B0604020202020204" pitchFamily="34" charset="0"/>
                <a:cs typeface="Arial" panose="020B0604020202020204" pitchFamily="34" charset="0"/>
              </a:rPr>
              <a:t>Lenman M, et al. Br J Gen Pract 2014;64(625):424-425.</a:t>
            </a:r>
            <a:endParaRPr lang="en-US" sz="1000" b="0" i="0" u="none" strike="noStrike"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9791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ko-KR" altLang="en-US" sz="1000" b="0" i="0" dirty="0" smtClean="0">
                <a:effectLst/>
                <a:latin typeface="Arial" panose="020B0604020202020204" pitchFamily="34" charset="0"/>
                <a:cs typeface="Arial" panose="020B0604020202020204" pitchFamily="34" charset="0"/>
              </a:rPr>
              <a:t>환자는 건선관절염과 관절 증상과의 연관성을 잘 모를 수도 있고</a:t>
            </a:r>
            <a:r>
              <a:rPr lang="en-US" altLang="ko-KR" sz="1000" b="0" i="0" dirty="0" smtClean="0">
                <a:effectLst/>
                <a:latin typeface="Arial" panose="020B0604020202020204" pitchFamily="34" charset="0"/>
                <a:cs typeface="Arial" panose="020B0604020202020204" pitchFamily="34" charset="0"/>
              </a:rPr>
              <a:t>, </a:t>
            </a:r>
            <a:r>
              <a:rPr lang="ko-KR" altLang="en-US" sz="1000" b="0" i="0" dirty="0" err="1" smtClean="0">
                <a:effectLst/>
                <a:latin typeface="Arial" panose="020B0604020202020204" pitchFamily="34" charset="0"/>
                <a:cs typeface="Arial" panose="020B0604020202020204" pitchFamily="34" charset="0"/>
              </a:rPr>
              <a:t>근골격계</a:t>
            </a:r>
            <a:r>
              <a:rPr lang="ko-KR" altLang="en-US" sz="1000" b="0" i="0" dirty="0" smtClean="0">
                <a:effectLst/>
                <a:latin typeface="Arial" panose="020B0604020202020204" pitchFamily="34" charset="0"/>
                <a:cs typeface="Arial" panose="020B0604020202020204" pitchFamily="34" charset="0"/>
              </a:rPr>
              <a:t> 증상을 갖는 건선 환자가 모두 건선관절염을 갖고 있는 것은 아니다</a:t>
            </a:r>
            <a:r>
              <a:rPr lang="en-US" altLang="ko-KR" sz="1000" b="0" i="0" dirty="0" smtClean="0">
                <a:effectLst/>
                <a:latin typeface="Arial" panose="020B0604020202020204" pitchFamily="34" charset="0"/>
                <a:cs typeface="Arial" panose="020B0604020202020204" pitchFamily="34" charset="0"/>
              </a:rPr>
              <a:t>.</a:t>
            </a:r>
            <a:r>
              <a:rPr lang="en-US" sz="1000" b="0" i="0" u="none" strike="noStrike" baseline="30000" dirty="0" smtClean="0">
                <a:latin typeface="Arial" panose="020B0604020202020204" pitchFamily="34" charset="0"/>
                <a:cs typeface="Arial" panose="020B0604020202020204" pitchFamily="34" charset="0"/>
              </a:rPr>
              <a:t>1,2</a:t>
            </a:r>
            <a:r>
              <a:rPr lang="en-US" sz="1000" b="0" i="0" u="none" strike="noStrike" baseline="0" dirty="0" smtClean="0">
                <a:effectLst/>
                <a:latin typeface="Arial" panose="020B0604020202020204" pitchFamily="34" charset="0"/>
                <a:cs typeface="Arial" panose="020B0604020202020204" pitchFamily="34" charset="0"/>
              </a:rPr>
              <a:t> </a:t>
            </a:r>
            <a:r>
              <a:rPr lang="ko-KR" altLang="en-US" sz="1000" b="0" i="0" u="none" baseline="0" dirty="0" smtClean="0">
                <a:effectLst/>
                <a:latin typeface="Arial" panose="020B0604020202020204" pitchFamily="34" charset="0"/>
                <a:cs typeface="Arial" panose="020B0604020202020204" pitchFamily="34" charset="0"/>
              </a:rPr>
              <a:t>따라서 건선관절염은 진단이 잘 안 될 수도 있고</a:t>
            </a:r>
            <a:r>
              <a:rPr lang="en-US" altLang="ko-KR" sz="1000" b="0" i="0" u="none" baseline="0" dirty="0" smtClean="0">
                <a:effectLst/>
                <a:latin typeface="Arial" panose="020B0604020202020204" pitchFamily="34" charset="0"/>
                <a:cs typeface="Arial" panose="020B0604020202020204" pitchFamily="34" charset="0"/>
              </a:rPr>
              <a:t>, </a:t>
            </a:r>
            <a:r>
              <a:rPr lang="ko-KR" altLang="en-US" sz="1000" b="0" i="0" u="none" baseline="0" dirty="0" smtClean="0">
                <a:effectLst/>
                <a:latin typeface="Arial" panose="020B0604020202020204" pitchFamily="34" charset="0"/>
                <a:cs typeface="Arial" panose="020B0604020202020204" pitchFamily="34" charset="0"/>
              </a:rPr>
              <a:t>부적절하게 진단될 수도 있다</a:t>
            </a:r>
            <a:r>
              <a:rPr lang="en-US" sz="1000" b="0" i="0" dirty="0" smtClean="0">
                <a:effectLst/>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algn="l"/>
            <a:endParaRPr lang="en-US" sz="1000" b="0" i="0" u="none" baseline="0" dirty="0">
              <a:effectLst/>
              <a:latin typeface="Arial" panose="020B0604020202020204" pitchFamily="34" charset="0"/>
              <a:cs typeface="Arial" panose="020B0604020202020204" pitchFamily="34" charset="0"/>
            </a:endParaRPr>
          </a:p>
          <a:p>
            <a:pPr algn="l"/>
            <a:r>
              <a:rPr lang="ko-KR" altLang="en-US" sz="1000" b="0" i="0" dirty="0" smtClean="0">
                <a:effectLst/>
                <a:latin typeface="Arial" panose="020B0604020202020204" pitchFamily="34" charset="0"/>
                <a:cs typeface="Arial" panose="020B0604020202020204" pitchFamily="34" charset="0"/>
              </a:rPr>
              <a:t>실제 진료에서는 건선관절염과 유사하게 나타날 수 있는 다른 상황을 배제하는 것이 건선관절염의 진단에 중요하고</a:t>
            </a:r>
            <a:r>
              <a:rPr lang="en-US" altLang="ko-KR" sz="1000" b="0" i="0" dirty="0" smtClean="0">
                <a:effectLst/>
                <a:latin typeface="Arial" panose="020B0604020202020204" pitchFamily="34" charset="0"/>
                <a:cs typeface="Arial" panose="020B0604020202020204" pitchFamily="34" charset="0"/>
              </a:rPr>
              <a:t>, </a:t>
            </a:r>
            <a:r>
              <a:rPr lang="ko-KR" altLang="en-US" sz="1000" b="0" i="0" dirty="0" smtClean="0">
                <a:effectLst/>
                <a:latin typeface="Arial" panose="020B0604020202020204" pitchFamily="34" charset="0"/>
                <a:cs typeface="Arial" panose="020B0604020202020204" pitchFamily="34" charset="0"/>
              </a:rPr>
              <a:t>적절한 치료가 지연되는 것을 예방할 수 있다</a:t>
            </a:r>
            <a:r>
              <a:rPr lang="en-US" sz="1000" b="0" i="0" dirty="0" smtClean="0">
                <a:effectLst/>
                <a:latin typeface="Arial" panose="020B0604020202020204" pitchFamily="34" charset="0"/>
                <a:cs typeface="Arial" panose="020B0604020202020204" pitchFamily="34" charset="0"/>
              </a:rPr>
              <a:t>.</a:t>
            </a:r>
            <a:r>
              <a:rPr lang="en-US" sz="1000" b="0" i="0" u="none" strike="noStrike" baseline="30000" dirty="0" smtClean="0">
                <a:effectLst/>
                <a:latin typeface="Arial" panose="020B0604020202020204" pitchFamily="34" charset="0"/>
                <a:cs typeface="Arial" panose="020B0604020202020204" pitchFamily="34" charset="0"/>
              </a:rPr>
              <a:t>4</a:t>
            </a:r>
            <a:endParaRPr lang="it-IT" sz="1000" b="0" i="0" u="none" strike="noStrike" baseline="0" dirty="0">
              <a:effectLst/>
              <a:latin typeface="Arial" panose="020B0604020202020204" pitchFamily="34" charset="0"/>
              <a:cs typeface="Arial" panose="020B0604020202020204" pitchFamily="34" charset="0"/>
            </a:endParaRPr>
          </a:p>
          <a:p>
            <a:pPr algn="l"/>
            <a:endParaRPr lang="it-IT" sz="1000" b="0" i="0" u="none" baseline="0" dirty="0">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dirty="0" smtClean="0">
                <a:effectLst/>
                <a:latin typeface="Arial" panose="020B0604020202020204" pitchFamily="34" charset="0"/>
                <a:cs typeface="Arial" panose="020B0604020202020204" pitchFamily="34" charset="0"/>
              </a:rPr>
              <a:t>특히</a:t>
            </a:r>
            <a:r>
              <a:rPr lang="en-US" altLang="ko-KR" sz="1000" b="0" i="0" dirty="0" smtClean="0">
                <a:effectLst/>
                <a:latin typeface="Arial" panose="020B0604020202020204" pitchFamily="34" charset="0"/>
                <a:cs typeface="Arial" panose="020B0604020202020204" pitchFamily="34" charset="0"/>
              </a:rPr>
              <a:t>, </a:t>
            </a:r>
            <a:r>
              <a:rPr lang="ko-KR" altLang="en-US" sz="1000" b="0" i="0" dirty="0" smtClean="0">
                <a:effectLst/>
                <a:latin typeface="Arial" panose="020B0604020202020204" pitchFamily="34" charset="0"/>
                <a:cs typeface="Arial" panose="020B0604020202020204" pitchFamily="34" charset="0"/>
              </a:rPr>
              <a:t>건선관절염과 류마티스관절염은 임상양상에</a:t>
            </a:r>
            <a:r>
              <a:rPr lang="ko-KR" altLang="en-US" sz="1000" b="0" i="0" baseline="0" dirty="0" smtClean="0">
                <a:effectLst/>
                <a:latin typeface="Arial" panose="020B0604020202020204" pitchFamily="34" charset="0"/>
                <a:cs typeface="Arial" panose="020B0604020202020204" pitchFamily="34" charset="0"/>
              </a:rPr>
              <a:t>서 유사점이 많다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3 </a:t>
            </a:r>
            <a:r>
              <a:rPr lang="ko-KR" altLang="en-US" sz="1000" b="0" i="0" u="none" strike="noStrike" baseline="0" dirty="0" smtClean="0">
                <a:latin typeface="Arial" panose="020B0604020202020204" pitchFamily="34" charset="0"/>
                <a:cs typeface="Arial" panose="020B0604020202020204" pitchFamily="34" charset="0"/>
              </a:rPr>
              <a:t>임상 양상 외에도 혈액검사 소견이나 영상 검사가 이 두 질환을 감별하는 데에 도움을 줄 수 있다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u="none" strike="noStrike" baseline="0" dirty="0" smtClean="0">
                <a:latin typeface="Arial" panose="020B0604020202020204" pitchFamily="34" charset="0"/>
                <a:cs typeface="Arial" panose="020B0604020202020204" pitchFamily="34" charset="0"/>
              </a:rPr>
              <a:t>위 표는 건선관절염과 류마티스관절염의 중요한 </a:t>
            </a:r>
            <a:r>
              <a:rPr lang="ko-KR" altLang="en-US" sz="1000" b="0" i="0" u="none" strike="noStrike" baseline="0" dirty="0" err="1" smtClean="0">
                <a:latin typeface="Arial" panose="020B0604020202020204" pitchFamily="34" charset="0"/>
                <a:cs typeface="Arial" panose="020B0604020202020204" pitchFamily="34" charset="0"/>
              </a:rPr>
              <a:t>임상양상</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혈액검사 소견</a:t>
            </a:r>
            <a:r>
              <a:rPr lang="en-US" altLang="ko-KR"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영상검사 소견을 나타낸다</a:t>
            </a:r>
            <a:r>
              <a:rPr lang="en-US" sz="1000" b="0" i="0" u="none" strike="noStrike" baseline="0" dirty="0" smtClean="0">
                <a:latin typeface="Arial" panose="020B0604020202020204" pitchFamily="34" charset="0"/>
                <a:cs typeface="Arial" panose="020B0604020202020204" pitchFamily="34" charset="0"/>
              </a:rPr>
              <a:t>.</a:t>
            </a:r>
            <a:r>
              <a:rPr lang="en-US" sz="1000" b="0" i="0" u="none" strike="noStrike" baseline="30000" dirty="0">
                <a:latin typeface="Arial" panose="020B0604020202020204" pitchFamily="34" charset="0"/>
                <a:cs typeface="Arial" panose="020B0604020202020204" pitchFamily="34" charset="0"/>
              </a:rPr>
              <a:t>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000" b="0" i="0" u="none" baseline="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000" b="0" i="0" u="none" baseline="0" dirty="0">
                <a:effectLst/>
                <a:latin typeface="Arial" panose="020B0604020202020204" pitchFamily="34" charset="0"/>
                <a:cs typeface="Arial" panose="020B0604020202020204" pitchFamily="34" charset="0"/>
              </a:rPr>
              <a:t>References:</a:t>
            </a:r>
          </a:p>
          <a:p>
            <a:pPr marL="228600" indent="-228600">
              <a:buFont typeface="+mj-lt"/>
              <a:buAutoNum type="arabicPeriod"/>
            </a:pPr>
            <a:r>
              <a:rPr lang="en-US" sz="1000" b="0" i="0" u="none" baseline="0" dirty="0">
                <a:effectLst/>
                <a:latin typeface="Arial" panose="020B0604020202020204" pitchFamily="34" charset="0"/>
                <a:cs typeface="Arial" panose="020B0604020202020204" pitchFamily="34" charset="0"/>
              </a:rPr>
              <a:t>Gisondi P, et al. J Eur Acad Dermatol Venereol 2018;32(4):515-528.</a:t>
            </a:r>
          </a:p>
          <a:p>
            <a:pPr marL="228600" indent="-228600">
              <a:buFont typeface="+mj-lt"/>
              <a:buAutoNum type="arabicPeriod"/>
            </a:pPr>
            <a:r>
              <a:rPr lang="en-US" sz="1000" b="0" i="0" u="none" baseline="0" dirty="0">
                <a:effectLst/>
                <a:latin typeface="Arial" panose="020B0604020202020204" pitchFamily="34" charset="0"/>
                <a:cs typeface="Arial" panose="020B0604020202020204" pitchFamily="34" charset="0"/>
              </a:rPr>
              <a:t>Koolaee RM, et al. Curr Dermatol Rep 2013;2(1):66-76.</a:t>
            </a:r>
            <a:endParaRPr lang="en-US" sz="1000" b="0" dirty="0">
              <a:latin typeface="Arial" panose="020B0604020202020204" pitchFamily="34" charset="0"/>
              <a:cs typeface="Arial" panose="020B0604020202020204" pitchFamily="34" charset="0"/>
            </a:endParaRPr>
          </a:p>
          <a:p>
            <a:pPr marL="228600" indent="-228600">
              <a:buFont typeface="+mj-lt"/>
              <a:buAutoNum type="arabicPeriod"/>
            </a:pPr>
            <a:r>
              <a:rPr lang="en-US" sz="1000" b="0" dirty="0">
                <a:latin typeface="Arial" panose="020B0604020202020204" pitchFamily="34" charset="0"/>
                <a:cs typeface="Arial" panose="020B0604020202020204" pitchFamily="34" charset="0"/>
              </a:rPr>
              <a:t>Merola JF, et al. RMD Open 2018;4(2):e000656.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it-IT" sz="1000" b="0" i="0" u="none" baseline="0" dirty="0">
                <a:effectLst/>
                <a:latin typeface="Arial" panose="020B0604020202020204" pitchFamily="34" charset="0"/>
                <a:cs typeface="Arial" panose="020B0604020202020204" pitchFamily="34" charset="0"/>
              </a:rPr>
              <a:t>Napolitano M, et al. Clin Rheumatol 2016;35(8):1893-1901.</a:t>
            </a:r>
          </a:p>
        </p:txBody>
      </p:sp>
    </p:spTree>
    <p:extLst>
      <p:ext uri="{BB962C8B-B14F-4D97-AF65-F5344CB8AC3E}">
        <p14:creationId xmlns:p14="http://schemas.microsoft.com/office/powerpoint/2010/main" val="2807378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ko-KR" altLang="en-US" sz="1000" b="0" i="0" u="none" strike="noStrike" baseline="0" dirty="0" smtClean="0">
                <a:latin typeface="Arial" panose="020B0604020202020204" pitchFamily="34" charset="0"/>
                <a:cs typeface="Arial" panose="020B0604020202020204" pitchFamily="34" charset="0"/>
              </a:rPr>
              <a:t>그림은 건선관절염과 류마티스관절염에서 가장 흔하게 침범되는 관절을 보여준다</a:t>
            </a:r>
            <a:r>
              <a:rPr lang="en-US" altLang="ko-KR" sz="1000" b="0" i="0" u="none" strike="noStrike" baseline="0" dirty="0" smtClean="0">
                <a:latin typeface="Arial" panose="020B0604020202020204" pitchFamily="34" charset="0"/>
                <a:cs typeface="Arial" panose="020B0604020202020204" pitchFamily="34" charset="0"/>
              </a:rPr>
              <a:t>. </a:t>
            </a:r>
            <a:endParaRPr lang="en-US"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555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ko-KR" altLang="en-US" sz="1000" b="0" i="0" u="none" strike="noStrike" baseline="0" dirty="0" smtClean="0">
                <a:latin typeface="Arial" panose="020B0604020202020204" pitchFamily="34" charset="0"/>
                <a:cs typeface="Arial" panose="020B0604020202020204" pitchFamily="34" charset="0"/>
              </a:rPr>
              <a:t>그림은 건선관절염과 통풍에서 가장 흔하게 침범되는 관절을 보여준다</a:t>
            </a:r>
            <a:r>
              <a:rPr lang="en-US" altLang="ko-KR" sz="1000" b="0" i="0" u="none" strike="noStrike" baseline="0" dirty="0" smtClean="0">
                <a:latin typeface="Arial" panose="020B0604020202020204" pitchFamily="34" charset="0"/>
                <a:cs typeface="Arial" panose="020B0604020202020204" pitchFamily="34" charset="0"/>
              </a:rPr>
              <a:t>. </a:t>
            </a:r>
            <a:endParaRPr lang="en-US" altLang="ko-KR"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7795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ko-KR" altLang="en-US" sz="1000" b="0" i="0" u="none" strike="noStrike" baseline="0" dirty="0" smtClean="0">
                <a:latin typeface="Arial" panose="020B0604020202020204" pitchFamily="34" charset="0"/>
                <a:cs typeface="Arial" panose="020B0604020202020204" pitchFamily="34" charset="0"/>
              </a:rPr>
              <a:t>그림은 건선관절염과 퇴행성관절염에서 가장 흔하게 침범되는 관절을 보여준다</a:t>
            </a:r>
            <a:r>
              <a:rPr lang="en-US" altLang="ko-KR" sz="1000" b="0" i="0" u="none" strike="noStrike" baseline="0" dirty="0" smtClean="0">
                <a:latin typeface="Arial" panose="020B0604020202020204" pitchFamily="34" charset="0"/>
                <a:cs typeface="Arial" panose="020B0604020202020204" pitchFamily="34" charset="0"/>
              </a:rPr>
              <a:t>. </a:t>
            </a:r>
            <a:endParaRPr lang="en-US" altLang="ko-KR"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567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i="0" dirty="0" smtClean="0">
                <a:effectLst/>
                <a:latin typeface="Arial" panose="020B0604020202020204" pitchFamily="34" charset="0"/>
                <a:cs typeface="Arial" panose="020B0604020202020204" pitchFamily="34" charset="0"/>
              </a:rPr>
              <a:t>그림에 나오는 바와 같이</a:t>
            </a:r>
            <a:r>
              <a:rPr lang="en-US" altLang="ko-KR" sz="1000" b="0" i="0" dirty="0" smtClean="0">
                <a:effectLst/>
                <a:latin typeface="Arial" panose="020B0604020202020204" pitchFamily="34" charset="0"/>
                <a:cs typeface="Arial" panose="020B0604020202020204" pitchFamily="34" charset="0"/>
              </a:rPr>
              <a:t>, </a:t>
            </a:r>
            <a:r>
              <a:rPr lang="ko-KR" altLang="en-US" sz="1000" b="0" i="0" dirty="0" smtClean="0">
                <a:effectLst/>
                <a:latin typeface="Arial" panose="020B0604020202020204" pitchFamily="34" charset="0"/>
                <a:cs typeface="Arial" panose="020B0604020202020204" pitchFamily="34" charset="0"/>
              </a:rPr>
              <a:t>각각의 류마티스질환은 특징적인 관절</a:t>
            </a:r>
            <a:r>
              <a:rPr lang="en-US" altLang="ko-KR" sz="1000" b="0" i="0" dirty="0" smtClean="0">
                <a:effectLst/>
                <a:latin typeface="Arial" panose="020B0604020202020204" pitchFamily="34" charset="0"/>
                <a:cs typeface="Arial" panose="020B0604020202020204" pitchFamily="34" charset="0"/>
              </a:rPr>
              <a:t>,</a:t>
            </a:r>
            <a:r>
              <a:rPr lang="en-US" altLang="ko-KR" sz="1000" b="0" i="0" baseline="0" dirty="0" smtClean="0">
                <a:effectLst/>
                <a:latin typeface="Arial" panose="020B0604020202020204" pitchFamily="34" charset="0"/>
                <a:cs typeface="Arial" panose="020B0604020202020204" pitchFamily="34" charset="0"/>
              </a:rPr>
              <a:t> </a:t>
            </a:r>
            <a:r>
              <a:rPr lang="ko-KR" altLang="en-US" sz="1000" b="0" i="0" baseline="0" dirty="0" smtClean="0">
                <a:effectLst/>
                <a:latin typeface="Arial" panose="020B0604020202020204" pitchFamily="34" charset="0"/>
                <a:cs typeface="Arial" panose="020B0604020202020204" pitchFamily="34" charset="0"/>
              </a:rPr>
              <a:t>피부</a:t>
            </a:r>
            <a:r>
              <a:rPr lang="en-US" altLang="ko-KR" sz="1000" b="0" i="0" baseline="0" dirty="0" smtClean="0">
                <a:effectLst/>
                <a:latin typeface="Arial" panose="020B0604020202020204" pitchFamily="34" charset="0"/>
                <a:cs typeface="Arial" panose="020B0604020202020204" pitchFamily="34" charset="0"/>
              </a:rPr>
              <a:t>, </a:t>
            </a:r>
            <a:r>
              <a:rPr lang="ko-KR" altLang="en-US" sz="1000" b="0" i="0" baseline="0" dirty="0" smtClean="0">
                <a:effectLst/>
                <a:latin typeface="Arial" panose="020B0604020202020204" pitchFamily="34" charset="0"/>
                <a:cs typeface="Arial" panose="020B0604020202020204" pitchFamily="34" charset="0"/>
              </a:rPr>
              <a:t>장기 침범을 보인다</a:t>
            </a:r>
            <a:r>
              <a:rPr lang="en-US" sz="1000" b="0" i="0" dirty="0" smtClean="0">
                <a:effectLst/>
                <a:latin typeface="Arial" panose="020B0604020202020204" pitchFamily="34" charset="0"/>
                <a:cs typeface="Arial" panose="020B0604020202020204" pitchFamily="34" charset="0"/>
              </a:rPr>
              <a:t>.</a:t>
            </a:r>
            <a:r>
              <a:rPr lang="en-US" sz="1000" b="0" i="0" baseline="30000" dirty="0">
                <a:effectLst/>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baseline="0" dirty="0">
              <a:latin typeface="Arial" panose="020B0604020202020204" pitchFamily="34" charset="0"/>
              <a:cs typeface="Arial" panose="020B0604020202020204" pitchFamily="34" charset="0"/>
            </a:endParaRPr>
          </a:p>
          <a:p>
            <a:pPr lvl="0"/>
            <a:r>
              <a:rPr lang="ko-KR" altLang="en-US" sz="1000" b="0" dirty="0" smtClean="0">
                <a:latin typeface="Arial" panose="020B0604020202020204" pitchFamily="34" charset="0"/>
                <a:cs typeface="Arial" panose="020B0604020202020204" pitchFamily="34" charset="0"/>
              </a:rPr>
              <a:t>강직척추염과 퇴행성관절염이 하지</a:t>
            </a:r>
            <a:r>
              <a:rPr lang="ko-KR" altLang="en-US" sz="1000" b="0" baseline="0" dirty="0" smtClean="0">
                <a:latin typeface="Arial" panose="020B0604020202020204" pitchFamily="34" charset="0"/>
                <a:cs typeface="Arial" panose="020B0604020202020204" pitchFamily="34" charset="0"/>
              </a:rPr>
              <a:t> 관절과 척추를 특징적으로 침범하는 반면</a:t>
            </a:r>
            <a:r>
              <a:rPr lang="en-US" altLang="ko-KR" sz="1000" b="0" baseline="0" dirty="0" smtClean="0">
                <a:latin typeface="Arial" panose="020B0604020202020204" pitchFamily="34" charset="0"/>
                <a:cs typeface="Arial" panose="020B0604020202020204" pitchFamily="34" charset="0"/>
              </a:rPr>
              <a:t>, </a:t>
            </a:r>
            <a:r>
              <a:rPr lang="ko-KR" altLang="en-US" sz="1000" b="0" baseline="0" dirty="0" smtClean="0">
                <a:latin typeface="Arial" panose="020B0604020202020204" pitchFamily="34" charset="0"/>
                <a:cs typeface="Arial" panose="020B0604020202020204" pitchFamily="34" charset="0"/>
              </a:rPr>
              <a:t>류마티스관절염</a:t>
            </a:r>
            <a:r>
              <a:rPr lang="en-US" altLang="ko-KR" sz="1000" b="0" baseline="0" dirty="0" smtClean="0">
                <a:latin typeface="Arial" panose="020B0604020202020204" pitchFamily="34" charset="0"/>
                <a:cs typeface="Arial" panose="020B0604020202020204" pitchFamily="34" charset="0"/>
              </a:rPr>
              <a:t>, </a:t>
            </a:r>
            <a:r>
              <a:rPr lang="ko-KR" altLang="en-US" sz="1000" b="0" baseline="0" dirty="0" smtClean="0">
                <a:latin typeface="Arial" panose="020B0604020202020204" pitchFamily="34" charset="0"/>
                <a:cs typeface="Arial" panose="020B0604020202020204" pitchFamily="34" charset="0"/>
              </a:rPr>
              <a:t>전신홍반루푸스</a:t>
            </a:r>
            <a:r>
              <a:rPr lang="en-US" altLang="ko-KR" sz="1000" b="0" baseline="0" dirty="0" smtClean="0">
                <a:latin typeface="Arial" panose="020B0604020202020204" pitchFamily="34" charset="0"/>
                <a:cs typeface="Arial" panose="020B0604020202020204" pitchFamily="34" charset="0"/>
              </a:rPr>
              <a:t>, </a:t>
            </a:r>
            <a:r>
              <a:rPr lang="ko-KR" altLang="en-US" sz="1000" b="0" baseline="0" dirty="0" smtClean="0">
                <a:latin typeface="Arial" panose="020B0604020202020204" pitchFamily="34" charset="0"/>
                <a:cs typeface="Arial" panose="020B0604020202020204" pitchFamily="34" charset="0"/>
              </a:rPr>
              <a:t>전신경화증은 손과 발의 작은 관절에 주로 발생한다</a:t>
            </a:r>
            <a:r>
              <a:rPr lang="en-US" sz="1000" b="0" dirty="0" smtClean="0">
                <a:latin typeface="Arial" panose="020B0604020202020204" pitchFamily="34" charset="0"/>
                <a:cs typeface="Arial" panose="020B0604020202020204" pitchFamily="34" charset="0"/>
              </a:rPr>
              <a:t>.</a:t>
            </a:r>
            <a:r>
              <a:rPr lang="en-US" sz="1000" b="0" baseline="30000" dirty="0">
                <a:latin typeface="Arial" panose="020B0604020202020204" pitchFamily="34" charset="0"/>
                <a:cs typeface="Arial" panose="020B0604020202020204" pitchFamily="34" charset="0"/>
              </a:rPr>
              <a:t>1,2</a:t>
            </a:r>
          </a:p>
          <a:p>
            <a:pPr lvl="0"/>
            <a:endParaRPr lang="en-US" sz="1000"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000" b="0" dirty="0" err="1" smtClean="0">
                <a:latin typeface="Arial" panose="020B0604020202020204" pitchFamily="34" charset="0"/>
                <a:cs typeface="Arial" panose="020B0604020202020204" pitchFamily="34" charset="0"/>
              </a:rPr>
              <a:t>관절외</a:t>
            </a:r>
            <a:r>
              <a:rPr lang="ko-KR" altLang="en-US" sz="1000" b="0" dirty="0" smtClean="0">
                <a:latin typeface="Arial" panose="020B0604020202020204" pitchFamily="34" charset="0"/>
                <a:cs typeface="Arial" panose="020B0604020202020204" pitchFamily="34" charset="0"/>
              </a:rPr>
              <a:t> 증상에 있어서는</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강직척추염은 주로 눈과 장을 침범하고</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건선관절염은 두피</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팔꿈치</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무릎</a:t>
            </a:r>
            <a:r>
              <a:rPr lang="en-US" altLang="ko-KR" sz="1000" b="0" dirty="0" smtClean="0">
                <a:latin typeface="Arial" panose="020B0604020202020204" pitchFamily="34" charset="0"/>
                <a:cs typeface="Arial" panose="020B0604020202020204" pitchFamily="34" charset="0"/>
              </a:rPr>
              <a:t>, </a:t>
            </a:r>
            <a:r>
              <a:rPr lang="ko-KR" altLang="en-US" sz="1000" b="0" dirty="0" smtClean="0">
                <a:latin typeface="Arial" panose="020B0604020202020204" pitchFamily="34" charset="0"/>
                <a:cs typeface="Arial" panose="020B0604020202020204" pitchFamily="34" charset="0"/>
              </a:rPr>
              <a:t>아래 등 피부를 주로 침범한다</a:t>
            </a:r>
            <a:r>
              <a:rPr lang="en-US" sz="1000" b="0" dirty="0" smtClean="0">
                <a:latin typeface="Arial" panose="020B0604020202020204" pitchFamily="34" charset="0"/>
                <a:cs typeface="Arial" panose="020B0604020202020204" pitchFamily="34" charset="0"/>
              </a:rPr>
              <a:t>.</a:t>
            </a:r>
            <a:r>
              <a:rPr lang="en-US" sz="1000" b="0" i="0" baseline="30000" dirty="0">
                <a:effectLst/>
                <a:latin typeface="Arial" panose="020B0604020202020204" pitchFamily="34" charset="0"/>
                <a:cs typeface="Arial" panose="020B0604020202020204" pitchFamily="34" charset="0"/>
              </a:rPr>
              <a:t>1 </a:t>
            </a:r>
            <a:r>
              <a:rPr lang="ko-KR" altLang="en-US" sz="1000" b="0" i="0" u="none" strike="noStrike" baseline="0" dirty="0" smtClean="0">
                <a:effectLst/>
                <a:latin typeface="Arial" panose="020B0604020202020204" pitchFamily="34" charset="0"/>
                <a:cs typeface="Arial" panose="020B0604020202020204" pitchFamily="34" charset="0"/>
              </a:rPr>
              <a:t>건선관절염과는 달리</a:t>
            </a:r>
            <a:r>
              <a:rPr lang="en-US" sz="1000" b="0" i="0" u="none" strike="noStrike" baseline="0" dirty="0" smtClean="0">
                <a:latin typeface="Arial" panose="020B0604020202020204" pitchFamily="34" charset="0"/>
                <a:cs typeface="Arial" panose="020B0604020202020204" pitchFamily="34" charset="0"/>
              </a:rPr>
              <a:t>, </a:t>
            </a:r>
            <a:r>
              <a:rPr lang="ko-KR" altLang="en-US" sz="1000" b="0" i="0" u="none" strike="noStrike" baseline="0" dirty="0" smtClean="0">
                <a:latin typeface="Arial" panose="020B0604020202020204" pitchFamily="34" charset="0"/>
                <a:cs typeface="Arial" panose="020B0604020202020204" pitchFamily="34" charset="0"/>
              </a:rPr>
              <a:t>전신경화증은 특징적인 피부 침범 형태를 갖는다</a:t>
            </a:r>
            <a:r>
              <a:rPr lang="en-US" sz="1000" b="0" i="0" u="none" strike="noStrike" baseline="0" dirty="0" smtClean="0">
                <a:latin typeface="Arial" panose="020B0604020202020204" pitchFamily="34" charset="0"/>
                <a:cs typeface="Arial" panose="020B0604020202020204" pitchFamily="34" charset="0"/>
              </a:rPr>
              <a:t>.</a:t>
            </a:r>
            <a:r>
              <a:rPr lang="en-US" sz="1000" b="0" i="0" baseline="30000" dirty="0">
                <a:effectLst/>
                <a:latin typeface="Arial" panose="020B0604020202020204" pitchFamily="34" charset="0"/>
                <a:cs typeface="Arial" panose="020B0604020202020204" pitchFamily="34" charset="0"/>
              </a:rPr>
              <a:t>1</a:t>
            </a:r>
            <a:endParaRPr lang="en-US" sz="1000" b="0" dirty="0">
              <a:latin typeface="Arial" panose="020B0604020202020204" pitchFamily="34" charset="0"/>
              <a:cs typeface="Arial" panose="020B0604020202020204" pitchFamily="34" charset="0"/>
            </a:endParaRPr>
          </a:p>
          <a:p>
            <a:pPr marL="358775" lvl="1" indent="0">
              <a:buNone/>
            </a:pPr>
            <a:endParaRPr lang="da-DK" sz="1000" b="0" dirty="0">
              <a:latin typeface="Arial" panose="020B0604020202020204" pitchFamily="34" charset="0"/>
              <a:cs typeface="Arial" panose="020B0604020202020204" pitchFamily="34" charset="0"/>
            </a:endParaRPr>
          </a:p>
          <a:p>
            <a:pPr marL="0" lvl="0" indent="-11113">
              <a:buNone/>
            </a:pPr>
            <a:r>
              <a:rPr lang="da-DK" sz="1000" b="0" dirty="0">
                <a:latin typeface="Arial" panose="020B0604020202020204" pitchFamily="34" charset="0"/>
                <a:cs typeface="Arial" panose="020B0604020202020204" pitchFamily="34" charset="0"/>
              </a:rPr>
              <a:t>References:</a:t>
            </a:r>
          </a:p>
          <a:p>
            <a:pPr marL="228600" indent="-228600">
              <a:buFont typeface="+mj-lt"/>
              <a:buAutoNum type="arabicPeriod"/>
            </a:pPr>
            <a:r>
              <a:rPr lang="da-DK" sz="1000" b="0" dirty="0">
                <a:latin typeface="Arial" panose="020B0604020202020204" pitchFamily="34" charset="0"/>
                <a:cs typeface="Arial" panose="020B0604020202020204" pitchFamily="34" charset="0"/>
              </a:rPr>
              <a:t>Ospelt C, et al. Nat Rev Rheumatol 2017;13(7):433-442.</a:t>
            </a:r>
          </a:p>
          <a:p>
            <a:pPr marL="228600" indent="-228600">
              <a:buFont typeface="+mj-lt"/>
              <a:buAutoNum type="arabicPeriod"/>
            </a:pPr>
            <a:r>
              <a:rPr lang="en-US" sz="1000" b="0" i="0" u="none" baseline="0" dirty="0">
                <a:latin typeface="Arial" panose="020B0604020202020204" pitchFamily="34" charset="0"/>
                <a:cs typeface="Arial" panose="020B0604020202020204" pitchFamily="34" charset="0"/>
              </a:rPr>
              <a:t>Pascual E. J Epidemiol Community Health 2003;57(10):763-765.</a:t>
            </a:r>
            <a:endParaRPr lang="en-US" sz="1000" b="0" dirty="0">
              <a:latin typeface="Arial" panose="020B0604020202020204" pitchFamily="34" charset="0"/>
              <a:cs typeface="Arial" panose="020B0604020202020204" pitchFamily="34" charset="0"/>
            </a:endParaRPr>
          </a:p>
        </p:txBody>
      </p:sp>
      <p:sp>
        <p:nvSpPr>
          <p:cNvPr id="5" name="Slide Image Placeholder 4">
            <a:extLst>
              <a:ext uri="{FF2B5EF4-FFF2-40B4-BE49-F238E27FC236}">
                <a16:creationId xmlns:a16="http://schemas.microsoft.com/office/drawing/2014/main" id="{07FB0CE8-31D2-447E-8828-ADA1030B9A0E}"/>
              </a:ext>
            </a:extLst>
          </p:cNvPr>
          <p:cNvSpPr>
            <a:spLocks noGrp="1" noRot="1" noChangeAspect="1"/>
          </p:cNvSpPr>
          <p:nvPr>
            <p:ph type="sldImg"/>
          </p:nvPr>
        </p:nvSpPr>
        <p:spPr/>
      </p:sp>
    </p:spTree>
    <p:extLst>
      <p:ext uri="{BB962C8B-B14F-4D97-AF65-F5344CB8AC3E}">
        <p14:creationId xmlns:p14="http://schemas.microsoft.com/office/powerpoint/2010/main" val="2588522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dirty="0" smtClean="0"/>
              <a:t>이 표는 간호사가 건선관절염을 포함하여 </a:t>
            </a:r>
            <a:r>
              <a:rPr lang="ko-KR" altLang="en-US" dirty="0" err="1" smtClean="0"/>
              <a:t>류마티스</a:t>
            </a:r>
            <a:r>
              <a:rPr lang="ko-KR" altLang="en-US" dirty="0" smtClean="0"/>
              <a:t> 질환이 있는 환자에서 생물학적 제제를 시작하는 것을 지원할 수 있는 능력이 있는지 식별하는 간호 역량을 설명하고 있다</a:t>
            </a:r>
            <a:r>
              <a:rPr lang="en-US" altLang="ko-KR" dirty="0" smtClean="0"/>
              <a:t>. </a:t>
            </a:r>
            <a:endParaRPr lang="en-US" dirty="0"/>
          </a:p>
        </p:txBody>
      </p:sp>
    </p:spTree>
    <p:extLst>
      <p:ext uri="{BB962C8B-B14F-4D97-AF65-F5344CB8AC3E}">
        <p14:creationId xmlns:p14="http://schemas.microsoft.com/office/powerpoint/2010/main" val="689442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Table describes specific nursing competency elements that have been identified to enable nurses to support </a:t>
            </a:r>
            <a:r>
              <a:rPr lang="en-US" sz="1000" kern="0" spc="0" baseline="0" dirty="0">
                <a:latin typeface="Arial" panose="020B0604020202020204" pitchFamily="34" charset="0"/>
                <a:cs typeface="Arial" panose="020B0604020202020204" pitchFamily="34" charset="0"/>
              </a:rPr>
              <a:t>initiation of biologic therapy for patients with rheumatologic conditions, including PsA.</a:t>
            </a:r>
            <a:r>
              <a:rPr lang="en-US" sz="1000" kern="0" spc="0" baseline="0" dirty="0"/>
              <a:t> </a:t>
            </a:r>
            <a:endParaRPr lang="en-US" dirty="0"/>
          </a:p>
          <a:p>
            <a:endParaRPr lang="en-US" dirty="0"/>
          </a:p>
        </p:txBody>
      </p:sp>
    </p:spTree>
    <p:extLst>
      <p:ext uri="{BB962C8B-B14F-4D97-AF65-F5344CB8AC3E}">
        <p14:creationId xmlns:p14="http://schemas.microsoft.com/office/powerpoint/2010/main" val="1390104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latin typeface="Arial" panose="020B0604020202020204" pitchFamily="34" charset="0"/>
                <a:cs typeface="Arial" panose="020B0604020202020204" pitchFamily="34" charset="0"/>
              </a:rPr>
              <a:t>Disease activity and clinical measurement scales for PsA can be unidimensional or multidimensional, as shown in table.  </a:t>
            </a:r>
          </a:p>
          <a:p>
            <a:endParaRPr lang="en-US" sz="1000" b="0" dirty="0">
              <a:latin typeface="Arial" panose="020B0604020202020204" pitchFamily="34" charset="0"/>
              <a:cs typeface="Arial" panose="020B0604020202020204" pitchFamily="34" charset="0"/>
            </a:endParaRPr>
          </a:p>
          <a:p>
            <a:r>
              <a:rPr lang="en-US" sz="1000" b="0" i="0" dirty="0">
                <a:effectLst/>
                <a:latin typeface="Arial" panose="020B0604020202020204" pitchFamily="34" charset="0"/>
                <a:cs typeface="Arial" panose="020B0604020202020204" pitchFamily="34" charset="0"/>
              </a:rPr>
              <a:t>Based on the European League Against Rheumatism (EULAR)</a:t>
            </a:r>
            <a:r>
              <a:rPr lang="en-US" sz="1000" b="0" i="0" u="none" strike="noStrike" baseline="0" dirty="0">
                <a:latin typeface="Arial" panose="020B0604020202020204" pitchFamily="34" charset="0"/>
                <a:cs typeface="Arial" panose="020B0604020202020204" pitchFamily="34" charset="0"/>
              </a:rPr>
              <a:t> treat-to-target (T2T) recommendations, both DAPSA and MDA were proposed to determine</a:t>
            </a:r>
            <a:r>
              <a:rPr lang="en-US" sz="1000" b="0" i="0" dirty="0">
                <a:effectLst/>
                <a:latin typeface="Arial" panose="020B0604020202020204" pitchFamily="34" charset="0"/>
                <a:cs typeface="Arial" panose="020B0604020202020204" pitchFamily="34" charset="0"/>
              </a:rPr>
              <a:t> disease activity status and to assess a condition of low disease activity and remission that encompass all spectrums of </a:t>
            </a:r>
            <a:r>
              <a:rPr lang="en-US" sz="1000" b="0" i="0" u="none" strike="noStrike" baseline="0" dirty="0">
                <a:latin typeface="Arial" panose="020B0604020202020204" pitchFamily="34" charset="0"/>
                <a:cs typeface="Arial" panose="020B0604020202020204" pitchFamily="34" charset="0"/>
              </a:rPr>
              <a:t>s</a:t>
            </a:r>
            <a:r>
              <a:rPr lang="en-SG" sz="1000" b="0" i="0" dirty="0">
                <a:effectLst/>
                <a:latin typeface="Arial" panose="020B0604020202020204" pitchFamily="34" charset="0"/>
                <a:cs typeface="Arial" panose="020B0604020202020204" pitchFamily="34" charset="0"/>
              </a:rPr>
              <a:t>pondyloarthritis and PsA.</a:t>
            </a:r>
            <a:r>
              <a:rPr lang="it-IT" sz="1000" b="0" i="0" u="none" baseline="30000" dirty="0">
                <a:effectLst/>
                <a:latin typeface="Arial" panose="020B0604020202020204" pitchFamily="34" charset="0"/>
                <a:cs typeface="Arial" panose="020B0604020202020204" pitchFamily="34" charset="0"/>
              </a:rPr>
              <a:t>1</a:t>
            </a:r>
          </a:p>
          <a:p>
            <a:endParaRPr lang="en-US" sz="1000" b="0" i="0" baseline="30000" dirty="0">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The DAPSA is a unidimensional composite measure, focused on joint involvement with validated cut-off points for measuring disease activity states in PsA.</a:t>
            </a:r>
            <a:r>
              <a:rPr lang="it-IT" sz="1000" b="0" i="0" u="none" baseline="30000" dirty="0">
                <a:effectLst/>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MDA is a multidimensional composite measure which combines joint involvement with enthesitis, physical function, and skin domains, but does not include CRP.</a:t>
            </a:r>
            <a:r>
              <a:rPr lang="it-IT" sz="1000" b="0" i="0" u="none" baseline="30000" dirty="0">
                <a:effectLst/>
                <a:latin typeface="Arial" panose="020B0604020202020204" pitchFamily="34" charset="0"/>
                <a:cs typeface="Arial" panose="020B0604020202020204" pitchFamily="34" charset="0"/>
              </a:rPr>
              <a:t>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b="0" dirty="0">
              <a:latin typeface="Arial" panose="020B0604020202020204" pitchFamily="34" charset="0"/>
              <a:cs typeface="Arial" panose="020B0604020202020204" pitchFamily="34" charset="0"/>
            </a:endParaRPr>
          </a:p>
          <a:p>
            <a:pPr marL="0" indent="0">
              <a:buNone/>
            </a:pPr>
            <a:r>
              <a:rPr lang="en-US" sz="1000" b="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it-IT" sz="1000" b="0" i="0" u="none" baseline="0" dirty="0">
                <a:effectLst/>
                <a:latin typeface="Arial" panose="020B0604020202020204" pitchFamily="34" charset="0"/>
                <a:cs typeface="Arial" panose="020B0604020202020204" pitchFamily="34" charset="0"/>
              </a:rPr>
              <a:t>Lubrano E, et al. Clin Rheumatol 2017;36(12):2633-2635.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FR" sz="1000" b="0" i="0" u="none" strike="noStrike" baseline="0" dirty="0">
                <a:latin typeface="Arial" panose="020B0604020202020204" pitchFamily="34" charset="0"/>
                <a:cs typeface="Arial" panose="020B0604020202020204" pitchFamily="34" charset="0"/>
              </a:rPr>
              <a:t>Coates LC, et al. Semin Arthritis Rheum 2020;50(4):709-718.</a:t>
            </a:r>
            <a:endParaRPr lang="en-US"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519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Figure depicts the 2017 </a:t>
            </a:r>
            <a:r>
              <a:rPr lang="en-US" sz="1000" b="0" i="0" dirty="0">
                <a:effectLst/>
                <a:latin typeface="Arial" panose="020B0604020202020204" pitchFamily="34" charset="0"/>
                <a:cs typeface="Arial" panose="020B0604020202020204" pitchFamily="34" charset="0"/>
              </a:rPr>
              <a:t>European League Against Rheumatism (EULAR)</a:t>
            </a:r>
            <a:r>
              <a:rPr lang="en-US" sz="1000" b="0" i="0" u="none" strike="noStrike" baseline="0" dirty="0">
                <a:latin typeface="Arial" panose="020B0604020202020204" pitchFamily="34" charset="0"/>
                <a:cs typeface="Arial" panose="020B0604020202020204" pitchFamily="34" charset="0"/>
              </a:rPr>
              <a:t> treat-to-target (T2T) algorithm for axial and peripheral SpA, including PsA.</a:t>
            </a:r>
            <a:r>
              <a:rPr lang="en-US" sz="1000" b="0" i="0" u="none" strike="noStrike" baseline="30000" dirty="0">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dirty="0">
                <a:effectLst/>
                <a:latin typeface="Arial" panose="020B0604020202020204" pitchFamily="34" charset="0"/>
                <a:cs typeface="Arial" panose="020B0604020202020204" pitchFamily="34" charset="0"/>
              </a:rPr>
              <a:t>Based on a </a:t>
            </a:r>
            <a:r>
              <a:rPr lang="en-US" sz="1000" b="0" i="0" u="none" strike="noStrike" baseline="0" dirty="0">
                <a:latin typeface="Arial" panose="020B0604020202020204" pitchFamily="34" charset="0"/>
                <a:cs typeface="Arial" panose="020B0604020202020204" pitchFamily="34" charset="0"/>
              </a:rPr>
              <a:t>systematic literature review that included the </a:t>
            </a:r>
            <a:r>
              <a:rPr lang="en-US" sz="1000" b="0" i="0" dirty="0">
                <a:effectLst/>
                <a:latin typeface="Arial" panose="020B0604020202020204" pitchFamily="34" charset="0"/>
                <a:cs typeface="Arial" panose="020B0604020202020204" pitchFamily="34" charset="0"/>
              </a:rPr>
              <a:t>TIght COntrol of Psoriatic Arthritis (TICOPA) data,</a:t>
            </a:r>
            <a:r>
              <a:rPr lang="en-US" sz="1000" b="0" i="0" u="none" strike="noStrike" baseline="0" dirty="0">
                <a:latin typeface="Arial" panose="020B0604020202020204" pitchFamily="34" charset="0"/>
                <a:cs typeface="Arial" panose="020B0604020202020204" pitchFamily="34" charset="0"/>
              </a:rPr>
              <a:t> t</a:t>
            </a:r>
            <a:r>
              <a:rPr lang="en-US" sz="1000" b="0" i="0" dirty="0">
                <a:effectLst/>
                <a:latin typeface="Arial" panose="020B0604020202020204" pitchFamily="34" charset="0"/>
                <a:cs typeface="Arial" panose="020B0604020202020204" pitchFamily="34" charset="0"/>
              </a:rPr>
              <a:t>he EULAR</a:t>
            </a:r>
            <a:r>
              <a:rPr lang="en-US" sz="1000" b="0" i="0" u="none" strike="noStrike" baseline="0" dirty="0">
                <a:latin typeface="Arial" panose="020B0604020202020204" pitchFamily="34" charset="0"/>
                <a:cs typeface="Arial" panose="020B0604020202020204" pitchFamily="34" charset="0"/>
              </a:rPr>
              <a:t> task force updated its T2T recommendations for SpA (including PsA; figure).</a:t>
            </a:r>
            <a:r>
              <a:rPr lang="en-US" sz="1000" b="0" i="0" u="none" strike="noStrike" baseline="30000" dirty="0">
                <a:latin typeface="Arial" panose="020B0604020202020204" pitchFamily="34" charset="0"/>
                <a:cs typeface="Arial" panose="020B0604020202020204" pitchFamily="34" charset="0"/>
              </a:rPr>
              <a:t>1,2</a:t>
            </a:r>
            <a:endParaRPr lang="en-US" sz="1000"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dirty="0">
              <a:latin typeface="Arial" panose="020B0604020202020204" pitchFamily="34" charset="0"/>
              <a:cs typeface="Arial" panose="020B0604020202020204" pitchFamily="34" charset="0"/>
            </a:endParaRPr>
          </a:p>
          <a:p>
            <a:pPr algn="l"/>
            <a:r>
              <a:rPr lang="en-US" sz="1000" b="0" i="0" u="none" strike="noStrike" baseline="0" dirty="0">
                <a:latin typeface="Arial" panose="020B0604020202020204" pitchFamily="34" charset="0"/>
                <a:cs typeface="Arial" panose="020B0604020202020204" pitchFamily="34" charset="0"/>
              </a:rPr>
              <a:t>EULAR recommends that treatment should be aimed at remission or alternatively minimal/low disease activity and that </a:t>
            </a:r>
            <a:r>
              <a:rPr lang="en-US" sz="1000" b="0" i="0" dirty="0">
                <a:effectLst/>
                <a:latin typeface="Arial" panose="020B0604020202020204" pitchFamily="34" charset="0"/>
                <a:cs typeface="Arial" panose="020B0604020202020204" pitchFamily="34" charset="0"/>
              </a:rPr>
              <a:t>MDA is an approved outcome measure to use as a target in PsA therapy.</a:t>
            </a:r>
            <a:r>
              <a:rPr lang="en-US" sz="1000" b="0" i="0" u="none" strike="noStrike" baseline="30000" dirty="0">
                <a:latin typeface="Arial" panose="020B0604020202020204" pitchFamily="34" charset="0"/>
                <a:cs typeface="Arial" panose="020B0604020202020204" pitchFamily="34" charset="0"/>
              </a:rPr>
              <a:t>2</a:t>
            </a:r>
            <a:endParaRPr lang="nl-NL" sz="1000" b="0" i="0" u="none" strike="noStrike" baseline="0" dirty="0">
              <a:latin typeface="Arial" panose="020B0604020202020204" pitchFamily="34" charset="0"/>
              <a:cs typeface="Arial" panose="020B0604020202020204" pitchFamily="34" charset="0"/>
            </a:endParaRPr>
          </a:p>
          <a:p>
            <a:pPr lvl="1" algn="l"/>
            <a:r>
              <a:rPr lang="nl-NL" sz="1000" b="0" i="0" u="none" strike="noStrike" baseline="0" dirty="0">
                <a:latin typeface="Arial" panose="020B0604020202020204" pitchFamily="34" charset="0"/>
                <a:cs typeface="Arial" panose="020B0604020202020204" pitchFamily="34" charset="0"/>
              </a:rPr>
              <a:t>Furthermore, </a:t>
            </a:r>
            <a:r>
              <a:rPr lang="en-US" sz="1000" b="0" i="0" u="none" strike="noStrike" baseline="0" dirty="0">
                <a:latin typeface="Arial" panose="020B0604020202020204" pitchFamily="34" charset="0"/>
                <a:cs typeface="Arial" panose="020B0604020202020204" pitchFamily="34" charset="0"/>
              </a:rPr>
              <a:t>the Group for Research and Assessment of Psoriasis and Psoriatic Arthritis-</a:t>
            </a:r>
            <a:r>
              <a:rPr lang="en-SG" sz="1000" b="0" i="0" dirty="0">
                <a:effectLst/>
                <a:latin typeface="Arial" panose="020B0604020202020204" pitchFamily="34" charset="0"/>
                <a:cs typeface="Arial" panose="020B0604020202020204" pitchFamily="34" charset="0"/>
              </a:rPr>
              <a:t>Outcome Measures in Rheumatology (GRAPPA-</a:t>
            </a:r>
            <a:r>
              <a:rPr lang="en-US" sz="1000" b="0" i="0" u="none" strike="noStrike" baseline="0" dirty="0">
                <a:latin typeface="Arial" panose="020B0604020202020204" pitchFamily="34" charset="0"/>
                <a:cs typeface="Arial" panose="020B0604020202020204" pitchFamily="34" charset="0"/>
              </a:rPr>
              <a:t>OMERACT) recommendations support this view and favored MDA over DAPSA as the former includes psoriasis and enthesitis in addition to peripheral joint disease.</a:t>
            </a:r>
            <a:r>
              <a:rPr lang="nl-NL" baseline="30000" dirty="0"/>
              <a:t>2</a:t>
            </a:r>
            <a:endParaRPr lang="nl-NL" sz="1000" b="0" i="0" u="none" strike="noStrike" baseline="30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effectLst/>
                <a:latin typeface="Arial" panose="020B0604020202020204" pitchFamily="34" charset="0"/>
                <a:cs typeface="Arial" panose="020B0604020202020204" pitchFamily="34" charset="0"/>
              </a:rPr>
              <a:t> </a:t>
            </a:r>
            <a:endParaRPr lang="en-US" sz="1000" b="0" i="0" u="none" strike="noStrike" baseline="0" dirty="0">
              <a:latin typeface="Arial" panose="020B0604020202020204" pitchFamily="34" charset="0"/>
              <a:cs typeface="Arial" panose="020B0604020202020204" pitchFamily="34" charset="0"/>
            </a:endParaRPr>
          </a:p>
          <a:p>
            <a:pPr algn="l"/>
            <a:r>
              <a:rPr lang="en-US" sz="1000" b="0" i="0" dirty="0">
                <a:effectLst/>
                <a:latin typeface="Arial" panose="020B0604020202020204" pitchFamily="34" charset="0"/>
                <a:cs typeface="Arial" panose="020B0604020202020204" pitchFamily="34" charset="0"/>
              </a:rPr>
              <a:t>The T2T strategy for PsA includes: defining a treatment target; regular assessment of disease activity with validated composite measures; regular adjustment of treatment plan if target is not met, with consideration of </a:t>
            </a:r>
            <a:r>
              <a:rPr lang="en-US" sz="1000" b="0" dirty="0">
                <a:solidFill>
                  <a:schemeClr val="tx1"/>
                </a:solidFill>
                <a:latin typeface="Arial" panose="020B0604020202020204" pitchFamily="34" charset="0"/>
                <a:cs typeface="Arial" panose="020B0604020202020204" pitchFamily="34" charset="0"/>
              </a:rPr>
              <a:t>extra-articular manifestations, comorbidities, other patient factors and drug-related risks</a:t>
            </a:r>
            <a:r>
              <a:rPr lang="en-US" sz="1000" b="0" dirty="0">
                <a:latin typeface="Arial" panose="020B0604020202020204" pitchFamily="34" charset="0"/>
                <a:cs typeface="Arial" panose="020B0604020202020204" pitchFamily="34" charset="0"/>
              </a:rPr>
              <a:t>;</a:t>
            </a:r>
            <a:r>
              <a:rPr lang="en-US" sz="1000" b="0" i="0" dirty="0">
                <a:effectLst/>
                <a:latin typeface="Arial" panose="020B0604020202020204" pitchFamily="34" charset="0"/>
                <a:cs typeface="Arial" panose="020B0604020202020204" pitchFamily="34" charset="0"/>
              </a:rPr>
              <a:t> and patient  involvement in treatment decisions and planning.</a:t>
            </a:r>
            <a:r>
              <a:rPr lang="en-US" baseline="30000" dirty="0">
                <a:effectLst/>
              </a:rPr>
              <a:t>1</a:t>
            </a: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Despite inclusion in international recommendations, routine implementation of T2T in PsA remains low in most clinical settings.</a:t>
            </a:r>
            <a:r>
              <a:rPr lang="en-US" sz="1000" b="0" i="0" u="none" strike="noStrike" baseline="30000" dirty="0">
                <a:latin typeface="Arial" panose="020B0604020202020204" pitchFamily="34" charset="0"/>
                <a:cs typeface="Arial" panose="020B0604020202020204" pitchFamily="34" charset="0"/>
              </a:rPr>
              <a:t>2</a:t>
            </a:r>
            <a:endParaRPr lang="en-US" sz="10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Smolen JS, et al. Ann Rheum Dis 2018;77(1):3-17.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sz="1000" b="0" i="0" u="none" strike="noStrike" baseline="0" dirty="0">
                <a:latin typeface="Arial" panose="020B0604020202020204" pitchFamily="34" charset="0"/>
                <a:cs typeface="Arial" panose="020B0604020202020204" pitchFamily="34" charset="0"/>
              </a:rPr>
              <a:t>Dures E, et al. RMD Open 2020;6(1):e001083.</a:t>
            </a:r>
            <a:endParaRPr lang="en-US"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84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solidFill>
                  <a:schemeClr val="tx1"/>
                </a:solidFill>
                <a:latin typeface="Arial" panose="020B0604020202020204" pitchFamily="34" charset="0"/>
                <a:cs typeface="Arial" panose="020B0604020202020204" pitchFamily="34" charset="0"/>
              </a:rPr>
              <a:t>Figure describes </a:t>
            </a:r>
            <a:r>
              <a:rPr lang="en-US" sz="1000" dirty="0">
                <a:solidFill>
                  <a:schemeClr val="tx1"/>
                </a:solidFill>
                <a:latin typeface="Arial" panose="020B0604020202020204" pitchFamily="34" charset="0"/>
                <a:cs typeface="Arial" panose="020B0604020202020204" pitchFamily="34" charset="0"/>
              </a:rPr>
              <a:t>comorbidities</a:t>
            </a:r>
            <a:r>
              <a:rPr lang="en-US" sz="1000" b="0" i="0" u="none" strike="noStrike" baseline="0" dirty="0">
                <a:solidFill>
                  <a:schemeClr val="tx1"/>
                </a:solidFill>
                <a:latin typeface="Arial" panose="020B0604020202020204" pitchFamily="34" charset="0"/>
                <a:cs typeface="Arial" panose="020B0604020202020204" pitchFamily="34" charset="0"/>
              </a:rPr>
              <a:t> commonly</a:t>
            </a:r>
            <a:r>
              <a:rPr lang="en-US" sz="1000" dirty="0">
                <a:solidFill>
                  <a:schemeClr val="tx1"/>
                </a:solidFill>
                <a:latin typeface="Arial" panose="020B0604020202020204" pitchFamily="34" charset="0"/>
                <a:cs typeface="Arial" panose="020B0604020202020204" pitchFamily="34" charset="0"/>
              </a:rPr>
              <a:t> associated with PsA.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dirty="0">
                <a:solidFill>
                  <a:schemeClr val="tx1"/>
                </a:solidFill>
                <a:effectLst/>
                <a:latin typeface="Arial" panose="020B0604020202020204" pitchFamily="34" charset="0"/>
                <a:cs typeface="Arial" panose="020B0604020202020204" pitchFamily="34" charset="0"/>
              </a:rPr>
              <a:t>When compared with the general population, patients with PsA are at increased risk of comorbidities, with more than 50% of patients have at least 1 comorbidity.</a:t>
            </a:r>
            <a:r>
              <a:rPr lang="en-US" sz="1000" b="0" i="0" baseline="30000" dirty="0">
                <a:solidFill>
                  <a:schemeClr val="tx1"/>
                </a:solidFill>
                <a:effectLst/>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solidFill>
                  <a:schemeClr val="tx1"/>
                </a:solidFill>
                <a:latin typeface="Arial" panose="020B0604020202020204" pitchFamily="34" charset="0"/>
                <a:cs typeface="Arial" panose="020B0604020202020204" pitchFamily="34" charset="0"/>
              </a:rPr>
              <a:t>In patients with PsA or inflammatory diseases such as RA and psoriasis, comorbid conditions may contribute to increased risk of early mortality, adverse effects on disease activity, and suboptimal response to treatments.</a:t>
            </a:r>
            <a:r>
              <a:rPr lang="en-US" sz="1000" b="0" i="0" baseline="30000" dirty="0">
                <a:solidFill>
                  <a:schemeClr val="tx1"/>
                </a:solidFill>
                <a:effectLst/>
                <a:latin typeface="Arial" panose="020B0604020202020204" pitchFamily="34" charset="0"/>
                <a:cs typeface="Arial" panose="020B0604020202020204" pitchFamily="34" charset="0"/>
              </a:rPr>
              <a:t>2</a:t>
            </a:r>
            <a:r>
              <a:rPr lang="en-US" sz="1000" b="0" i="0" baseline="0" dirty="0">
                <a:solidFill>
                  <a:schemeClr val="tx1"/>
                </a:solidFill>
                <a:effectLst/>
                <a:latin typeface="Arial" panose="020B0604020202020204" pitchFamily="34" charset="0"/>
                <a:cs typeface="Arial" panose="020B0604020202020204" pitchFamily="34" charset="0"/>
              </a:rPr>
              <a:t> </a:t>
            </a:r>
            <a:r>
              <a:rPr lang="en-US" sz="1000" dirty="0">
                <a:solidFill>
                  <a:schemeClr val="tx1"/>
                </a:solidFill>
                <a:latin typeface="Arial" panose="020B0604020202020204" pitchFamily="34" charset="0"/>
                <a:cs typeface="Arial" panose="020B0604020202020204" pitchFamily="34" charset="0"/>
              </a:rPr>
              <a:t>Additionally, treatments used to manage the underlying inflammatory disease may decrease or, conversely, increase the risk of comorbidities.</a:t>
            </a:r>
            <a:r>
              <a:rPr lang="en-US" sz="1000" b="0" i="0" baseline="30000" dirty="0">
                <a:solidFill>
                  <a:schemeClr val="tx1"/>
                </a:solidFill>
                <a:effectLst/>
                <a:latin typeface="Arial" panose="020B0604020202020204" pitchFamily="34" charset="0"/>
                <a:cs typeface="Arial" panose="020B0604020202020204" pitchFamily="34" charset="0"/>
              </a:rPr>
              <a:t>2</a:t>
            </a:r>
            <a:r>
              <a:rPr lang="en-US" sz="1000" b="0" i="0" baseline="0" dirty="0">
                <a:solidFill>
                  <a:schemeClr val="tx1"/>
                </a:solidFill>
                <a:effectLst/>
                <a:latin typeface="Arial" panose="020B0604020202020204" pitchFamily="34" charset="0"/>
                <a:cs typeface="Arial" panose="020B0604020202020204" pitchFamily="34" charset="0"/>
              </a:rPr>
              <a:t> </a:t>
            </a:r>
            <a:r>
              <a:rPr lang="en-US" sz="1000" dirty="0">
                <a:solidFill>
                  <a:schemeClr val="tx1"/>
                </a:solidFill>
                <a:latin typeface="Arial" panose="020B0604020202020204" pitchFamily="34" charset="0"/>
                <a:cs typeface="Arial" panose="020B0604020202020204" pitchFamily="34" charset="0"/>
              </a:rPr>
              <a:t>Therefore, it is important to ensure that patients receive the </a:t>
            </a:r>
            <a:r>
              <a:rPr lang="en-US" sz="1000" b="0" i="0" u="none" strike="noStrike" baseline="0" dirty="0">
                <a:solidFill>
                  <a:schemeClr val="tx1"/>
                </a:solidFill>
                <a:latin typeface="Arial" panose="020B0604020202020204" pitchFamily="34" charset="0"/>
                <a:cs typeface="Arial" panose="020B0604020202020204" pitchFamily="34" charset="0"/>
              </a:rPr>
              <a:t>multidisciplinary care necessary to optimally manage the full range of comorbidities.</a:t>
            </a:r>
            <a:r>
              <a:rPr lang="en-US" sz="1000" b="0" i="0" baseline="30000" dirty="0">
                <a:solidFill>
                  <a:schemeClr val="tx1"/>
                </a:solidFill>
                <a:effectLst/>
                <a:latin typeface="Arial" panose="020B0604020202020204" pitchFamily="34" charset="0"/>
                <a:cs typeface="Arial" panose="020B0604020202020204" pitchFamily="34" charset="0"/>
              </a:rPr>
              <a:t>3</a:t>
            </a:r>
            <a:endParaRPr lang="en-US" sz="1000" b="0" i="0" u="none" strike="noStrike" baseline="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solidFill>
                  <a:schemeClr val="tx1"/>
                </a:solidFill>
                <a:latin typeface="Arial" panose="020B0604020202020204" pitchFamily="34" charset="0"/>
                <a:cs typeface="Arial" panose="020B0604020202020204" pitchFamily="34" charset="0"/>
              </a:rPr>
              <a:t>Pertinent cardiometabolic comorbidities in PsA include CVD, T2D, hypertension, dyslipidemia, obesity, metabolic syndrome and NAFLD.</a:t>
            </a:r>
            <a:r>
              <a:rPr lang="en-US" sz="1000" b="0" i="0" baseline="30000" dirty="0">
                <a:solidFill>
                  <a:schemeClr val="tx1"/>
                </a:solidFill>
                <a:effectLst/>
                <a:latin typeface="Arial" panose="020B0604020202020204" pitchFamily="34" charset="0"/>
                <a:cs typeface="Arial" panose="020B0604020202020204" pitchFamily="34" charset="0"/>
              </a:rPr>
              <a:t>4,5</a:t>
            </a:r>
            <a:r>
              <a:rPr lang="en-US" sz="1000" b="0" i="0" baseline="0" dirty="0">
                <a:solidFill>
                  <a:schemeClr val="tx1"/>
                </a:solidFill>
                <a:effectLst/>
                <a:latin typeface="Arial" panose="020B0604020202020204" pitchFamily="34" charset="0"/>
                <a:cs typeface="Arial" panose="020B0604020202020204" pitchFamily="34" charset="0"/>
              </a:rPr>
              <a:t> </a:t>
            </a:r>
            <a:r>
              <a:rPr lang="en-US" sz="1000" dirty="0">
                <a:solidFill>
                  <a:schemeClr val="tx1"/>
                </a:solidFill>
                <a:latin typeface="Arial" panose="020B0604020202020204" pitchFamily="34" charset="0"/>
                <a:cs typeface="Arial" panose="020B0604020202020204" pitchFamily="34" charset="0"/>
              </a:rPr>
              <a:t>Of note, CVD is a</a:t>
            </a:r>
            <a:r>
              <a:rPr lang="en-US" sz="1000" baseline="0" dirty="0">
                <a:solidFill>
                  <a:schemeClr val="tx1"/>
                </a:solidFill>
                <a:latin typeface="Arial" panose="020B0604020202020204" pitchFamily="34" charset="0"/>
                <a:cs typeface="Arial" panose="020B0604020202020204" pitchFamily="34" charset="0"/>
              </a:rPr>
              <a:t> leading cause of mortality and is responsible for </a:t>
            </a:r>
            <a:r>
              <a:rPr lang="en-US" sz="1000" dirty="0">
                <a:latin typeface="Arial" panose="020B0604020202020204" pitchFamily="34" charset="0"/>
                <a:cs typeface="Arial" panose="020B0604020202020204" pitchFamily="34" charset="0"/>
              </a:rPr>
              <a:t>20–56% of deaths in patients with PsA.</a:t>
            </a:r>
            <a:r>
              <a:rPr lang="en-US" sz="1000" b="0" i="0" baseline="30000" dirty="0">
                <a:solidFill>
                  <a:schemeClr val="tx1"/>
                </a:solidFill>
                <a:effectLst/>
                <a:latin typeface="Arial" panose="020B0604020202020204" pitchFamily="34" charset="0"/>
                <a:cs typeface="Arial" panose="020B0604020202020204" pitchFamily="34" charset="0"/>
              </a:rPr>
              <a:t>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aseline="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solidFill>
                  <a:schemeClr val="tx1"/>
                </a:solidFill>
                <a:latin typeface="Arial" panose="020B0604020202020204" pitchFamily="34" charset="0"/>
                <a:cs typeface="Arial" panose="020B0604020202020204" pitchFamily="34" charset="0"/>
              </a:rPr>
              <a:t>Other important comorbidities in PsA include uveitis and a</a:t>
            </a:r>
            <a:r>
              <a:rPr lang="en-US" sz="1000" dirty="0">
                <a:latin typeface="Arial" panose="020B0604020202020204" pitchFamily="34" charset="0"/>
                <a:cs typeface="Arial" panose="020B0604020202020204" pitchFamily="34" charset="0"/>
              </a:rPr>
              <a:t>nxiety/depression.</a:t>
            </a:r>
            <a:r>
              <a:rPr lang="en-US" sz="1000" b="0" i="0" baseline="30000" dirty="0">
                <a:solidFill>
                  <a:schemeClr val="tx1"/>
                </a:solidFill>
                <a:effectLst/>
                <a:latin typeface="Arial" panose="020B0604020202020204" pitchFamily="34" charset="0"/>
                <a:cs typeface="Arial" panose="020B0604020202020204" pitchFamily="34" charset="0"/>
              </a:rPr>
              <a:t>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baseline="3000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baseline="0" dirty="0">
                <a:solidFill>
                  <a:schemeClr val="tx1"/>
                </a:solidFill>
                <a:effectLst/>
                <a:latin typeface="Arial" panose="020B0604020202020204" pitchFamily="34" charset="0"/>
                <a:cs typeface="Arial" panose="020B0604020202020204" pitchFamily="34" charset="0"/>
              </a:rPr>
              <a:t>Based on limited available evidence from registry studies, certain comorbidities appear to be significantly more common in PsA than in RA, such as T2D, dyslipidemia, metabolic syndrome, and depression.</a:t>
            </a:r>
            <a:r>
              <a:rPr lang="en-US" sz="1000" b="0" i="0" baseline="30000" dirty="0">
                <a:solidFill>
                  <a:schemeClr val="tx1"/>
                </a:solidFill>
                <a:effectLst/>
                <a:latin typeface="Arial" panose="020B0604020202020204" pitchFamily="34" charset="0"/>
                <a:cs typeface="Arial" panose="020B0604020202020204" pitchFamily="34" charset="0"/>
              </a:rPr>
              <a:t>6,7</a:t>
            </a:r>
            <a:endParaRPr lang="da-DK" sz="1000" b="0" i="0" baseline="300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0" i="0" u="none" strike="noStrike" baseline="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baseline="0" dirty="0">
                <a:solidFill>
                  <a:schemeClr val="tx1"/>
                </a:solidFill>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solidFill>
                  <a:schemeClr val="tx1"/>
                </a:solidFill>
                <a:latin typeface="Arial" panose="020B0604020202020204" pitchFamily="34" charset="0"/>
                <a:cs typeface="Arial" panose="020B0604020202020204" pitchFamily="34" charset="0"/>
              </a:rPr>
              <a:t>Husni ME, et al. Semin Arthritis Rheum 2017;47(3):351-360.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000" dirty="0">
                <a:solidFill>
                  <a:schemeClr val="tx1"/>
                </a:solidFill>
                <a:latin typeface="Arial" panose="020B0604020202020204" pitchFamily="34" charset="0"/>
                <a:cs typeface="Arial" panose="020B0604020202020204" pitchFamily="34" charset="0"/>
              </a:rPr>
              <a:t>Roubille C, et al. J Rheumatol 2015;42(10):1767-1780.</a:t>
            </a:r>
            <a:endParaRPr lang="en-US" sz="1000" dirty="0">
              <a:solidFill>
                <a:schemeClr val="tx1"/>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FR" sz="1000" b="0" i="0" u="none" strike="noStrike" baseline="0" dirty="0">
                <a:solidFill>
                  <a:schemeClr val="tx1"/>
                </a:solidFill>
                <a:latin typeface="Arial" panose="020B0604020202020204" pitchFamily="34" charset="0"/>
                <a:cs typeface="Arial" panose="020B0604020202020204" pitchFamily="34" charset="0"/>
              </a:rPr>
              <a:t>Schemoul J, et al. Joint Bone Spine 2018;85(5):537-544.</a:t>
            </a:r>
            <a:r>
              <a:rPr lang="en-US" sz="1000" dirty="0">
                <a:solidFill>
                  <a:schemeClr val="tx1"/>
                </a:solidFill>
                <a:latin typeface="Arial" panose="020B0604020202020204" pitchFamily="34" charset="0"/>
                <a:cs typeface="Arial" panose="020B060402020202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000" dirty="0">
                <a:solidFill>
                  <a:schemeClr val="tx1"/>
                </a:solidFill>
                <a:latin typeface="Arial" panose="020B0604020202020204" pitchFamily="34" charset="0"/>
                <a:cs typeface="Arial" panose="020B0604020202020204" pitchFamily="34" charset="0"/>
              </a:rPr>
              <a:t>Ferguson LD, et al. Nat Rev Rheumatol 2019;15(8):461-474.</a:t>
            </a:r>
            <a:endParaRPr lang="en-US" sz="1000" dirty="0">
              <a:solidFill>
                <a:schemeClr val="tx1"/>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solidFill>
                  <a:schemeClr val="tx1"/>
                </a:solidFill>
                <a:latin typeface="Arial" panose="020B0604020202020204" pitchFamily="34" charset="0"/>
                <a:cs typeface="Arial" panose="020B0604020202020204" pitchFamily="34" charset="0"/>
              </a:rPr>
              <a:t>Merola JF, et al. RMD Open 2018;4(2):e000656.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SE" sz="1000" dirty="0"/>
              <a:t>Sinnathurai P, et al. Intern Med J 2018;48(11):1360-1368.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t>Labitigan M, et al. Arthritis Care Res (Hoboken) 2014;66(4):600-607.</a:t>
            </a:r>
            <a:endParaRPr lang="en-US"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6680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latin typeface="Arial" panose="020B0604020202020204" pitchFamily="34" charset="0"/>
                <a:cs typeface="Arial" panose="020B0604020202020204" pitchFamily="34" charset="0"/>
              </a:rPr>
              <a:t>Figures illustrates the association between psoriatic disease, its comorbidities, inflammation and CVD.</a:t>
            </a:r>
            <a:r>
              <a:rPr lang="fr-FR" sz="1000" b="0" i="0" u="none" strike="noStrike" baseline="30000" dirty="0">
                <a:latin typeface="Arial" panose="020B0604020202020204" pitchFamily="34" charset="0"/>
                <a:cs typeface="Arial" panose="020B0604020202020204" pitchFamily="34" charset="0"/>
              </a:rPr>
              <a:t>1</a:t>
            </a:r>
            <a:endParaRPr lang="en-US" sz="1000" baseline="30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pPr algn="l"/>
            <a:r>
              <a:rPr lang="en-US" sz="1000" b="0" i="0" u="none" strike="noStrike" baseline="0" dirty="0">
                <a:latin typeface="Arial" panose="020B0604020202020204" pitchFamily="34" charset="0"/>
                <a:cs typeface="Arial" panose="020B0604020202020204" pitchFamily="34" charset="0"/>
              </a:rPr>
              <a:t>It has been postulated that psoriatic disease and its associated comorbidities (i.e., metabolic syndrome, hypertension, insulin resistance, obesity, dyslipidemia) lead to onset of a chronic low-grade inflammatory state, which in turn initiates and accelerates the progression of atherosclerosis and subsequent cardiac events.</a:t>
            </a:r>
            <a:r>
              <a:rPr lang="fr-FR"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algn="l"/>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dirty="0">
                <a:latin typeface="Arial" panose="020B0604020202020204" pitchFamily="34" charset="0"/>
                <a:cs typeface="Arial" panose="020B0604020202020204" pitchFamily="34" charset="0"/>
              </a:rPr>
              <a:t>Reference: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Arial" panose="020B0604020202020204" pitchFamily="34" charset="0"/>
                <a:cs typeface="Arial" panose="020B0604020202020204" pitchFamily="34" charset="0"/>
              </a:rPr>
              <a:t>P</a:t>
            </a:r>
            <a:r>
              <a:rPr lang="fr-FR" sz="1000" dirty="0">
                <a:latin typeface="Arial" panose="020B0604020202020204" pitchFamily="34" charset="0"/>
                <a:cs typeface="Arial" panose="020B0604020202020204" pitchFamily="34" charset="0"/>
              </a:rPr>
              <a:t>erez-Chada LM, et al. Clin Immunol 2020;214:108397.</a:t>
            </a:r>
            <a:endParaRPr lang="en-US" sz="1000" b="0" i="0" u="none" strike="noStrike"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73082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latin typeface="Arial" panose="020B0604020202020204" pitchFamily="34" charset="0"/>
                <a:cs typeface="Arial" panose="020B0604020202020204" pitchFamily="34" charset="0"/>
              </a:rPr>
              <a:t>The increased risk of </a:t>
            </a:r>
            <a:r>
              <a:rPr lang="en-US" sz="1000" b="0" i="0" u="none" strike="noStrike" baseline="0" dirty="0">
                <a:latin typeface="Arial" panose="020B0604020202020204" pitchFamily="34" charset="0"/>
                <a:cs typeface="Arial" panose="020B0604020202020204" pitchFamily="34" charset="0"/>
              </a:rPr>
              <a:t>CVD in patients with IJD (i.e., PsA</a:t>
            </a:r>
            <a:r>
              <a:rPr lang="en-US" sz="1000" b="0" dirty="0">
                <a:latin typeface="Arial" panose="020B0604020202020204" pitchFamily="34" charset="0"/>
                <a:cs typeface="Arial" panose="020B0604020202020204" pitchFamily="34" charset="0"/>
              </a:rPr>
              <a:t>, </a:t>
            </a:r>
            <a:r>
              <a:rPr lang="en-US" sz="1000" b="0" i="0" u="none" strike="noStrike" baseline="0" dirty="0">
                <a:latin typeface="Arial" panose="020B0604020202020204" pitchFamily="34" charset="0"/>
                <a:cs typeface="Arial" panose="020B0604020202020204" pitchFamily="34" charset="0"/>
              </a:rPr>
              <a:t>RA, AS) compared with the general population is established.</a:t>
            </a:r>
            <a:r>
              <a:rPr lang="en-US" sz="1000" b="0"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endParaRPr lang="en-US" sz="1000" b="0" i="0" u="none" strike="noStrike" baseline="0" dirty="0">
              <a:latin typeface="Arial" panose="020B0604020202020204" pitchFamily="34" charset="0"/>
              <a:cs typeface="Arial" panose="020B0604020202020204" pitchFamily="34" charset="0"/>
            </a:endParaRPr>
          </a:p>
          <a:p>
            <a:r>
              <a:rPr lang="en-US" sz="1000" b="0" i="0" u="none" strike="noStrike" baseline="0" dirty="0">
                <a:latin typeface="Arial" panose="020B0604020202020204" pitchFamily="34" charset="0"/>
                <a:cs typeface="Arial" panose="020B0604020202020204" pitchFamily="34" charset="0"/>
              </a:rPr>
              <a:t>Screening of CVD risk factors in the rheumatology clinic enables identification and appropriate management of IJD patients with high CVD risk. With this in mind, the EULAR task force has developed practical recommendations on CVD risk management in patients with IJD.</a:t>
            </a:r>
            <a:r>
              <a:rPr lang="en-US" sz="1000" b="0"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The 2015/2016 updated recommendations were based on three overarching principles:</a:t>
            </a:r>
            <a:r>
              <a:rPr lang="en-US" sz="1000" b="0" baseline="30000" dirty="0">
                <a:latin typeface="Arial" panose="020B0604020202020204" pitchFamily="34" charset="0"/>
                <a:cs typeface="Arial" panose="020B0604020202020204" pitchFamily="34" charset="0"/>
              </a:rPr>
              <a:t>1</a:t>
            </a:r>
            <a:endParaRPr kumimoji="0" lang="en-US" sz="1000" b="0" i="0" u="none" strike="noStrike" kern="1200" cap="none" normalizeH="0" baseline="0" dirty="0">
              <a:ln>
                <a:noFill/>
              </a:ln>
              <a:effectLst/>
              <a:uLnTx/>
              <a:uFillTx/>
              <a:latin typeface="Arial" panose="020B0604020202020204" pitchFamily="34" charset="0"/>
              <a:cs typeface="Arial" panose="020B0604020202020204" pitchFamily="34" charset="0"/>
            </a:endParaRPr>
          </a:p>
          <a:p>
            <a:pPr marL="701675"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dirty="0">
                <a:latin typeface="Arial" panose="020B0604020202020204" pitchFamily="34" charset="0"/>
                <a:cs typeface="Arial" panose="020B0604020202020204" pitchFamily="34" charset="0"/>
              </a:rPr>
              <a:t>There is an increased risk of CVD in patients with IJD* (i.e., RA, AS, PsA) compared with the general population.</a:t>
            </a:r>
          </a:p>
          <a:p>
            <a:pPr marL="701675"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dirty="0">
                <a:latin typeface="Arial" panose="020B0604020202020204" pitchFamily="34" charset="0"/>
                <a:cs typeface="Arial" panose="020B0604020202020204" pitchFamily="34" charset="0"/>
              </a:rPr>
              <a:t>The rheumatologist should ensure that their IJD patients’ CVD risk is appropriately managed.</a:t>
            </a:r>
          </a:p>
          <a:p>
            <a:pPr marL="701675"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dirty="0">
                <a:latin typeface="Arial" panose="020B0604020202020204" pitchFamily="34" charset="0"/>
                <a:cs typeface="Arial" panose="020B0604020202020204" pitchFamily="34" charset="0"/>
              </a:rPr>
              <a:t>The use of NSAIDs and corticosteroids should align with EULAR and ASAS recommendations. </a:t>
            </a:r>
          </a:p>
          <a:p>
            <a:pPr algn="l"/>
            <a:endParaRPr kumimoji="0" lang="fr-CA" sz="1000" b="0" i="0" u="none" strike="noStrike" kern="0" cap="none" normalizeH="0" baseline="0" noProof="0" dirty="0">
              <a:ln>
                <a:noFill/>
              </a:ln>
              <a:effectLst/>
              <a:uLnTx/>
              <a:uFillTx/>
              <a:latin typeface="Arial" panose="020B0604020202020204" pitchFamily="34" charset="0"/>
              <a:cs typeface="Arial" panose="020B0604020202020204" pitchFamily="34" charset="0"/>
            </a:endParaRPr>
          </a:p>
          <a:p>
            <a:pPr marL="0" indent="0" algn="l">
              <a:buNone/>
            </a:pPr>
            <a:r>
              <a:rPr lang="en-US" sz="1000" b="0" i="0" u="none" strike="noStrike" baseline="0" dirty="0">
                <a:latin typeface="Arial" panose="020B0604020202020204" pitchFamily="34" charset="0"/>
                <a:cs typeface="Arial" panose="020B0604020202020204" pitchFamily="34" charset="0"/>
              </a:rPr>
              <a:t>Reference:</a:t>
            </a:r>
          </a:p>
          <a:p>
            <a:pPr marL="228600" indent="-228600">
              <a:buFont typeface="+mj-lt"/>
              <a:buAutoNum type="arabicPeriod"/>
            </a:pPr>
            <a:r>
              <a:rPr lang="da-DK" sz="1000" b="0" dirty="0">
                <a:latin typeface="Arial" panose="020B0604020202020204" pitchFamily="34" charset="0"/>
                <a:cs typeface="Arial" panose="020B0604020202020204" pitchFamily="34" charset="0"/>
              </a:rPr>
              <a:t>Agca R, et al. Ann Rheum Dis 2017;76(1):17-28.</a:t>
            </a:r>
            <a:endParaRPr lang="en-US" sz="1000" b="0" i="0" u="none" strike="noStrike"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5277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kern="0" baseline="0" dirty="0">
                <a:latin typeface="Arial" panose="020B0604020202020204" pitchFamily="34" charset="0"/>
                <a:cs typeface="Arial" panose="020B0604020202020204" pitchFamily="34" charset="0"/>
              </a:rPr>
              <a:t>The 10 evidence- and expert opinion-based recommendations set out by the EULAR task force focused on the assessment and reduction of CVD risk in patients with IJD.</a:t>
            </a:r>
            <a:r>
              <a:rPr lang="en-US" b="0" i="0" u="none" strike="noStrike" kern="0" baseline="30000" dirty="0">
                <a:latin typeface="Arial" panose="020B0604020202020204" pitchFamily="34" charset="0"/>
                <a:cs typeface="Arial" panose="020B0604020202020204" pitchFamily="34" charset="0"/>
              </a:rPr>
              <a:t>1</a:t>
            </a:r>
          </a:p>
          <a:p>
            <a:pPr marL="5413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u="none" strike="noStrike" kern="0"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kern="0" baseline="0" dirty="0">
                <a:latin typeface="Arial" panose="020B0604020202020204" pitchFamily="34" charset="0"/>
                <a:cs typeface="Arial" panose="020B0604020202020204" pitchFamily="34" charset="0"/>
              </a:rPr>
              <a:t>Table describes the 2015/2016 updated recommendations, with the level of evidence, grade of recommendation, and the level of agreement among the EULAR task force members.</a:t>
            </a:r>
            <a:r>
              <a:rPr lang="en-US" b="0" i="0" u="none" strike="noStrike" kern="0" baseline="30000" dirty="0">
                <a:latin typeface="Arial" panose="020B0604020202020204" pitchFamily="34" charset="0"/>
                <a:cs typeface="Arial" panose="020B0604020202020204" pitchFamily="34" charset="0"/>
              </a:rPr>
              <a:t>1</a:t>
            </a:r>
            <a:endParaRPr lang="en-US" b="0" i="0" u="none" strike="noStrike" kern="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kern="0" dirty="0">
              <a:latin typeface="Arial" panose="020B0604020202020204" pitchFamily="34" charset="0"/>
              <a:cs typeface="Arial" panose="020B0604020202020204" pitchFamily="34" charset="0"/>
            </a:endParaRPr>
          </a:p>
          <a:p>
            <a:pPr marL="0" indent="0">
              <a:buNone/>
            </a:pPr>
            <a:r>
              <a:rPr lang="en-US" kern="0" dirty="0">
                <a:latin typeface="Arial" panose="020B0604020202020204" pitchFamily="34" charset="0"/>
                <a:cs typeface="Arial" panose="020B0604020202020204" pitchFamily="34" charset="0"/>
              </a:rPr>
              <a:t>Reference:</a:t>
            </a:r>
          </a:p>
          <a:p>
            <a:pPr marL="228600" indent="-228600">
              <a:buFont typeface="+mj-lt"/>
              <a:buAutoNum type="arabicPeriod"/>
            </a:pPr>
            <a:r>
              <a:rPr lang="da-DK" kern="0" dirty="0"/>
              <a:t>Agca R, et al. Ann Rheum Dis 2017;76(1):17-28.</a:t>
            </a:r>
          </a:p>
        </p:txBody>
      </p:sp>
    </p:spTree>
    <p:extLst>
      <p:ext uri="{BB962C8B-B14F-4D97-AF65-F5344CB8AC3E}">
        <p14:creationId xmlns:p14="http://schemas.microsoft.com/office/powerpoint/2010/main" val="4218426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0742" y="4783306"/>
            <a:ext cx="5962650" cy="4787413"/>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kern="0" baseline="0" dirty="0">
                <a:latin typeface="Arial" panose="020B0604020202020204" pitchFamily="34" charset="0"/>
                <a:cs typeface="Arial" panose="020B0604020202020204" pitchFamily="34" charset="0"/>
              </a:rPr>
              <a:t>The 10 evidence- and expert opinion-based recommendations set out by the EULAR task force focused on the assessment and reduction of CVD risk in patients with IJD.</a:t>
            </a:r>
            <a:r>
              <a:rPr lang="en-US" b="0" i="0" u="none" strike="noStrike" kern="0" baseline="30000" dirty="0">
                <a:latin typeface="Arial" panose="020B0604020202020204" pitchFamily="34" charset="0"/>
                <a:cs typeface="Arial" panose="020B0604020202020204" pitchFamily="34" charset="0"/>
              </a:rPr>
              <a:t>1</a:t>
            </a:r>
          </a:p>
          <a:p>
            <a:pPr marL="5413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Table describes the 2015/2016 updated recommendations, with the level of evidence, grade of recommendation, and the level of agreement among the EULAR task force members.</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Arial" panose="020B0604020202020204" pitchFamily="34" charset="0"/>
              <a:cs typeface="Arial" panose="020B0604020202020204" pitchFamily="34" charset="0"/>
            </a:endParaRPr>
          </a:p>
          <a:p>
            <a:pPr marL="0" indent="0">
              <a:buNone/>
            </a:pPr>
            <a:r>
              <a:rPr lang="en-US" kern="0" dirty="0">
                <a:latin typeface="Arial" panose="020B0604020202020204" pitchFamily="34" charset="0"/>
                <a:cs typeface="Arial" panose="020B0604020202020204" pitchFamily="34" charset="0"/>
              </a:rPr>
              <a:t>Reference:</a:t>
            </a:r>
          </a:p>
          <a:p>
            <a:pPr marL="228600" indent="-228600">
              <a:buFont typeface="+mj-lt"/>
              <a:buAutoNum type="arabicPeriod"/>
            </a:pPr>
            <a:r>
              <a:rPr lang="da-DK" kern="0" dirty="0"/>
              <a:t>Agca R, et al. Ann Rheum Dis 2017;76(1):17-28.</a:t>
            </a:r>
          </a:p>
        </p:txBody>
      </p:sp>
    </p:spTree>
    <p:extLst>
      <p:ext uri="{BB962C8B-B14F-4D97-AF65-F5344CB8AC3E}">
        <p14:creationId xmlns:p14="http://schemas.microsoft.com/office/powerpoint/2010/main" val="2013095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summarizes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obesity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p:txBody>
      </p:sp>
    </p:spTree>
    <p:extLst>
      <p:ext uri="{BB962C8B-B14F-4D97-AF65-F5344CB8AC3E}">
        <p14:creationId xmlns:p14="http://schemas.microsoft.com/office/powerpoint/2010/main" val="26292513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describes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T2D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p:txBody>
      </p:sp>
    </p:spTree>
    <p:extLst>
      <p:ext uri="{BB962C8B-B14F-4D97-AF65-F5344CB8AC3E}">
        <p14:creationId xmlns:p14="http://schemas.microsoft.com/office/powerpoint/2010/main" val="361841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highlights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metabolic syndrome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a:p>
            <a:endParaRPr lang="en-US" dirty="0"/>
          </a:p>
        </p:txBody>
      </p:sp>
    </p:spTree>
    <p:extLst>
      <p:ext uri="{BB962C8B-B14F-4D97-AF65-F5344CB8AC3E}">
        <p14:creationId xmlns:p14="http://schemas.microsoft.com/office/powerpoint/2010/main" val="305825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outlines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dyslipidemia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a:p>
            <a:endParaRPr lang="en-US" dirty="0"/>
          </a:p>
          <a:p>
            <a:endParaRPr lang="en-US" dirty="0"/>
          </a:p>
        </p:txBody>
      </p:sp>
    </p:spTree>
    <p:extLst>
      <p:ext uri="{BB962C8B-B14F-4D97-AF65-F5344CB8AC3E}">
        <p14:creationId xmlns:p14="http://schemas.microsoft.com/office/powerpoint/2010/main" val="4235165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summarizes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NAFLD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a:p>
            <a:endParaRPr lang="en-US" dirty="0"/>
          </a:p>
        </p:txBody>
      </p:sp>
    </p:spTree>
    <p:extLst>
      <p:ext uri="{BB962C8B-B14F-4D97-AF65-F5344CB8AC3E}">
        <p14:creationId xmlns:p14="http://schemas.microsoft.com/office/powerpoint/2010/main" val="29830431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summarizes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anxiety/depression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a:p>
            <a:endParaRPr lang="en-US" dirty="0"/>
          </a:p>
          <a:p>
            <a:endParaRPr lang="en-US" dirty="0"/>
          </a:p>
        </p:txBody>
      </p:sp>
    </p:spTree>
    <p:extLst>
      <p:ext uri="{BB962C8B-B14F-4D97-AF65-F5344CB8AC3E}">
        <p14:creationId xmlns:p14="http://schemas.microsoft.com/office/powerpoint/2010/main" val="19860597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describes key recommendations for the referral for and management of </a:t>
            </a:r>
            <a:r>
              <a:rPr lang="en-US" sz="1000" b="1" i="0" u="none" strike="noStrike" baseline="0" dirty="0">
                <a:solidFill>
                  <a:srgbClr val="000000"/>
                </a:solidFill>
                <a:latin typeface="Arial" panose="020B0604020202020204" pitchFamily="34" charset="0"/>
                <a:cs typeface="Arial" panose="020B0604020202020204" pitchFamily="34" charset="0"/>
              </a:rPr>
              <a:t>IBD in patients with psoriasis/PsA</a:t>
            </a:r>
            <a:r>
              <a:rPr lang="en-US" sz="1000" b="0" i="0" u="none" strike="noStrike" baseline="0" dirty="0">
                <a:solidFill>
                  <a:srgbClr val="000000"/>
                </a:solidFill>
                <a:latin typeface="Arial" panose="020B0604020202020204" pitchFamily="34" charset="0"/>
                <a:cs typeface="Arial" panose="020B0604020202020204" pitchFamily="34" charset="0"/>
              </a:rPr>
              <a:t>.</a:t>
            </a:r>
            <a:r>
              <a:rPr lang="en-US" sz="1000" b="0" i="0" u="none" strike="noStrike" baseline="30000" dirty="0">
                <a:solidFill>
                  <a:srgbClr val="000000"/>
                </a:solidFill>
                <a:latin typeface="Arial" panose="020B0604020202020204" pitchFamily="34" charset="0"/>
                <a:cs typeface="Arial" panose="020B0604020202020204" pitchFamily="34" charset="0"/>
              </a:rPr>
              <a:t>1</a:t>
            </a:r>
          </a:p>
          <a:p>
            <a:endParaRPr lang="en-US" sz="1000" b="0" i="0" u="none" strike="noStrike" baseline="0" dirty="0">
              <a:solidFill>
                <a:srgbClr val="000000"/>
              </a:solidFill>
              <a:latin typeface="Arial" panose="020B0604020202020204" pitchFamily="34" charset="0"/>
              <a:cs typeface="Arial" panose="020B0604020202020204" pitchFamily="34" charset="0"/>
            </a:endParaRPr>
          </a:p>
          <a:p>
            <a:pPr marL="0" indent="0">
              <a:buNone/>
            </a:pPr>
            <a:r>
              <a:rPr lang="en-US" sz="1000" b="0" i="0" u="none" strike="noStrike" baseline="0" dirty="0">
                <a:solidFill>
                  <a:srgbClr val="000000"/>
                </a:solidFill>
                <a:latin typeface="Arial" panose="020B0604020202020204" pitchFamily="34" charset="0"/>
                <a:cs typeface="Arial" panose="020B0604020202020204" pitchFamily="34" charset="0"/>
              </a:rPr>
              <a:t>Reference:</a:t>
            </a:r>
          </a:p>
          <a:p>
            <a:pPr marL="228600" indent="-228600">
              <a:buFont typeface="+mj-lt"/>
              <a:buAutoNum type="arabicPeriod"/>
            </a:pPr>
            <a:r>
              <a:rPr lang="fr-FR" dirty="0"/>
              <a:t>Daudén E, et al. J Eur Acad Dermatol Venereol 2013;27(11):1387-1404.</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7133124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Table outlines domain-specific questions that can be used to evaluate patient response to treatment.</a:t>
            </a:r>
            <a:r>
              <a:rPr lang="en-US" sz="1000" b="0" i="0" u="none" strike="noStrike" baseline="30000" dirty="0">
                <a:latin typeface="Arial" panose="020B0604020202020204" pitchFamily="34" charset="0"/>
                <a:cs typeface="Arial" panose="020B0604020202020204" pitchFamily="34" charset="0"/>
              </a:rPr>
              <a:t>1</a:t>
            </a:r>
          </a:p>
          <a:p>
            <a:endParaRPr lang="en-US" sz="1000" b="0" i="0" u="none" strike="noStrike" baseline="0" dirty="0">
              <a:latin typeface="Arial" panose="020B0604020202020204" pitchFamily="34" charset="0"/>
              <a:cs typeface="Arial" panose="020B0604020202020204" pitchFamily="34" charset="0"/>
            </a:endParaRPr>
          </a:p>
          <a:p>
            <a:pPr marL="0" indent="0">
              <a:buNone/>
            </a:pPr>
            <a:r>
              <a:rPr lang="en-US" sz="1000" b="0" i="0" u="none" strike="noStrike" baseline="0" dirty="0">
                <a:latin typeface="Arial" panose="020B0604020202020204" pitchFamily="34" charset="0"/>
                <a:cs typeface="Arial" panose="020B0604020202020204" pitchFamily="34" charset="0"/>
              </a:rPr>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i-FI" sz="1000" dirty="0">
                <a:latin typeface="Arial" panose="020B0604020202020204" pitchFamily="34" charset="0"/>
                <a:cs typeface="Arial" panose="020B0604020202020204" pitchFamily="34" charset="0"/>
              </a:rPr>
              <a:t>Giannelli A. Rheumatol Ther 2019;6(1):5-21.</a:t>
            </a:r>
            <a:endParaRPr lang="en-US" dirty="0"/>
          </a:p>
        </p:txBody>
      </p:sp>
    </p:spTree>
    <p:extLst>
      <p:ext uri="{BB962C8B-B14F-4D97-AF65-F5344CB8AC3E}">
        <p14:creationId xmlns:p14="http://schemas.microsoft.com/office/powerpoint/2010/main" val="15347190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solidFill>
                  <a:schemeClr val="tx1"/>
                </a:solidFill>
                <a:latin typeface="Arial" panose="020B0604020202020204" pitchFamily="34" charset="0"/>
                <a:cs typeface="Arial" panose="020B0604020202020204" pitchFamily="34" charset="0"/>
              </a:rPr>
              <a:t>In patients with PsA, articular manifestations can be debilitating, afflicting varying number and distribution of peripheral joints as well as the axial skeleton.</a:t>
            </a:r>
            <a:r>
              <a:rPr lang="en-US" sz="1000" b="0" i="0" u="none" strike="noStrike" baseline="30000" dirty="0">
                <a:solidFill>
                  <a:schemeClr val="tx1"/>
                </a:solidFill>
                <a:latin typeface="Arial" panose="020B0604020202020204" pitchFamily="34" charset="0"/>
                <a:cs typeface="Arial" panose="020B0604020202020204" pitchFamily="34" charset="0"/>
              </a:rPr>
              <a:t>1</a:t>
            </a:r>
            <a:r>
              <a:rPr lang="en-US" sz="1000" b="0" i="0" u="none" strike="noStrike" baseline="0" dirty="0">
                <a:solidFill>
                  <a:schemeClr val="tx1"/>
                </a:solidFill>
                <a:latin typeface="Arial" panose="020B0604020202020204" pitchFamily="34" charset="0"/>
                <a:cs typeface="Arial" panose="020B0604020202020204" pitchFamily="34" charset="0"/>
              </a:rPr>
              <a:t> Additionally, joint involvement appears to affect patient quality of life to a greater extent compared with the skin.</a:t>
            </a:r>
            <a:r>
              <a:rPr lang="en-US" sz="1000" b="0" i="0" u="none" strike="noStrike" baseline="30000" dirty="0">
                <a:solidFill>
                  <a:schemeClr val="tx1"/>
                </a:solidFill>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solidFill>
                  <a:schemeClr val="tx1"/>
                </a:solidFill>
                <a:latin typeface="Arial" panose="020B0604020202020204" pitchFamily="34" charset="0"/>
                <a:cs typeface="Arial" panose="020B0604020202020204" pitchFamily="34" charset="0"/>
              </a:rPr>
              <a:t>A full traditional 66/68 joint count should be performed during follow-up assessments because PsA can involve all joints, including the DIP, PIP and MCP joints of the hands; the wrist; elbow and shoulder; acromioclavicular, sternoclavicular and temporomandibular joints; hip (only for pain) and knee; ankle, midtarsal, and MTP and PIP joints of the feet.</a:t>
            </a:r>
            <a:r>
              <a:rPr lang="en-US" sz="1000" b="0" i="0" u="none" strike="noStrike" baseline="30000" dirty="0">
                <a:solidFill>
                  <a:schemeClr val="tx1"/>
                </a:solidFill>
                <a:latin typeface="Arial" panose="020B0604020202020204" pitchFamily="34" charset="0"/>
                <a:cs typeface="Arial" panose="020B0604020202020204" pitchFamily="34" charset="0"/>
              </a:rPr>
              <a:t>2</a:t>
            </a:r>
            <a:endParaRPr lang="en-US" sz="1000" b="0" i="0" u="none" strike="noStrike" baseline="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solidFill>
                <a:schemeClr val="tx1"/>
              </a:solidFill>
              <a:latin typeface="Arial" panose="020B0604020202020204" pitchFamily="34" charset="0"/>
              <a:cs typeface="Arial" panose="020B0604020202020204" pitchFamily="34" charset="0"/>
            </a:endParaRPr>
          </a:p>
          <a:p>
            <a:pPr marL="0" indent="0" algn="l">
              <a:buNone/>
            </a:pPr>
            <a:endParaRPr lang="en-US" sz="1000" dirty="0">
              <a:solidFill>
                <a:schemeClr val="tx1"/>
              </a:solidFill>
              <a:latin typeface="Arial" panose="020B0604020202020204" pitchFamily="34" charset="0"/>
              <a:cs typeface="Arial" panose="020B0604020202020204" pitchFamily="34" charset="0"/>
            </a:endParaRPr>
          </a:p>
          <a:p>
            <a:pPr marL="0" indent="0" algn="l">
              <a:buNone/>
            </a:pPr>
            <a:r>
              <a:rPr lang="en-US" sz="1000" dirty="0">
                <a:solidFill>
                  <a:schemeClr val="tx1"/>
                </a:solidFill>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solidFill>
                  <a:schemeClr val="tx1"/>
                </a:solidFill>
                <a:latin typeface="Arial" panose="020B0604020202020204" pitchFamily="34" charset="0"/>
                <a:cs typeface="Arial" panose="020B0604020202020204" pitchFamily="34" charset="0"/>
              </a:rPr>
              <a:t>Zhao SS, et al. Clin Rheumatol 2020;39(1):217-225.</a:t>
            </a:r>
            <a:endParaRPr lang="en-US" dirty="0"/>
          </a:p>
          <a:p>
            <a:pPr marL="228600" indent="-228600">
              <a:buFont typeface="+mj-lt"/>
              <a:buAutoNum type="arabicPeriod"/>
            </a:pPr>
            <a:r>
              <a:rPr lang="en-US" dirty="0"/>
              <a:t>Kerschbaumer A, et al. Best Pract Res Clin Rheumatol 2018;32(3):401-414.</a:t>
            </a:r>
            <a:endParaRPr lang="en-US"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46487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baseline="0" dirty="0"/>
              <a:t>Due to their very visible appearance, it is generally easier to assess skin and nails </a:t>
            </a:r>
            <a:r>
              <a:rPr lang="en-US" dirty="0"/>
              <a:t>compared with </a:t>
            </a:r>
            <a:r>
              <a:rPr lang="en-US" b="0" i="0" u="none" baseline="0" dirty="0"/>
              <a:t>other </a:t>
            </a:r>
            <a:r>
              <a:rPr lang="en-US" b="0" i="0" u="none" baseline="0" dirty="0" err="1"/>
              <a:t>PsA</a:t>
            </a:r>
            <a:r>
              <a:rPr lang="en-US" b="0" i="0" u="none" baseline="0" dirty="0"/>
              <a:t> domains.</a:t>
            </a:r>
            <a:r>
              <a:rPr lang="en-US" b="0" i="0" u="none" baseline="30000" dirty="0"/>
              <a:t>1</a:t>
            </a:r>
            <a:endParaRPr lang="en-US" b="0" i="0" u="none" baseline="0" dirty="0"/>
          </a:p>
          <a:p>
            <a:pPr marL="171450" marR="0" lvl="0" indent="-171450" algn="l" defTabSz="914400" rtl="0" eaLnBrk="1" fontAlgn="auto" latinLnBrk="0" hangingPunct="1">
              <a:buClrTx/>
              <a:buSzTx/>
              <a:buFont typeface="Arial" panose="020B0604020202020204" pitchFamily="34" charset="0"/>
              <a:buChar char="•"/>
              <a:tabLst/>
              <a:defRPr/>
            </a:pPr>
            <a:endParaRPr lang="en-US" b="0" i="0" u="none" baseline="0" dirty="0"/>
          </a:p>
          <a:p>
            <a:pPr marL="171450" marR="0" lvl="0" indent="-171450" algn="l" defTabSz="914400" rtl="0" eaLnBrk="1" fontAlgn="auto" latinLnBrk="0" hangingPunct="1">
              <a:buClrTx/>
              <a:buSzTx/>
              <a:buFont typeface="Arial" panose="020B0604020202020204" pitchFamily="34" charset="0"/>
              <a:buChar char="•"/>
              <a:tabLst/>
              <a:defRPr/>
            </a:pPr>
            <a:r>
              <a:rPr lang="en-US" b="0" i="0" u="none" baseline="0" dirty="0"/>
              <a:t>The PASI is one of the more commonly used instruments to measure skin activity. While a PASI90 response meets the expectations of many patients, achieving clear or almost clear skin is associated with clinically important differences in health-related quality of life, especially when highly visible areas (e.g., head and neck) and hands or feet are affected.</a:t>
            </a:r>
            <a:r>
              <a:rPr lang="en-US" b="0" i="0" u="none" baseline="30000" dirty="0"/>
              <a:t>1</a:t>
            </a:r>
            <a:endParaRPr lang="en-US" b="0" i="0" u="none" baseline="0" dirty="0"/>
          </a:p>
          <a:p>
            <a:pPr marL="171450" marR="0" lvl="0" indent="-171450" algn="l" defTabSz="914400" rtl="0" eaLnBrk="1" fontAlgn="auto" latinLnBrk="0" hangingPunct="1">
              <a:buClrTx/>
              <a:buSzTx/>
              <a:buFont typeface="Arial" panose="020B0604020202020204" pitchFamily="34" charset="0"/>
              <a:buChar char="•"/>
              <a:tabLst/>
              <a:defRPr/>
            </a:pPr>
            <a:endParaRPr lang="en-US" b="0" i="0" u="none" baseline="0" dirty="0"/>
          </a:p>
          <a:p>
            <a:pPr marL="171450" marR="0" lvl="0" indent="-171450" algn="l" defTabSz="914400" rtl="0" eaLnBrk="1" fontAlgn="auto" latinLnBrk="0" hangingPunct="1">
              <a:buClrTx/>
              <a:buSzTx/>
              <a:buFont typeface="Arial" panose="020B0604020202020204" pitchFamily="34" charset="0"/>
              <a:buChar char="•"/>
              <a:tabLst/>
              <a:defRPr/>
            </a:pPr>
            <a:r>
              <a:rPr lang="en-US" b="0" i="0" u="none" baseline="0" dirty="0"/>
              <a:t>Although it is particularly burdensome to complete, PASI remains the gold standard for measuring disease severity.</a:t>
            </a:r>
            <a:r>
              <a:rPr lang="en-US" b="0" i="0" u="none" baseline="30000" dirty="0"/>
              <a:t>1,2</a:t>
            </a:r>
            <a:endParaRPr lang="en-US" b="0" i="0" u="none" strike="noStrike" baseline="30000" dirty="0"/>
          </a:p>
          <a:p>
            <a:pPr marL="171450" marR="0" lvl="0" indent="-171450" algn="l" defTabSz="914400" rtl="0" eaLnBrk="1" fontAlgn="auto" latinLnBrk="0" hangingPunct="1">
              <a:buClrTx/>
              <a:buSzTx/>
              <a:buFont typeface="Arial" panose="020B0604020202020204" pitchFamily="34" charset="0"/>
              <a:buChar char="•"/>
              <a:tabLst/>
              <a:defRPr/>
            </a:pPr>
            <a:endParaRPr lang="en-US" b="0" i="0" u="none" strike="noStrike" baseline="0" dirty="0"/>
          </a:p>
          <a:p>
            <a:pPr marL="171450" marR="0" lvl="0" indent="-171450" algn="l" defTabSz="914400" rtl="0" eaLnBrk="1" fontAlgn="auto" latinLnBrk="0" hangingPunct="1">
              <a:buClrTx/>
              <a:buSzTx/>
              <a:buFont typeface="Arial" panose="020B0604020202020204" pitchFamily="34" charset="0"/>
              <a:buChar char="•"/>
              <a:tabLst/>
              <a:defRPr/>
            </a:pPr>
            <a:r>
              <a:rPr lang="en-US" b="0" i="0" u="none" baseline="0" dirty="0"/>
              <a:t>Other commonly used instruments to measure skin activity in PsA include the static physician global assessment (PGA), and body surface area (BSA) involvement. In particular, because BSA is easier to use in clinical practice compared with PASI, the National Psoriasis Foundation guideline recommends BSA≤1% as an acceptable goal of therapy for patients initiating a new treatment.</a:t>
            </a:r>
            <a:r>
              <a:rPr lang="en-US" b="0" i="0" u="none" baseline="30000" dirty="0"/>
              <a:t>1</a:t>
            </a:r>
          </a:p>
          <a:p>
            <a:pPr marL="0" marR="0" lvl="0" indent="0" algn="l" defTabSz="914400" rtl="0" eaLnBrk="1" fontAlgn="auto" latinLnBrk="0" hangingPunct="1">
              <a:buClrTx/>
              <a:buSzTx/>
              <a:buFont typeface="Arial" panose="020B0604020202020204" pitchFamily="34" charset="0"/>
              <a:buNone/>
              <a:tabLst/>
              <a:defRPr/>
            </a:pPr>
            <a:endParaRPr lang="en-US" b="0" i="0" u="none" baseline="0" dirty="0"/>
          </a:p>
          <a:p>
            <a:pPr marL="171450" marR="0" lvl="0" indent="-171450" algn="l" defTabSz="914400" rtl="0" eaLnBrk="1" fontAlgn="auto" latinLnBrk="0" hangingPunct="1">
              <a:buClrTx/>
              <a:buSzTx/>
              <a:buFont typeface="Arial" panose="020B0604020202020204" pitchFamily="34" charset="0"/>
              <a:buChar char="•"/>
              <a:tabLst/>
              <a:defRPr/>
            </a:pPr>
            <a:r>
              <a:rPr lang="en-US" b="0" i="0" u="none" strike="noStrike" baseline="0" dirty="0">
                <a:effectLst/>
              </a:rPr>
              <a:t>Both the PASI and BSA calculators are </a:t>
            </a:r>
            <a:r>
              <a:rPr lang="en-US" b="0" i="0" u="none" strike="noStrike" baseline="0" dirty="0"/>
              <a:t>available on the free GRAPPA mobile phone app.</a:t>
            </a:r>
            <a:r>
              <a:rPr lang="en-US" b="0" i="0" u="none" baseline="30000" dirty="0">
                <a:effectLst/>
              </a:rPr>
              <a:t>3</a:t>
            </a:r>
          </a:p>
          <a:p>
            <a:pPr marL="171450" marR="0" lvl="0" indent="-171450" algn="l" defTabSz="914400" rtl="0" eaLnBrk="1" fontAlgn="auto" latinLnBrk="0" hangingPunct="1">
              <a:buClrTx/>
              <a:buSzTx/>
              <a:buFont typeface="Arial" panose="020B0604020202020204" pitchFamily="34" charset="0"/>
              <a:buChar char="•"/>
              <a:tabLst/>
              <a:defRPr/>
            </a:pPr>
            <a:endParaRPr lang="en-US" b="0" i="0" u="none" baseline="30000" dirty="0">
              <a:effectLst/>
            </a:endParaRPr>
          </a:p>
          <a:p>
            <a:pPr marL="171450" marR="0" lvl="0" indent="-171450" algn="l" defTabSz="914400" rtl="0" eaLnBrk="1" fontAlgn="auto" latinLnBrk="0" hangingPunct="1">
              <a:buClrTx/>
              <a:buSzTx/>
              <a:buFont typeface="Arial" panose="020B0604020202020204" pitchFamily="34" charset="0"/>
              <a:buChar char="•"/>
              <a:tabLst/>
              <a:defRPr/>
            </a:pPr>
            <a:r>
              <a:rPr lang="en-US" b="0" i="0" dirty="0">
                <a:effectLst/>
              </a:rPr>
              <a:t>Given their robust association with </a:t>
            </a:r>
            <a:r>
              <a:rPr lang="en-US" b="0" i="0" dirty="0" err="1">
                <a:effectLst/>
              </a:rPr>
              <a:t>PsA</a:t>
            </a:r>
            <a:r>
              <a:rPr lang="en-US" b="0" i="0" dirty="0">
                <a:effectLst/>
              </a:rPr>
              <a:t>, rheumatology nurses </a:t>
            </a:r>
            <a:r>
              <a:rPr lang="en-US" b="0" i="0" u="none" strike="noStrike" baseline="0" dirty="0"/>
              <a:t>should pay particular attention to psoriasis affecting the scalp, intergluteal/perianal areas, and nails.</a:t>
            </a:r>
            <a:r>
              <a:rPr lang="en-US" b="0" i="0" u="none" baseline="30000" dirty="0">
                <a:effectLst/>
              </a:rPr>
              <a:t>4</a:t>
            </a:r>
            <a:endParaRPr lang="en-US" b="0" i="0" dirty="0">
              <a:effectLst/>
            </a:endParaRPr>
          </a:p>
          <a:p>
            <a:pPr marL="0" marR="0" lvl="0" indent="0" algn="l" defTabSz="914400" rtl="0" eaLnBrk="1" fontAlgn="auto" latinLnBrk="0" hangingPunct="1">
              <a:buClrTx/>
              <a:buSzTx/>
              <a:buFont typeface="Arial" panose="020B0604020202020204" pitchFamily="34" charset="0"/>
              <a:buNone/>
              <a:tabLst/>
              <a:defRPr/>
            </a:pPr>
            <a:endParaRPr lang="en-US" b="0" i="0" u="none" baseline="0" dirty="0"/>
          </a:p>
          <a:p>
            <a:pPr marL="0" indent="0" algn="l">
              <a:buNone/>
            </a:pPr>
            <a:r>
              <a:rPr lang="en-US" dirty="0"/>
              <a:t>References:</a:t>
            </a:r>
          </a:p>
          <a:p>
            <a:pPr marL="228600" marR="0" lvl="0" indent="-228600" algn="l" defTabSz="914400" rtl="0" eaLnBrk="1" fontAlgn="auto" latinLnBrk="0" hangingPunct="1">
              <a:buClrTx/>
              <a:buSzTx/>
              <a:buFont typeface="+mj-lt"/>
              <a:buAutoNum type="arabicPeriod"/>
              <a:tabLst/>
              <a:defRPr/>
            </a:pPr>
            <a:r>
              <a:rPr lang="en-US" b="0" i="0" u="none" baseline="0" dirty="0"/>
              <a:t>Mease PJ, et al. Semin Arthritis Rheum 2018;47(6):786-796.</a:t>
            </a:r>
          </a:p>
          <a:p>
            <a:pPr marL="228600" indent="-228600">
              <a:buFont typeface="+mj-lt"/>
              <a:buAutoNum type="arabicPeriod"/>
            </a:pPr>
            <a:r>
              <a:rPr lang="en-US" b="0" i="0" u="none" strike="noStrike" baseline="0" dirty="0"/>
              <a:t>McGagh D, et al. Rheumatology (Oxford) 2020;59(Suppl 1):i29-i36.</a:t>
            </a:r>
          </a:p>
          <a:p>
            <a:pPr marL="228600" indent="-228600">
              <a:buFont typeface="+mj-lt"/>
              <a:buAutoNum type="arabicPeriod"/>
            </a:pPr>
            <a:r>
              <a:rPr lang="en-US" dirty="0"/>
              <a:t>Group for Research and Assessment of Psoriasis and Psoriatic Arthritis (GRAPPA). What’s New at GRAPPA. 2020. https://www.grappanetwork.org/. Accessed 9 August 2020.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Gottlieb A, et al. J </a:t>
            </a:r>
            <a:r>
              <a:rPr lang="en-US" dirty="0" err="1"/>
              <a:t>Dermatolog</a:t>
            </a:r>
            <a:r>
              <a:rPr lang="en-US" dirty="0"/>
              <a:t> Treat 2020;31(7):662-679.</a:t>
            </a:r>
          </a:p>
        </p:txBody>
      </p:sp>
    </p:spTree>
    <p:extLst>
      <p:ext uri="{BB962C8B-B14F-4D97-AF65-F5344CB8AC3E}">
        <p14:creationId xmlns:p14="http://schemas.microsoft.com/office/powerpoint/2010/main" val="3972113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51418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75065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30831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3278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0" i="0" u="none" strike="noStrike" baseline="0" dirty="0">
                <a:latin typeface="Arial" panose="020B0604020202020204" pitchFamily="34" charset="0"/>
                <a:cs typeface="Arial" panose="020B0604020202020204" pitchFamily="34" charset="0"/>
              </a:rPr>
              <a:t>The spiderweb graph suggests that PsA </a:t>
            </a:r>
            <a:r>
              <a:rPr lang="en-US" dirty="0"/>
              <a:t>patients may rate their disease activity higher than their physicians, underscoring the need to </a:t>
            </a:r>
            <a:r>
              <a:rPr lang="en-US" sz="1000" b="0" i="0" u="none" strike="noStrike" baseline="0" dirty="0">
                <a:latin typeface="Arial" panose="020B0604020202020204" pitchFamily="34" charset="0"/>
                <a:cs typeface="Arial" panose="020B0604020202020204" pitchFamily="34" charset="0"/>
              </a:rPr>
              <a:t>incorporate patient-reported outcome measures into the assessment of disease activity.</a:t>
            </a:r>
            <a:r>
              <a:rPr lang="en-US" sz="1000" b="0" i="0" u="none" strike="noStrike" baseline="30000" dirty="0">
                <a:latin typeface="Arial" panose="020B0604020202020204" pitchFamily="34" charset="0"/>
                <a:cs typeface="Arial" panose="020B0604020202020204" pitchFamily="34" charset="0"/>
              </a:rPr>
              <a:t>1</a:t>
            </a:r>
          </a:p>
          <a:p>
            <a:pPr algn="l"/>
            <a:endParaRPr lang="en-US" sz="1000" b="0" i="0" u="none" strike="noStrike" baseline="0" dirty="0">
              <a:latin typeface="Arial" panose="020B0604020202020204" pitchFamily="34" charset="0"/>
              <a:cs typeface="Arial" panose="020B0604020202020204" pitchFamily="34" charset="0"/>
            </a:endParaRPr>
          </a:p>
          <a:p>
            <a:pPr marL="0" indent="0" algn="l">
              <a:buNone/>
            </a:pPr>
            <a:r>
              <a:rPr lang="en-US" sz="1000" b="0" i="0" u="none" strike="noStrike" baseline="0" dirty="0">
                <a:latin typeface="Arial" panose="020B0604020202020204" pitchFamily="34" charset="0"/>
                <a:cs typeface="Arial" panose="020B0604020202020204" pitchFamily="34" charset="0"/>
              </a:rPr>
              <a:t>Reference:</a:t>
            </a:r>
          </a:p>
          <a:p>
            <a:pPr marL="228600" indent="-228600">
              <a:buFont typeface="+mj-lt"/>
              <a:buAutoNum type="arabicPeriod"/>
            </a:pPr>
            <a:r>
              <a:rPr lang="en-US" dirty="0"/>
              <a:t>Dandorfer SW, et al. Semin Arthritis Rheum 2012;42(1):32-41.</a:t>
            </a:r>
          </a:p>
          <a:p>
            <a:endParaRPr lang="en-US" dirty="0"/>
          </a:p>
          <a:p>
            <a:pPr algn="l"/>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014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dirty="0">
                <a:effectLst/>
                <a:latin typeface="Arial" panose="020B0604020202020204" pitchFamily="34" charset="0"/>
                <a:cs typeface="Arial" panose="020B0604020202020204" pitchFamily="34" charset="0"/>
              </a:rPr>
              <a:t>The European League Against Rheumatism (EULAR) task force</a:t>
            </a:r>
            <a:r>
              <a:rPr lang="en-US" sz="1000" b="0" i="0" u="none" strike="noStrike" baseline="0" dirty="0">
                <a:latin typeface="Arial" panose="020B0604020202020204" pitchFamily="34" charset="0"/>
                <a:cs typeface="Arial" panose="020B0604020202020204" pitchFamily="34" charset="0"/>
              </a:rPr>
              <a:t> recommends the DAPSA as the main continuous measure of disease activity for a treat-to-target strategy for patients with PsA.</a:t>
            </a:r>
            <a:r>
              <a:rPr lang="en-US" sz="1000" b="0" i="0" u="none" strike="noStrike" baseline="30000" dirty="0">
                <a:latin typeface="Arial" panose="020B0604020202020204" pitchFamily="34" charset="0"/>
                <a:cs typeface="Arial" panose="020B0604020202020204" pitchFamily="34" charset="0"/>
              </a:rPr>
              <a:t>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300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The DAPSA is a simple numerical summation of </a:t>
            </a:r>
            <a:r>
              <a:rPr lang="en-SG" b="0" i="0" dirty="0">
                <a:effectLst/>
                <a:latin typeface="Arial" panose="020B0604020202020204" pitchFamily="34" charset="0"/>
                <a:cs typeface="Arial" panose="020B0604020202020204" pitchFamily="34" charset="0"/>
              </a:rPr>
              <a:t>tender joint count </a:t>
            </a:r>
            <a:r>
              <a:rPr lang="en-US" sz="1000" b="0" i="0" u="none" strike="noStrike" baseline="0" dirty="0">
                <a:latin typeface="Arial" panose="020B0604020202020204" pitchFamily="34" charset="0"/>
                <a:cs typeface="Arial" panose="020B0604020202020204" pitchFamily="34" charset="0"/>
              </a:rPr>
              <a:t>(n=68), </a:t>
            </a:r>
            <a:r>
              <a:rPr lang="en-SG" b="0" i="0" dirty="0">
                <a:effectLst/>
                <a:latin typeface="Arial" panose="020B0604020202020204" pitchFamily="34" charset="0"/>
                <a:cs typeface="Arial" panose="020B0604020202020204" pitchFamily="34" charset="0"/>
              </a:rPr>
              <a:t>swollen joint count </a:t>
            </a:r>
            <a:r>
              <a:rPr lang="en-US" sz="1000" b="0" i="0" u="none" strike="noStrike" baseline="0" dirty="0">
                <a:latin typeface="Arial" panose="020B0604020202020204" pitchFamily="34" charset="0"/>
                <a:cs typeface="Arial" panose="020B0604020202020204" pitchFamily="34" charset="0"/>
              </a:rPr>
              <a:t>(n=66), patient global and patient pain assessments (each in cm) and CRP (in mg/dL).</a:t>
            </a:r>
            <a:r>
              <a:rPr lang="en-US" sz="1000" b="0" i="0" u="none" strike="noStrike" baseline="30000" dirty="0">
                <a:latin typeface="Arial" panose="020B0604020202020204" pitchFamily="34" charset="0"/>
                <a:cs typeface="Arial" panose="020B0604020202020204" pitchFamily="34" charset="0"/>
              </a:rPr>
              <a:t>2 </a:t>
            </a:r>
            <a:r>
              <a:rPr lang="en-US" sz="1000" b="0" i="0" u="none" strike="noStrike" baseline="0" dirty="0">
                <a:latin typeface="Arial" panose="020B0604020202020204" pitchFamily="34" charset="0"/>
                <a:cs typeface="Arial" panose="020B0604020202020204" pitchFamily="34" charset="0"/>
              </a:rPr>
              <a:t>It can also be used as clinical DAPSA (cDAPSA), which does not require CRP.</a:t>
            </a:r>
            <a:r>
              <a:rPr lang="en-US" sz="1000" b="0" i="0" u="none" strike="noStrike" baseline="30000" dirty="0">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There is evidence for the correlation between DAPSA disease activity states with </a:t>
            </a:r>
            <a:r>
              <a:rPr lang="en-US" b="0" i="0" dirty="0">
                <a:effectLst/>
                <a:latin typeface="Arial" panose="020B0604020202020204" pitchFamily="34" charset="0"/>
                <a:cs typeface="Arial" panose="020B0604020202020204" pitchFamily="34" charset="0"/>
              </a:rPr>
              <a:t>functional status and structural progression on radiographs.</a:t>
            </a:r>
            <a:r>
              <a:rPr lang="en-US" sz="1000" b="0" i="0" u="none" strike="noStrike" baseline="30000" dirty="0">
                <a:effectLst/>
                <a:latin typeface="Arial" panose="020B0604020202020204" pitchFamily="34" charset="0"/>
                <a:cs typeface="Arial" panose="020B0604020202020204" pitchFamily="34" charset="0"/>
              </a:rPr>
              <a:t>3</a:t>
            </a:r>
            <a:r>
              <a:rPr lang="en-US" b="0" i="0" u="none" baseline="0" dirty="0">
                <a:effectLst/>
                <a:latin typeface="Arial" panose="020B0604020202020204" pitchFamily="34" charset="0"/>
                <a:cs typeface="Arial" panose="020B0604020202020204" pitchFamily="34" charset="0"/>
              </a:rPr>
              <a:t> Response levels based on the DAPSA have also been defined.</a:t>
            </a:r>
            <a:r>
              <a:rPr lang="en-US" sz="1000" b="0" i="0" u="none" strike="noStrike" baseline="30000" dirty="0">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baseline="0" dirty="0">
                <a:latin typeface="Arial" panose="020B0604020202020204" pitchFamily="34" charset="0"/>
                <a:cs typeface="Arial" panose="020B0604020202020204" pitchFamily="34" charset="0"/>
              </a:rPr>
              <a:t>The definitions of disease activity states and response levels based on the DAPSA are shown in table.</a:t>
            </a:r>
            <a:r>
              <a:rPr lang="en-US" sz="1000" b="0" i="0" u="none" strike="noStrike" baseline="30000" dirty="0">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u="none" strike="noStrike" baseline="0" dirty="0">
                <a:latin typeface="Arial" panose="020B0604020202020204" pitchFamily="34" charset="0"/>
                <a:cs typeface="Arial" panose="020B060402020202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a:latin typeface="Arial" panose="020B0604020202020204" pitchFamily="34" charset="0"/>
                <a:cs typeface="Arial" panose="020B0604020202020204" pitchFamily="34" charset="0"/>
              </a:rPr>
              <a:t>Smolen JS, et al. Ann Rheum Dis 2018;77(1):3-17.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baseline="0" dirty="0">
                <a:latin typeface="Arial" panose="020B0604020202020204" pitchFamily="34" charset="0"/>
                <a:cs typeface="Arial" panose="020B0604020202020204" pitchFamily="34" charset="0"/>
              </a:rPr>
              <a:t>Kerschbaumer A, et al. Best Pract Res Clin Rheumatol 2018;32(3):401-414.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i="0" u="none" baseline="0" dirty="0">
                <a:effectLst/>
                <a:latin typeface="Arial" panose="020B0604020202020204" pitchFamily="34" charset="0"/>
                <a:cs typeface="Arial" panose="020B0604020202020204" pitchFamily="34" charset="0"/>
              </a:rPr>
              <a:t>Tucker LJ, et al. Rheumatology and therapy 2019;6(1):23-32.</a:t>
            </a:r>
            <a:endParaRPr lang="en-US"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90209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latin typeface="Arial" panose="020B0604020202020204" pitchFamily="34" charset="0"/>
                <a:cs typeface="Arial" panose="020B0604020202020204" pitchFamily="34" charset="0"/>
              </a:rPr>
              <a:t>Over the years, initiatives have been undertaken to develop multidimensional indices to </a:t>
            </a:r>
            <a:r>
              <a:rPr lang="en-US" sz="1000" b="0" i="0" dirty="0">
                <a:effectLst/>
                <a:latin typeface="Arial" panose="020B0604020202020204" pitchFamily="34" charset="0"/>
                <a:cs typeface="Arial" panose="020B0604020202020204" pitchFamily="34" charset="0"/>
              </a:rPr>
              <a:t>assessing all relevant clinical outcomes in patients with PsA in one single instrument.</a:t>
            </a:r>
            <a:r>
              <a:rPr lang="en-US" sz="1000" b="0" i="0" u="none" baseline="30000" dirty="0">
                <a:effectLst/>
                <a:latin typeface="Arial" panose="020B0604020202020204" pitchFamily="34" charset="0"/>
                <a:cs typeface="Arial" panose="020B0604020202020204" pitchFamily="34" charset="0"/>
              </a:rPr>
              <a:t>1</a:t>
            </a:r>
          </a:p>
          <a:p>
            <a:endParaRPr lang="en-US" sz="1000" b="0" i="0" u="none" strike="noStrike" baseline="0" dirty="0">
              <a:latin typeface="Arial" panose="020B0604020202020204" pitchFamily="34" charset="0"/>
              <a:cs typeface="Arial" panose="020B0604020202020204" pitchFamily="34" charset="0"/>
            </a:endParaRPr>
          </a:p>
          <a:p>
            <a:r>
              <a:rPr lang="en-US" sz="1000" b="0" i="0" u="none" strike="noStrike" baseline="0" dirty="0">
                <a:latin typeface="Arial" panose="020B0604020202020204" pitchFamily="34" charset="0"/>
                <a:cs typeface="Arial" panose="020B0604020202020204" pitchFamily="34" charset="0"/>
              </a:rPr>
              <a:t>As shown in table, each multidimensional instrument varies in composition, suggesting that there is no consensus as to which dimensions should be included therein.</a:t>
            </a:r>
            <a:r>
              <a:rPr lang="en-US" sz="1000" b="0" i="0" u="none" baseline="30000" dirty="0">
                <a:effectLst/>
                <a:latin typeface="Arial" panose="020B0604020202020204" pitchFamily="34" charset="0"/>
                <a:cs typeface="Arial" panose="020B0604020202020204" pitchFamily="34" charset="0"/>
              </a:rPr>
              <a:t>2</a:t>
            </a:r>
          </a:p>
          <a:p>
            <a:endParaRPr lang="en-US" sz="1000" b="0" i="0" u="none" strike="noStrike" baseline="0" dirty="0">
              <a:latin typeface="Arial" panose="020B0604020202020204" pitchFamily="34" charset="0"/>
              <a:cs typeface="Arial" panose="020B0604020202020204" pitchFamily="34" charset="0"/>
            </a:endParaRPr>
          </a:p>
          <a:p>
            <a:r>
              <a:rPr lang="en-US" sz="1000" b="0" i="0" u="none" strike="noStrike" baseline="0" dirty="0">
                <a:latin typeface="Arial" panose="020B0604020202020204" pitchFamily="34" charset="0"/>
                <a:cs typeface="Arial" panose="020B0604020202020204" pitchFamily="34" charset="0"/>
              </a:rPr>
              <a:t>Some of these indices do not differentiate between joint swelling and tenderness, despite the fact that joint swelling is the main cause of joint damage.</a:t>
            </a:r>
            <a:r>
              <a:rPr lang="en-US" sz="1000" b="0" i="0" u="none" baseline="30000" dirty="0">
                <a:effectLst/>
                <a:latin typeface="Arial" panose="020B0604020202020204" pitchFamily="34" charset="0"/>
                <a:cs typeface="Arial" panose="020B0604020202020204" pitchFamily="34" charset="0"/>
              </a:rPr>
              <a:t>2</a:t>
            </a:r>
          </a:p>
          <a:p>
            <a:endParaRPr lang="en-US" dirty="0"/>
          </a:p>
          <a:p>
            <a:r>
              <a:rPr lang="en-US" dirty="0"/>
              <a:t>Physical function, which is included in most </a:t>
            </a:r>
            <a:r>
              <a:rPr lang="en-US" sz="1000" b="0" i="0" u="none" strike="noStrike" baseline="0" dirty="0">
                <a:latin typeface="Arial" panose="020B0604020202020204" pitchFamily="34" charset="0"/>
                <a:cs typeface="Arial" panose="020B0604020202020204" pitchFamily="34" charset="0"/>
              </a:rPr>
              <a:t>multidimensional indices, may be unrelated to disease activity and not amenable to therapeutic intervention.</a:t>
            </a:r>
            <a:r>
              <a:rPr lang="en-US" sz="1000" b="0" i="0" u="none" baseline="30000" dirty="0">
                <a:effectLst/>
                <a:latin typeface="Arial" panose="020B0604020202020204" pitchFamily="34" charset="0"/>
                <a:cs typeface="Arial" panose="020B0604020202020204" pitchFamily="34" charset="0"/>
              </a:rPr>
              <a:t>2</a:t>
            </a:r>
          </a:p>
          <a:p>
            <a:pPr marL="0" indent="0">
              <a:buNone/>
            </a:pPr>
            <a:endParaRPr lang="en-US" dirty="0"/>
          </a:p>
          <a:p>
            <a:pPr marL="0" indent="0">
              <a:buNone/>
            </a:pPr>
            <a:r>
              <a:rPr lang="en-US"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baseline="0" dirty="0">
                <a:effectLst/>
                <a:latin typeface="Arial" panose="020B0604020202020204" pitchFamily="34" charset="0"/>
                <a:cs typeface="Arial" panose="020B0604020202020204" pitchFamily="34" charset="0"/>
              </a:rPr>
              <a:t>Mease PJ, et al. Semin Arthritis Rheum 2018;47(6):786-796.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Kerschbaumer A, et al. Best Pract Res Clin Rheumatol 2018;32(3):401-414.</a:t>
            </a:r>
            <a:endParaRPr lang="en-US" sz="1000" dirty="0"/>
          </a:p>
        </p:txBody>
      </p:sp>
    </p:spTree>
    <p:extLst>
      <p:ext uri="{BB962C8B-B14F-4D97-AF65-F5344CB8AC3E}">
        <p14:creationId xmlns:p14="http://schemas.microsoft.com/office/powerpoint/2010/main" val="42143423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baseline="0" dirty="0">
                <a:solidFill>
                  <a:srgbClr val="000000"/>
                </a:solidFill>
                <a:latin typeface="Arial" panose="020B0604020202020204" pitchFamily="34" charset="0"/>
                <a:cs typeface="Arial" panose="020B0604020202020204" pitchFamily="34" charset="0"/>
              </a:rPr>
              <a:t>Figure is a graphical representation of distinct and overlapping outcome domains included in different multidimensional instruments for PsA.</a:t>
            </a:r>
            <a:r>
              <a:rPr lang="en-US" sz="1000" b="0" i="0" u="none" strike="noStrike" baseline="30000" dirty="0">
                <a:solidFill>
                  <a:srgbClr val="000000"/>
                </a:solidFill>
                <a:latin typeface="Arial" panose="020B0604020202020204" pitchFamily="34" charset="0"/>
                <a:cs typeface="Arial" panose="020B0604020202020204" pitchFamily="34" charset="0"/>
              </a:rPr>
              <a:t>1</a:t>
            </a:r>
            <a:endParaRPr lang="en-US" baseline="30000" dirty="0"/>
          </a:p>
          <a:p>
            <a:pPr algn="l"/>
            <a:endParaRPr lang="en-US" sz="1000" dirty="0">
              <a:latin typeface="Arial" panose="020B0604020202020204" pitchFamily="34" charset="0"/>
              <a:cs typeface="Arial" panose="020B0604020202020204" pitchFamily="34" charset="0"/>
            </a:endParaRPr>
          </a:p>
          <a:p>
            <a:pPr marL="0" indent="0">
              <a:buNone/>
            </a:pPr>
            <a:r>
              <a:rPr lang="en-US"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Kerschbaumer A, et al. Best Pract Res Clin Rheumatol 2018;32(3):401-414.</a:t>
            </a:r>
            <a:endParaRPr lang="en-US" sz="1000" dirty="0">
              <a:latin typeface="Arial" panose="020B0604020202020204" pitchFamily="34" charset="0"/>
              <a:cs typeface="Arial" panose="020B0604020202020204" pitchFamily="34" charset="0"/>
            </a:endParaRPr>
          </a:p>
          <a:p>
            <a:pPr algn="l"/>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74729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0" i="0" u="none" strike="noStrike" baseline="0" dirty="0">
                <a:latin typeface="Arial" panose="020B0604020202020204" pitchFamily="34" charset="0"/>
                <a:cs typeface="Arial" panose="020B0604020202020204" pitchFamily="34" charset="0"/>
              </a:rPr>
              <a:t>Innovations in follow-up care models have led to the development of specialist nurse practitioners responsible for continued monitoring of patients with chronic inflammatory arthritis.</a:t>
            </a:r>
            <a:r>
              <a:rPr lang="en-US" sz="1000" b="0" i="0" u="none" strike="noStrike" baseline="30000" dirty="0">
                <a:latin typeface="Arial" panose="020B0604020202020204" pitchFamily="34" charset="0"/>
                <a:cs typeface="Arial" panose="020B0604020202020204" pitchFamily="34" charset="0"/>
              </a:rPr>
              <a:t>1</a:t>
            </a:r>
          </a:p>
          <a:p>
            <a:pPr algn="l"/>
            <a:endParaRPr lang="en-US" sz="1000" b="0" i="0" u="none" strike="noStrike" baseline="0" dirty="0">
              <a:latin typeface="Arial" panose="020B0604020202020204" pitchFamily="34" charset="0"/>
              <a:cs typeface="Arial" panose="020B0604020202020204" pitchFamily="34" charset="0"/>
            </a:endParaRPr>
          </a:p>
          <a:p>
            <a:pPr algn="l"/>
            <a:r>
              <a:rPr lang="en-US" sz="1000" b="0" i="0" u="none" strike="noStrike" baseline="0" dirty="0">
                <a:latin typeface="Arial" panose="020B0604020202020204" pitchFamily="34" charset="0"/>
                <a:cs typeface="Arial" panose="020B0604020202020204" pitchFamily="34" charset="0"/>
              </a:rPr>
              <a:t>Increasingly in the UK, patients with stable disease (i.e., persistently low disease activity for &gt;3 months) are managed within the primary care using a shared-care arrangement once the treatment plan has been established.</a:t>
            </a:r>
            <a:r>
              <a:rPr lang="en-US" sz="1000" b="0" i="0" u="none" strike="noStrike" baseline="30000" dirty="0">
                <a:latin typeface="Arial" panose="020B0604020202020204" pitchFamily="34" charset="0"/>
                <a:cs typeface="Arial" panose="020B0604020202020204" pitchFamily="34" charset="0"/>
              </a:rPr>
              <a:t>1</a:t>
            </a:r>
            <a:endParaRPr lang="en-US" sz="1000" b="0" i="0" u="none" strike="noStrike" baseline="0" dirty="0">
              <a:latin typeface="Arial" panose="020B0604020202020204" pitchFamily="34" charset="0"/>
              <a:cs typeface="Arial" panose="020B0604020202020204" pitchFamily="34" charset="0"/>
            </a:endParaRPr>
          </a:p>
          <a:p>
            <a:pPr algn="l"/>
            <a:endParaRPr lang="en-US" sz="1000" b="0" i="0" u="none" strike="noStrike" baseline="0" dirty="0">
              <a:latin typeface="Arial" panose="020B0604020202020204" pitchFamily="34" charset="0"/>
              <a:cs typeface="Arial" panose="020B0604020202020204" pitchFamily="34" charset="0"/>
            </a:endParaRPr>
          </a:p>
          <a:p>
            <a:pPr algn="l"/>
            <a:r>
              <a:rPr lang="en-US" sz="1000" b="0" i="0" u="none" strike="noStrike" baseline="0" dirty="0">
                <a:latin typeface="Arial" panose="020B0604020202020204" pitchFamily="34" charset="0"/>
                <a:cs typeface="Arial" panose="020B0604020202020204" pitchFamily="34" charset="0"/>
              </a:rPr>
              <a:t>Figure shows a patient’s journey from initial symptoms to the shared-care domain.</a:t>
            </a:r>
            <a:r>
              <a:rPr lang="en-US" sz="1000" b="0" i="0" u="none" strike="noStrike" baseline="30000" dirty="0">
                <a:latin typeface="Arial" panose="020B0604020202020204" pitchFamily="34" charset="0"/>
                <a:cs typeface="Arial" panose="020B0604020202020204" pitchFamily="34" charset="0"/>
              </a:rPr>
              <a:t>1</a:t>
            </a:r>
          </a:p>
          <a:p>
            <a:pPr algn="l"/>
            <a:endParaRPr lang="en-US" sz="1000" b="0" i="0" u="none" strike="noStrike" baseline="0" dirty="0">
              <a:latin typeface="Arial" panose="020B0604020202020204" pitchFamily="34" charset="0"/>
              <a:cs typeface="Arial" panose="020B0604020202020204" pitchFamily="34" charset="0"/>
            </a:endParaRPr>
          </a:p>
          <a:p>
            <a:pPr marL="0" indent="0">
              <a:buNone/>
            </a:pPr>
            <a:r>
              <a:rPr lang="en-US" sz="1000" dirty="0">
                <a:latin typeface="Arial" panose="020B0604020202020204" pitchFamily="34" charset="0"/>
                <a:cs typeface="Arial" panose="020B0604020202020204" pitchFamily="34" charset="0"/>
              </a:rPr>
              <a:t>Reference:</a:t>
            </a:r>
          </a:p>
          <a:p>
            <a:pPr marL="228600" indent="-228600" algn="l">
              <a:buFont typeface="+mj-lt"/>
              <a:buAutoNum type="arabicPeriod"/>
            </a:pPr>
            <a:r>
              <a:rPr lang="nl-NL" sz="1000" dirty="0">
                <a:latin typeface="Arial" panose="020B0604020202020204" pitchFamily="34" charset="0"/>
                <a:cs typeface="Arial" panose="020B0604020202020204" pitchFamily="34" charset="0"/>
              </a:rPr>
              <a:t>Lythgoe MP, et al. Br J Gen Pract 2016;66(646):275-277.</a:t>
            </a:r>
          </a:p>
        </p:txBody>
      </p:sp>
    </p:spTree>
    <p:extLst>
      <p:ext uri="{BB962C8B-B14F-4D97-AF65-F5344CB8AC3E}">
        <p14:creationId xmlns:p14="http://schemas.microsoft.com/office/powerpoint/2010/main" val="1584541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0" i="0" u="none" strike="noStrike" baseline="0" dirty="0">
                <a:latin typeface="Arial" panose="020B0604020202020204" pitchFamily="34" charset="0"/>
                <a:cs typeface="Arial" panose="020B0604020202020204" pitchFamily="34" charset="0"/>
              </a:rPr>
              <a:t>The role of a rheumatology nurse specialist or an advanced practice nurse in rheumatology will demand a range of skillsets necessary to perform specialized nursing interventions, which include assessment and </a:t>
            </a:r>
            <a:r>
              <a:rPr lang="en-US" b="0" i="0" dirty="0">
                <a:effectLst/>
                <a:latin typeface="Arial" panose="020B0604020202020204" pitchFamily="34" charset="0"/>
                <a:cs typeface="Arial" panose="020B0604020202020204" pitchFamily="34" charset="0"/>
              </a:rPr>
              <a:t>monitoring of patients, delivering patient education, providing psychosocial support, and referring appropriately. </a:t>
            </a:r>
          </a:p>
          <a:p>
            <a:pPr algn="l"/>
            <a:endParaRPr lang="en-US" sz="1000" b="0" i="0" u="none" strike="noStrike" baseline="0" dirty="0">
              <a:effectLst/>
              <a:latin typeface="Arial" panose="020B0604020202020204" pitchFamily="34" charset="0"/>
              <a:cs typeface="Arial" panose="020B0604020202020204" pitchFamily="34" charset="0"/>
            </a:endParaRPr>
          </a:p>
          <a:p>
            <a:pPr algn="l"/>
            <a:r>
              <a:rPr lang="en-US" sz="1000" b="0" i="0" u="none" strike="noStrike" baseline="0" dirty="0">
                <a:latin typeface="Arial" panose="020B0604020202020204" pitchFamily="34" charset="0"/>
                <a:cs typeface="Arial" panose="020B0604020202020204" pitchFamily="34" charset="0"/>
              </a:rPr>
              <a:t>It is important to recognize that a rheumatology nurse is a developing role and that not all nurses will come with the full set of competencies outlined in figure.</a:t>
            </a:r>
          </a:p>
        </p:txBody>
      </p:sp>
    </p:spTree>
    <p:extLst>
      <p:ext uri="{BB962C8B-B14F-4D97-AF65-F5344CB8AC3E}">
        <p14:creationId xmlns:p14="http://schemas.microsoft.com/office/powerpoint/2010/main" val="88939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513531" y="1360913"/>
            <a:ext cx="7843659" cy="1322864"/>
          </a:xfrm>
        </p:spPr>
        <p:txBody>
          <a:bodyPr anchor="b">
            <a:normAutofit/>
          </a:bodyPr>
          <a:lstStyle>
            <a:lvl1pPr algn="l">
              <a:defRPr lang="en-US" dirty="0"/>
            </a:lvl1pPr>
          </a:lstStyle>
          <a:p>
            <a:r>
              <a:rPr lang="en-US" dirty="0"/>
              <a:t>Click to edit Master title style</a:t>
            </a:r>
          </a:p>
        </p:txBody>
      </p:sp>
      <p:sp>
        <p:nvSpPr>
          <p:cNvPr id="3" name="Subtitle 2"/>
          <p:cNvSpPr>
            <a:spLocks noGrp="1"/>
          </p:cNvSpPr>
          <p:nvPr>
            <p:ph type="subTitle" idx="1"/>
          </p:nvPr>
        </p:nvSpPr>
        <p:spPr>
          <a:xfrm>
            <a:off x="520565" y="2938253"/>
            <a:ext cx="7843659" cy="1241822"/>
          </a:xfrm>
        </p:spPr>
        <p:txBody>
          <a:bodyPr>
            <a:normAutofit/>
          </a:bodyPr>
          <a:lstStyle>
            <a:lvl1pPr marL="0" indent="0" algn="l">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53358" y="445673"/>
            <a:ext cx="2996773" cy="729983"/>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20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5851" y="194928"/>
            <a:ext cx="8107644" cy="731509"/>
          </a:xfrm>
        </p:spPr>
        <p:txBody>
          <a:bodyPr/>
          <a:lstStyle/>
          <a:p>
            <a:r>
              <a:rPr lang="en-US" dirty="0"/>
              <a:t>Click to edit Master title style</a:t>
            </a:r>
          </a:p>
        </p:txBody>
      </p:sp>
      <p:sp>
        <p:nvSpPr>
          <p:cNvPr id="3" name="Content Placeholder 2"/>
          <p:cNvSpPr>
            <a:spLocks noGrp="1"/>
          </p:cNvSpPr>
          <p:nvPr>
            <p:ph idx="1"/>
          </p:nvPr>
        </p:nvSpPr>
        <p:spPr>
          <a:xfrm>
            <a:off x="518723" y="1152079"/>
            <a:ext cx="8103470" cy="3343402"/>
          </a:xfrm>
        </p:spPr>
        <p:txBody>
          <a:bodyPr>
            <a:normAutofit/>
          </a:bodyPr>
          <a:lstStyle>
            <a:lvl1pPr>
              <a:defRPr sz="16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0"/>
          </p:nvPr>
        </p:nvSpPr>
        <p:spPr>
          <a:xfrm>
            <a:off x="521808" y="4600214"/>
            <a:ext cx="3997623" cy="543285"/>
          </a:xfrm>
        </p:spPr>
        <p:txBody>
          <a:bodyPr>
            <a:normAutofit/>
          </a:bodyPr>
          <a:lstStyle>
            <a:lvl1pPr marL="0" indent="0">
              <a:spcAft>
                <a:spcPts val="0"/>
              </a:spcAft>
              <a:buNone/>
              <a:defRPr sz="700"/>
            </a:lvl1pPr>
          </a:lstStyle>
          <a:p>
            <a:pPr lvl="0"/>
            <a:r>
              <a:rPr lang="en-US" dirty="0"/>
              <a:t>Click to edit Master text styles</a:t>
            </a:r>
          </a:p>
        </p:txBody>
      </p:sp>
      <p:sp>
        <p:nvSpPr>
          <p:cNvPr id="9" name="Text Placeholder 8"/>
          <p:cNvSpPr>
            <a:spLocks noGrp="1"/>
          </p:cNvSpPr>
          <p:nvPr>
            <p:ph type="body" sz="quarter" idx="11"/>
          </p:nvPr>
        </p:nvSpPr>
        <p:spPr>
          <a:xfrm>
            <a:off x="4624571" y="4600215"/>
            <a:ext cx="3997621" cy="543285"/>
          </a:xfrm>
        </p:spPr>
        <p:txBody>
          <a:bodyPr>
            <a:normAutofit/>
          </a:bodyPr>
          <a:lstStyle>
            <a:lvl1pPr marL="0" indent="0">
              <a:spcAft>
                <a:spcPts val="0"/>
              </a:spcAft>
              <a:buNone/>
              <a:defRPr sz="700"/>
            </a:lvl1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298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2" name="Title 1"/>
          <p:cNvSpPr>
            <a:spLocks noGrp="1"/>
          </p:cNvSpPr>
          <p:nvPr>
            <p:ph type="title"/>
          </p:nvPr>
        </p:nvSpPr>
        <p:spPr>
          <a:xfrm>
            <a:off x="508627" y="1032697"/>
            <a:ext cx="7845552" cy="1428165"/>
          </a:xfrm>
        </p:spPr>
        <p:txBody>
          <a:bodyPr anchor="b">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519260" y="3173977"/>
            <a:ext cx="7845552" cy="1125140"/>
          </a:xfrm>
        </p:spPr>
        <p:txBody>
          <a:bodyPr>
            <a:normAutofit/>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grpSp>
        <p:nvGrpSpPr>
          <p:cNvPr id="23" name="Group 22"/>
          <p:cNvGrpSpPr/>
          <p:nvPr userDrawn="1"/>
        </p:nvGrpSpPr>
        <p:grpSpPr>
          <a:xfrm>
            <a:off x="0" y="2659703"/>
            <a:ext cx="8434144" cy="101600"/>
            <a:chOff x="0" y="2659703"/>
            <a:chExt cx="8434144" cy="101600"/>
          </a:xfrm>
        </p:grpSpPr>
        <p:sp>
          <p:nvSpPr>
            <p:cNvPr id="12" name="Oval 11"/>
            <p:cNvSpPr/>
            <p:nvPr userDrawn="1"/>
          </p:nvSpPr>
          <p:spPr>
            <a:xfrm>
              <a:off x="8332544" y="2659703"/>
              <a:ext cx="101600" cy="101600"/>
            </a:xfrm>
            <a:prstGeom prst="ellipse">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2659703"/>
              <a:ext cx="8382478" cy="101600"/>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p:cNvGrpSpPr/>
          <p:nvPr userDrawn="1"/>
        </p:nvGrpSpPr>
        <p:grpSpPr>
          <a:xfrm>
            <a:off x="0" y="2761303"/>
            <a:ext cx="8048892" cy="101600"/>
            <a:chOff x="0" y="2761303"/>
            <a:chExt cx="8048892" cy="101600"/>
          </a:xfrm>
        </p:grpSpPr>
        <p:sp>
          <p:nvSpPr>
            <p:cNvPr id="19" name="Rectangle 18"/>
            <p:cNvSpPr/>
            <p:nvPr userDrawn="1"/>
          </p:nvSpPr>
          <p:spPr>
            <a:xfrm>
              <a:off x="0" y="2761303"/>
              <a:ext cx="8001825" cy="101600"/>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userDrawn="1"/>
          </p:nvSpPr>
          <p:spPr>
            <a:xfrm>
              <a:off x="7947292" y="2761303"/>
              <a:ext cx="101600" cy="101600"/>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p:cNvGrpSpPr/>
          <p:nvPr userDrawn="1"/>
        </p:nvGrpSpPr>
        <p:grpSpPr>
          <a:xfrm>
            <a:off x="0" y="2862903"/>
            <a:ext cx="7653194" cy="101600"/>
            <a:chOff x="0" y="2862903"/>
            <a:chExt cx="7653194" cy="101600"/>
          </a:xfrm>
        </p:grpSpPr>
        <p:sp>
          <p:nvSpPr>
            <p:cNvPr id="20" name="Rectangle 19"/>
            <p:cNvSpPr/>
            <p:nvPr userDrawn="1"/>
          </p:nvSpPr>
          <p:spPr>
            <a:xfrm>
              <a:off x="0" y="2862903"/>
              <a:ext cx="7605695" cy="101600"/>
            </a:xfrm>
            <a:prstGeom prst="rect">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userDrawn="1"/>
          </p:nvSpPr>
          <p:spPr>
            <a:xfrm>
              <a:off x="7551594" y="2862903"/>
              <a:ext cx="101600" cy="101600"/>
            </a:xfrm>
            <a:prstGeom prst="ellipse">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579185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orient="horz" pos="1476" userDrawn="1">
          <p15:clr>
            <a:srgbClr val="FBAE40"/>
          </p15:clr>
        </p15:guide>
        <p15:guide id="3" orient="horz" pos="21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6071"/>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08627" y="1032698"/>
            <a:ext cx="7845552" cy="1428165"/>
          </a:xfrm>
        </p:spPr>
        <p:txBody>
          <a:bodyPr anchor="b">
            <a:normAutofit/>
          </a:bodyPr>
          <a:lstStyle>
            <a:lvl1pPr>
              <a:defRPr sz="2800"/>
            </a:lvl1pPr>
          </a:lstStyle>
          <a:p>
            <a:r>
              <a:rPr lang="en-US" dirty="0"/>
              <a:t>Click to edit Master title style</a:t>
            </a:r>
          </a:p>
        </p:txBody>
      </p:sp>
      <p:sp>
        <p:nvSpPr>
          <p:cNvPr id="3" name="Text Placeholder 2"/>
          <p:cNvSpPr>
            <a:spLocks noGrp="1"/>
          </p:cNvSpPr>
          <p:nvPr>
            <p:ph type="body" idx="1"/>
          </p:nvPr>
        </p:nvSpPr>
        <p:spPr>
          <a:xfrm>
            <a:off x="519260" y="3152715"/>
            <a:ext cx="7845552" cy="1125140"/>
          </a:xfrm>
        </p:spPr>
        <p:txBody>
          <a:bodyPr>
            <a:normAutofit/>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476" userDrawn="1">
          <p15:clr>
            <a:srgbClr val="FBAE40"/>
          </p15:clr>
        </p15:guide>
        <p15:guide id="2" orient="horz" pos="21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7886700"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879" y="146252"/>
            <a:ext cx="8138160" cy="914400"/>
          </a:xfrm>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57295"/>
            <a:ext cx="2949178" cy="120015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87391" y="1257296"/>
            <a:ext cx="4629150" cy="3452928"/>
          </a:xfrm>
        </p:spPr>
        <p:txBody>
          <a:bodyPr>
            <a:normAutofit/>
          </a:bodyPr>
          <a:lstStyle>
            <a:lvl1pPr>
              <a:defRPr sz="1800"/>
            </a:lvl1pPr>
            <a:lvl2pPr>
              <a:defRPr sz="18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585042"/>
            <a:ext cx="2949178" cy="2125182"/>
          </a:xfrm>
        </p:spPr>
        <p:txBody>
          <a:bodyPr>
            <a:norm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65274"/>
            <a:ext cx="1971675" cy="3367449"/>
          </a:xfrm>
        </p:spPr>
        <p:txBody>
          <a:bodyPr vert="eaVert"/>
          <a:lstStyle>
            <a:lvl1pPr>
              <a:defRPr sz="1800"/>
            </a:lvl1pPr>
          </a:lstStyle>
          <a:p>
            <a:r>
              <a:rPr lang="en-US" dirty="0"/>
              <a:t>Click to edit Master title style</a:t>
            </a:r>
          </a:p>
        </p:txBody>
      </p:sp>
      <p:sp>
        <p:nvSpPr>
          <p:cNvPr id="3" name="Vertical Text Placeholder 2"/>
          <p:cNvSpPr>
            <a:spLocks noGrp="1"/>
          </p:cNvSpPr>
          <p:nvPr>
            <p:ph type="body" orient="vert" idx="1"/>
          </p:nvPr>
        </p:nvSpPr>
        <p:spPr>
          <a:xfrm>
            <a:off x="628650" y="1265274"/>
            <a:ext cx="5800725" cy="3367449"/>
          </a:xfrm>
        </p:spPr>
        <p:txBody>
          <a:bodyPr vert="eaVert">
            <a:normAutofit/>
          </a:bodyPr>
          <a:lstStyle>
            <a:lvl1pPr>
              <a:defRPr sz="1400"/>
            </a:lvl1pPr>
            <a:lvl2pPr>
              <a:defRPr sz="110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851" y="194928"/>
            <a:ext cx="8138160" cy="73150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11689" y="1173126"/>
            <a:ext cx="8138160" cy="35375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958019"/>
            <a:ext cx="8486776" cy="45719"/>
          </a:xfrm>
          <a:prstGeom prst="rect">
            <a:avLst/>
          </a:prstGeom>
          <a:solidFill>
            <a:srgbClr val="3E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8469631" y="958017"/>
            <a:ext cx="45719" cy="45719"/>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4606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70" r:id="rId10"/>
    <p:sldLayoutId id="2147483671" r:id="rId11"/>
  </p:sldLayoutIdLst>
  <p:txStyles>
    <p:titleStyle>
      <a:lvl1pPr algn="l" defTabSz="685800" rtl="0" eaLnBrk="1" latinLnBrk="0" hangingPunct="1">
        <a:lnSpc>
          <a:spcPct val="90000"/>
        </a:lnSpc>
        <a:spcBef>
          <a:spcPct val="0"/>
        </a:spcBef>
        <a:buNone/>
        <a:defRPr sz="2200" b="1" i="0" kern="1200">
          <a:solidFill>
            <a:schemeClr val="accent1"/>
          </a:solidFill>
          <a:latin typeface="Arial" panose="020B0604020202020204" pitchFamily="34" charset="0"/>
          <a:ea typeface="Verdana" charset="0"/>
          <a:cs typeface="Arial" panose="020B0604020202020204" pitchFamily="34" charset="0"/>
        </a:defRPr>
      </a:lvl1pPr>
    </p:titleStyle>
    <p:body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620" userDrawn="1">
          <p15:clr>
            <a:srgbClr val="F26B43"/>
          </p15:clr>
        </p15:guide>
        <p15:guide id="3" orient="horz" pos="516" userDrawn="1">
          <p15:clr>
            <a:srgbClr val="F26B43"/>
          </p15:clr>
        </p15:guide>
        <p15:guide id="4" pos="384" userDrawn="1">
          <p15:clr>
            <a:srgbClr val="F26B43"/>
          </p15:clr>
        </p15:guide>
        <p15:guide id="5" orient="horz" pos="8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rcn.org.uk/-/media/royal-college-of-nursing/documents/publications/2015/february/pub-004744.pd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rcn.org.uk/-/media/royal-college-of-nursing/documents/publications/2015/february/pub-004744.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2.png"/><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all" dirty="0"/>
              <a:t>ASia-Pacific Initiative for Rheumatology Nurse Education (ASPIRE)</a:t>
            </a:r>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vert="horz" lIns="91440" tIns="45720" rIns="91440" bIns="45720" rtlCol="0" anchor="t">
            <a:normAutofit/>
          </a:bodyPr>
          <a:lstStyle/>
          <a:p>
            <a:r>
              <a:rPr lang="en-SG">
                <a:latin typeface="Arial"/>
                <a:ea typeface="Verdana"/>
                <a:cs typeface="Arial"/>
              </a:rPr>
              <a:t>MEM/RHM/FEB/2021/AP004</a:t>
            </a:r>
            <a:endParaRPr lang="en-US"/>
          </a:p>
        </p:txBody>
      </p:sp>
    </p:spTree>
    <p:extLst>
      <p:ext uri="{BB962C8B-B14F-4D97-AF65-F5344CB8AC3E}">
        <p14:creationId xmlns:p14="http://schemas.microsoft.com/office/powerpoint/2010/main" val="113652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ko-KR" cap="all" dirty="0" smtClean="0"/>
              <a:t>MODULE: </a:t>
            </a:r>
            <a:r>
              <a:rPr lang="ko-KR" altLang="en-US" cap="all" dirty="0" err="1" smtClean="0"/>
              <a:t>건선관절염</a:t>
            </a:r>
            <a:r>
              <a:rPr lang="ko-KR" altLang="en-US" cap="all" dirty="0" smtClean="0"/>
              <a:t> </a:t>
            </a:r>
            <a:endParaRPr lang="en-US" cap="all" dirty="0"/>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a:lstStyle/>
          <a:p>
            <a:endParaRPr lang="en-SG" dirty="0"/>
          </a:p>
        </p:txBody>
      </p:sp>
    </p:spTree>
    <p:extLst>
      <p:ext uri="{BB962C8B-B14F-4D97-AF65-F5344CB8AC3E}">
        <p14:creationId xmlns:p14="http://schemas.microsoft.com/office/powerpoint/2010/main" val="321847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교육 목표 </a:t>
            </a:r>
            <a:endParaRPr lang="en-US" dirty="0"/>
          </a:p>
        </p:txBody>
      </p:sp>
      <p:sp>
        <p:nvSpPr>
          <p:cNvPr id="3" name="Content Placeholder 2"/>
          <p:cNvSpPr>
            <a:spLocks noGrp="1"/>
          </p:cNvSpPr>
          <p:nvPr>
            <p:ph idx="1"/>
          </p:nvPr>
        </p:nvSpPr>
        <p:spPr/>
        <p:txBody>
          <a:bodyPr/>
          <a:lstStyle/>
          <a:p>
            <a:pPr marL="342900" indent="-342900">
              <a:spcAft>
                <a:spcPts val="600"/>
              </a:spcAft>
              <a:buFont typeface="+mj-lt"/>
              <a:buAutoNum type="arabicPeriod"/>
            </a:pPr>
            <a:r>
              <a:rPr lang="ko-KR" altLang="en-US" dirty="0" smtClean="0"/>
              <a:t>건선관절염의 임상적인 특성과 병태생리에 대해 설명한다</a:t>
            </a:r>
            <a:r>
              <a:rPr lang="en-US" altLang="ko-KR" dirty="0" smtClean="0"/>
              <a:t>. </a:t>
            </a:r>
          </a:p>
          <a:p>
            <a:pPr marL="342900" indent="-342900">
              <a:spcAft>
                <a:spcPts val="600"/>
              </a:spcAft>
              <a:buFont typeface="+mj-lt"/>
              <a:buAutoNum type="arabicPeriod"/>
            </a:pPr>
            <a:r>
              <a:rPr lang="ko-KR" altLang="en-US" dirty="0" smtClean="0"/>
              <a:t>건선관절염을 진단하고 평가하는 방법을 설명한다</a:t>
            </a:r>
            <a:r>
              <a:rPr lang="en-US" altLang="ko-KR" dirty="0" smtClean="0"/>
              <a:t>. </a:t>
            </a:r>
            <a:endParaRPr lang="en-US" dirty="0"/>
          </a:p>
          <a:p>
            <a:pPr marL="342900" indent="-342900">
              <a:spcAft>
                <a:spcPts val="600"/>
              </a:spcAft>
              <a:buFont typeface="+mj-lt"/>
              <a:buAutoNum type="arabicPeriod"/>
            </a:pPr>
            <a:r>
              <a:rPr lang="ko-KR" altLang="en-US" dirty="0" err="1" smtClean="0"/>
              <a:t>건선관절염</a:t>
            </a:r>
            <a:r>
              <a:rPr lang="ko-KR" altLang="en-US" dirty="0" smtClean="0"/>
              <a:t> 환자에서 다양한 치료와 관리 방법을 확인한다</a:t>
            </a:r>
            <a:r>
              <a:rPr lang="en-US" altLang="ko-KR" dirty="0" smtClean="0"/>
              <a:t>. </a:t>
            </a:r>
          </a:p>
          <a:p>
            <a:pPr marL="342900" indent="-342900">
              <a:spcAft>
                <a:spcPts val="600"/>
              </a:spcAft>
              <a:buFont typeface="+mj-lt"/>
              <a:buAutoNum type="arabicPeriod"/>
            </a:pPr>
            <a:r>
              <a:rPr lang="ko-KR" altLang="en-US" dirty="0" err="1" smtClean="0"/>
              <a:t>건선관절염</a:t>
            </a:r>
            <a:r>
              <a:rPr lang="ko-KR" altLang="en-US" dirty="0" smtClean="0"/>
              <a:t> 환자의 관리에서 간호사의 역할을 기술한다</a:t>
            </a:r>
            <a:r>
              <a:rPr lang="en-US" altLang="ko-KR" dirty="0" smtClean="0"/>
              <a:t>. </a:t>
            </a:r>
            <a:endParaRPr lang="en-US" dirty="0"/>
          </a:p>
        </p:txBody>
      </p:sp>
      <p:sp>
        <p:nvSpPr>
          <p:cNvPr id="7" name="Text Placeholder 6"/>
          <p:cNvSpPr>
            <a:spLocks noGrp="1"/>
          </p:cNvSpPr>
          <p:nvPr>
            <p:ph type="body" sz="quarter" idx="10"/>
          </p:nvPr>
        </p:nvSpPr>
        <p:spPr/>
        <p:txBody>
          <a:bodyPr/>
          <a:lstStyle/>
          <a:p>
            <a:endParaRPr lang="en-US" dirty="0"/>
          </a:p>
        </p:txBody>
      </p:sp>
      <p:sp>
        <p:nvSpPr>
          <p:cNvPr id="13" name="Text Placeholder 12"/>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73114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교육 내용</a:t>
            </a:r>
            <a:endParaRPr lang="en-US" dirty="0"/>
          </a:p>
        </p:txBody>
      </p:sp>
      <p:sp>
        <p:nvSpPr>
          <p:cNvPr id="3" name="Content Placeholder 2"/>
          <p:cNvSpPr>
            <a:spLocks noGrp="1"/>
          </p:cNvSpPr>
          <p:nvPr>
            <p:ph idx="1"/>
          </p:nvPr>
        </p:nvSpPr>
        <p:spPr/>
        <p:txBody>
          <a:bodyPr/>
          <a:lstStyle/>
          <a:p>
            <a:pPr>
              <a:spcAft>
                <a:spcPts val="1200"/>
              </a:spcAft>
            </a:pPr>
            <a:r>
              <a:rPr lang="en-US" dirty="0"/>
              <a:t>Section 1: </a:t>
            </a:r>
            <a:r>
              <a:rPr lang="ko-KR" altLang="en-US" dirty="0" smtClean="0"/>
              <a:t>서론</a:t>
            </a:r>
            <a:endParaRPr lang="en-US" altLang="ko-KR" dirty="0" smtClean="0"/>
          </a:p>
          <a:p>
            <a:pPr>
              <a:spcAft>
                <a:spcPts val="1200"/>
              </a:spcAft>
            </a:pPr>
            <a:r>
              <a:rPr lang="en-US" dirty="0" smtClean="0"/>
              <a:t>Section </a:t>
            </a:r>
            <a:r>
              <a:rPr lang="en-US" dirty="0"/>
              <a:t>2: </a:t>
            </a:r>
            <a:r>
              <a:rPr lang="ko-KR" altLang="en-US" dirty="0" smtClean="0"/>
              <a:t>건선관절염의 진단과 평가</a:t>
            </a:r>
            <a:endParaRPr lang="en-US" altLang="ko-KR" dirty="0" smtClean="0"/>
          </a:p>
          <a:p>
            <a:pPr>
              <a:spcAft>
                <a:spcPts val="1200"/>
              </a:spcAft>
            </a:pPr>
            <a:r>
              <a:rPr lang="en-US" dirty="0" smtClean="0"/>
              <a:t>Section </a:t>
            </a:r>
            <a:r>
              <a:rPr lang="en-US" dirty="0"/>
              <a:t>3: </a:t>
            </a:r>
            <a:r>
              <a:rPr lang="ko-KR" altLang="en-US" dirty="0" smtClean="0"/>
              <a:t>건선관절염의 치료와 관리</a:t>
            </a:r>
            <a:r>
              <a:rPr lang="en-US" dirty="0"/>
              <a:t>		</a:t>
            </a:r>
          </a:p>
          <a:p>
            <a:pPr>
              <a:spcAft>
                <a:spcPts val="1200"/>
              </a:spcAft>
            </a:pPr>
            <a:r>
              <a:rPr lang="en-US" dirty="0"/>
              <a:t>Section 4: </a:t>
            </a:r>
            <a:r>
              <a:rPr lang="ko-KR" altLang="en-US" dirty="0" err="1" smtClean="0"/>
              <a:t>건선관절염</a:t>
            </a:r>
            <a:r>
              <a:rPr lang="ko-KR" altLang="en-US" dirty="0" smtClean="0"/>
              <a:t> 환자 관리에서 간호사의 역할</a:t>
            </a:r>
            <a:endParaRPr lang="en-US" dirty="0"/>
          </a:p>
          <a:p>
            <a:pPr>
              <a:spcAft>
                <a:spcPts val="1200"/>
              </a:spcAft>
            </a:pPr>
            <a:r>
              <a:rPr lang="en-US" dirty="0"/>
              <a:t>Section 5: </a:t>
            </a:r>
            <a:r>
              <a:rPr lang="ko-KR" altLang="en-US" dirty="0" err="1" smtClean="0"/>
              <a:t>건선관절염</a:t>
            </a:r>
            <a:r>
              <a:rPr lang="ko-KR" altLang="en-US" dirty="0"/>
              <a:t> </a:t>
            </a:r>
            <a:r>
              <a:rPr lang="ko-KR" altLang="en-US" dirty="0" smtClean="0"/>
              <a:t>증례 </a:t>
            </a:r>
            <a:endParaRPr lang="en-US" dirty="0"/>
          </a:p>
        </p:txBody>
      </p:sp>
      <p:sp>
        <p:nvSpPr>
          <p:cNvPr id="4" name="Text Placeholder 3">
            <a:extLst>
              <a:ext uri="{FF2B5EF4-FFF2-40B4-BE49-F238E27FC236}">
                <a16:creationId xmlns:a16="http://schemas.microsoft.com/office/drawing/2014/main" id="{8B8FAB3D-1650-43D6-8A20-29C0E5B5096F}"/>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id="{CF56A140-252C-4D20-ACB0-CF50FA514BE8}"/>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958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A8C372-EFED-4E74-8E4F-1FDB28E9C7FF}"/>
              </a:ext>
            </a:extLst>
          </p:cNvPr>
          <p:cNvSpPr>
            <a:spLocks noGrp="1"/>
          </p:cNvSpPr>
          <p:nvPr>
            <p:ph type="title"/>
          </p:nvPr>
        </p:nvSpPr>
        <p:spPr/>
        <p:txBody>
          <a:bodyPr/>
          <a:lstStyle/>
          <a:p>
            <a:r>
              <a:rPr lang="en-MY" dirty="0"/>
              <a:t>Section 4: </a:t>
            </a:r>
            <a:r>
              <a:rPr lang="ko-KR" altLang="en-US" dirty="0" err="1" smtClean="0"/>
              <a:t>건선관절염</a:t>
            </a:r>
            <a:r>
              <a:rPr lang="ko-KR" altLang="en-US" dirty="0" smtClean="0"/>
              <a:t> </a:t>
            </a:r>
            <a:r>
              <a:rPr lang="ko-KR" altLang="en-US" dirty="0" smtClean="0"/>
              <a:t>환자</a:t>
            </a:r>
            <a:r>
              <a:rPr lang="en-US" altLang="ko-KR" dirty="0" smtClean="0"/>
              <a:t> </a:t>
            </a:r>
            <a:r>
              <a:rPr lang="ko-KR" altLang="en-US" dirty="0" smtClean="0"/>
              <a:t>관리에서 </a:t>
            </a:r>
            <a:r>
              <a:rPr lang="ko-KR" altLang="en-US" dirty="0" smtClean="0"/>
              <a:t>간호사의 역할</a:t>
            </a:r>
            <a:endParaRPr lang="en-US" dirty="0"/>
          </a:p>
        </p:txBody>
      </p:sp>
      <p:sp>
        <p:nvSpPr>
          <p:cNvPr id="9" name="Text Placeholder 8">
            <a:extLst>
              <a:ext uri="{FF2B5EF4-FFF2-40B4-BE49-F238E27FC236}">
                <a16:creationId xmlns:a16="http://schemas.microsoft.com/office/drawing/2014/main" id="{CA23DACA-EA62-4DCC-8F0C-8C14093E053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6073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2E35-4BC6-4E6C-9E69-4FDAC44309D0}"/>
              </a:ext>
            </a:extLst>
          </p:cNvPr>
          <p:cNvSpPr>
            <a:spLocks noGrp="1"/>
          </p:cNvSpPr>
          <p:nvPr>
            <p:ph type="title"/>
          </p:nvPr>
        </p:nvSpPr>
        <p:spPr/>
        <p:txBody>
          <a:bodyPr/>
          <a:lstStyle/>
          <a:p>
            <a:r>
              <a:rPr lang="ko-KR" altLang="en-US" dirty="0" smtClean="0"/>
              <a:t>개요</a:t>
            </a:r>
            <a:endParaRPr lang="en-US" dirty="0"/>
          </a:p>
        </p:txBody>
      </p:sp>
      <p:sp>
        <p:nvSpPr>
          <p:cNvPr id="3" name="Content Placeholder 2">
            <a:extLst>
              <a:ext uri="{FF2B5EF4-FFF2-40B4-BE49-F238E27FC236}">
                <a16:creationId xmlns:a16="http://schemas.microsoft.com/office/drawing/2014/main" id="{0ED91D7C-5113-4647-A265-89A8335F77CA}"/>
              </a:ext>
            </a:extLst>
          </p:cNvPr>
          <p:cNvSpPr>
            <a:spLocks noGrp="1"/>
          </p:cNvSpPr>
          <p:nvPr>
            <p:ph idx="1"/>
          </p:nvPr>
        </p:nvSpPr>
        <p:spPr/>
        <p:txBody>
          <a:bodyPr>
            <a:normAutofit/>
          </a:bodyPr>
          <a:lstStyle/>
          <a:p>
            <a:r>
              <a:rPr lang="ko-KR" altLang="en-US" dirty="0" err="1" smtClean="0"/>
              <a:t>건선관절염</a:t>
            </a:r>
            <a:r>
              <a:rPr lang="ko-KR" altLang="en-US" dirty="0" smtClean="0"/>
              <a:t> 환자 치료에서 </a:t>
            </a:r>
            <a:r>
              <a:rPr lang="ko-KR" altLang="en-US" dirty="0" err="1" smtClean="0"/>
              <a:t>다학제</a:t>
            </a:r>
            <a:r>
              <a:rPr lang="ko-KR" altLang="en-US" dirty="0" smtClean="0"/>
              <a:t> 팀의 중요성을 서명한다</a:t>
            </a:r>
            <a:r>
              <a:rPr lang="en-US" altLang="ko-KR" dirty="0" smtClean="0"/>
              <a:t>. </a:t>
            </a:r>
          </a:p>
          <a:p>
            <a:endParaRPr lang="en-US" dirty="0"/>
          </a:p>
          <a:p>
            <a:r>
              <a:rPr lang="ko-KR" altLang="en-US" dirty="0" smtClean="0"/>
              <a:t>만성 </a:t>
            </a:r>
            <a:r>
              <a:rPr lang="ko-KR" altLang="en-US" dirty="0" err="1" smtClean="0"/>
              <a:t>염증성</a:t>
            </a:r>
            <a:r>
              <a:rPr lang="ko-KR" altLang="en-US" dirty="0" smtClean="0"/>
              <a:t> 관절염 환자 관리에서 간호사의 역할에 대해 근거 중심 권고안을 확인한다</a:t>
            </a:r>
            <a:r>
              <a:rPr lang="en-US" altLang="ko-KR" dirty="0" smtClean="0"/>
              <a:t>. </a:t>
            </a:r>
          </a:p>
          <a:p>
            <a:endParaRPr lang="en-US" dirty="0"/>
          </a:p>
          <a:p>
            <a:r>
              <a:rPr lang="ko-KR" altLang="en-US" dirty="0" smtClean="0"/>
              <a:t>전형적인 </a:t>
            </a:r>
            <a:r>
              <a:rPr lang="ko-KR" altLang="en-US" dirty="0" err="1" smtClean="0"/>
              <a:t>건선관절염</a:t>
            </a:r>
            <a:r>
              <a:rPr lang="ko-KR" altLang="en-US" dirty="0" smtClean="0"/>
              <a:t> 환자 관리에서 각 시기별로 간호사의 역할에 대해 기술한다</a:t>
            </a:r>
            <a:r>
              <a:rPr lang="en-US" altLang="ko-KR" dirty="0" smtClean="0"/>
              <a:t>. </a:t>
            </a:r>
          </a:p>
          <a:p>
            <a:endParaRPr lang="en-US" dirty="0"/>
          </a:p>
          <a:p>
            <a:endParaRPr lang="en-US" dirty="0"/>
          </a:p>
          <a:p>
            <a:endParaRPr lang="en-US" dirty="0"/>
          </a:p>
          <a:p>
            <a:endParaRPr lang="en-US" dirty="0"/>
          </a:p>
          <a:p>
            <a:endParaRPr lang="en-US" dirty="0"/>
          </a:p>
          <a:p>
            <a:endParaRPr lang="en-US" dirty="0"/>
          </a:p>
        </p:txBody>
      </p:sp>
      <p:sp>
        <p:nvSpPr>
          <p:cNvPr id="4" name="Text Placeholder 3">
            <a:extLst>
              <a:ext uri="{FF2B5EF4-FFF2-40B4-BE49-F238E27FC236}">
                <a16:creationId xmlns:a16="http://schemas.microsoft.com/office/drawing/2014/main" id="{880DCC4D-A6A3-4DE1-8396-7056303DC8AB}"/>
              </a:ext>
            </a:extLst>
          </p:cNvPr>
          <p:cNvSpPr>
            <a:spLocks noGrp="1"/>
          </p:cNvSpPr>
          <p:nvPr>
            <p:ph type="body" sz="quarter" idx="10"/>
          </p:nvPr>
        </p:nvSpPr>
        <p:spPr/>
        <p:txBody>
          <a:bodyPr/>
          <a:lstStyle/>
          <a:p>
            <a:r>
              <a:rPr lang="en-MY" sz="700" dirty="0"/>
              <a:t>MDT, multidisciplinary team; PsA, psoriatic arthritis</a:t>
            </a:r>
            <a:endParaRPr lang="en-US" sz="700" dirty="0"/>
          </a:p>
          <a:p>
            <a:endParaRPr lang="en-US" dirty="0"/>
          </a:p>
        </p:txBody>
      </p:sp>
      <p:sp>
        <p:nvSpPr>
          <p:cNvPr id="9" name="Text Placeholder 8">
            <a:extLst>
              <a:ext uri="{FF2B5EF4-FFF2-40B4-BE49-F238E27FC236}">
                <a16:creationId xmlns:a16="http://schemas.microsoft.com/office/drawing/2014/main" id="{34DD5AFE-94DE-4A6F-AF0F-F4E447A960A1}"/>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11507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A08D-3F85-456B-942B-64D654757216}"/>
              </a:ext>
            </a:extLst>
          </p:cNvPr>
          <p:cNvSpPr>
            <a:spLocks noGrp="1"/>
          </p:cNvSpPr>
          <p:nvPr>
            <p:ph type="title"/>
          </p:nvPr>
        </p:nvSpPr>
        <p:spPr/>
        <p:txBody>
          <a:bodyPr/>
          <a:lstStyle/>
          <a:p>
            <a:r>
              <a:rPr lang="ko-KR" altLang="en-US" dirty="0" smtClean="0"/>
              <a:t>복잡한 문제에 대한 </a:t>
            </a:r>
            <a:r>
              <a:rPr lang="ko-KR" altLang="en-US" dirty="0" err="1" smtClean="0"/>
              <a:t>다학제</a:t>
            </a:r>
            <a:r>
              <a:rPr lang="ko-KR" altLang="en-US" dirty="0" smtClean="0"/>
              <a:t> 팀 접근 </a:t>
            </a:r>
            <a:endParaRPr lang="en-US" dirty="0"/>
          </a:p>
        </p:txBody>
      </p:sp>
      <p:sp>
        <p:nvSpPr>
          <p:cNvPr id="4" name="Text Placeholder 3">
            <a:extLst>
              <a:ext uri="{FF2B5EF4-FFF2-40B4-BE49-F238E27FC236}">
                <a16:creationId xmlns:a16="http://schemas.microsoft.com/office/drawing/2014/main" id="{303E1468-0582-4F17-8165-884C989CF041}"/>
              </a:ext>
            </a:extLst>
          </p:cNvPr>
          <p:cNvSpPr>
            <a:spLocks noGrp="1"/>
          </p:cNvSpPr>
          <p:nvPr>
            <p:ph type="body" sz="quarter" idx="10"/>
          </p:nvPr>
        </p:nvSpPr>
        <p:spPr>
          <a:xfrm>
            <a:off x="521808" y="4732338"/>
            <a:ext cx="3997623" cy="411161"/>
          </a:xfrm>
        </p:spPr>
        <p:txBody>
          <a:bodyPr/>
          <a:lstStyle/>
          <a:p>
            <a:r>
              <a:rPr lang="en-MY" sz="700" dirty="0"/>
              <a:t>AHP, allied health professional; CNS, clinical nurse specialist; MDT, multidisciplinary team; PsA, psoriatic arthritis</a:t>
            </a:r>
            <a:endParaRPr lang="en-US" sz="700" dirty="0"/>
          </a:p>
          <a:p>
            <a:endParaRPr lang="en-US" dirty="0"/>
          </a:p>
        </p:txBody>
      </p:sp>
      <p:sp>
        <p:nvSpPr>
          <p:cNvPr id="5" name="Text Placeholder 4">
            <a:extLst>
              <a:ext uri="{FF2B5EF4-FFF2-40B4-BE49-F238E27FC236}">
                <a16:creationId xmlns:a16="http://schemas.microsoft.com/office/drawing/2014/main" id="{A5C8A5AB-A02B-4590-8EC3-B7E89C734B90}"/>
              </a:ext>
            </a:extLst>
          </p:cNvPr>
          <p:cNvSpPr>
            <a:spLocks noGrp="1"/>
          </p:cNvSpPr>
          <p:nvPr>
            <p:ph type="body" sz="quarter" idx="11"/>
          </p:nvPr>
        </p:nvSpPr>
        <p:spPr>
          <a:xfrm>
            <a:off x="4624571" y="4732339"/>
            <a:ext cx="3997621" cy="411161"/>
          </a:xfrm>
        </p:spPr>
        <p:txBody>
          <a:bodyPr/>
          <a:lstStyle/>
          <a:p>
            <a:r>
              <a:rPr lang="en-US" dirty="0"/>
              <a:t>1. </a:t>
            </a:r>
            <a:r>
              <a:rPr lang="en-US" dirty="0" err="1"/>
              <a:t>Visalli</a:t>
            </a:r>
            <a:r>
              <a:rPr lang="en-US" dirty="0"/>
              <a:t> E, et al. Adv Ther 2019;36(4):806-816.</a:t>
            </a:r>
          </a:p>
          <a:p>
            <a:endParaRPr lang="en-US" dirty="0"/>
          </a:p>
        </p:txBody>
      </p:sp>
      <p:sp>
        <p:nvSpPr>
          <p:cNvPr id="10" name="Oval 9">
            <a:extLst>
              <a:ext uri="{FF2B5EF4-FFF2-40B4-BE49-F238E27FC236}">
                <a16:creationId xmlns:a16="http://schemas.microsoft.com/office/drawing/2014/main" id="{207115C9-DB70-40AA-94CB-F03F7F7DC8E1}"/>
              </a:ext>
            </a:extLst>
          </p:cNvPr>
          <p:cNvSpPr/>
          <p:nvPr/>
        </p:nvSpPr>
        <p:spPr>
          <a:xfrm>
            <a:off x="2889957" y="1123362"/>
            <a:ext cx="2088000" cy="2088000"/>
          </a:xfrm>
          <a:prstGeom prst="ellipse">
            <a:avLst/>
          </a:prstGeom>
          <a:solidFill>
            <a:srgbClr val="99FF66">
              <a:alpha val="4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33CA4512-C795-4DE3-9D5D-1F639BCB23C9}"/>
              </a:ext>
            </a:extLst>
          </p:cNvPr>
          <p:cNvSpPr/>
          <p:nvPr/>
        </p:nvSpPr>
        <p:spPr>
          <a:xfrm>
            <a:off x="4172944" y="1123362"/>
            <a:ext cx="2088000" cy="2088000"/>
          </a:xfrm>
          <a:prstGeom prst="ellipse">
            <a:avLst/>
          </a:prstGeom>
          <a:solidFill>
            <a:srgbClr val="66CCFF">
              <a:alpha val="4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AE02D464-314D-457B-B7D6-ACED1E2A9B52}"/>
              </a:ext>
            </a:extLst>
          </p:cNvPr>
          <p:cNvSpPr/>
          <p:nvPr/>
        </p:nvSpPr>
        <p:spPr>
          <a:xfrm>
            <a:off x="3352150" y="2167362"/>
            <a:ext cx="2448000" cy="2448000"/>
          </a:xfrm>
          <a:prstGeom prst="ellipse">
            <a:avLst/>
          </a:prstGeom>
          <a:solidFill>
            <a:srgbClr val="FF99CC">
              <a:alpha val="4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37AFC74-93E2-48BC-BF44-F73E1F29FF5D}"/>
              </a:ext>
            </a:extLst>
          </p:cNvPr>
          <p:cNvSpPr txBox="1"/>
          <p:nvPr/>
        </p:nvSpPr>
        <p:spPr>
          <a:xfrm>
            <a:off x="4977956" y="1667830"/>
            <a:ext cx="1282987" cy="661720"/>
          </a:xfrm>
          <a:prstGeom prst="rect">
            <a:avLst/>
          </a:prstGeom>
          <a:noFill/>
          <a:ln>
            <a:noFill/>
          </a:ln>
        </p:spPr>
        <p:txBody>
          <a:bodyPr wrap="square">
            <a:spAutoFit/>
          </a:bodyPr>
          <a:lstStyle/>
          <a:p>
            <a:pPr algn="ctr"/>
            <a:r>
              <a:rPr lang="ko-KR" altLang="en-US" sz="1000" b="1" i="0" u="none" strike="noStrike" baseline="0" dirty="0" smtClean="0">
                <a:latin typeface="Arial" panose="020B0604020202020204" pitchFamily="34" charset="0"/>
                <a:cs typeface="Arial" panose="020B0604020202020204" pitchFamily="34" charset="0"/>
              </a:rPr>
              <a:t>관절 증상</a:t>
            </a:r>
            <a:endParaRPr lang="en-US" altLang="ko-KR" sz="1000" b="1" i="0" u="none" strike="noStrike" baseline="0" dirty="0" smtClean="0">
              <a:latin typeface="Arial" panose="020B0604020202020204" pitchFamily="34" charset="0"/>
              <a:cs typeface="Arial" panose="020B0604020202020204" pitchFamily="34" charset="0"/>
            </a:endParaRPr>
          </a:p>
          <a:p>
            <a:pPr algn="ctr"/>
            <a:r>
              <a:rPr lang="ko-KR" altLang="en-US" sz="900" dirty="0" err="1" smtClean="0">
                <a:latin typeface="Arial" panose="020B0604020202020204" pitchFamily="34" charset="0"/>
                <a:cs typeface="Arial" panose="020B0604020202020204" pitchFamily="34" charset="0"/>
              </a:rPr>
              <a:t>류마티스</a:t>
            </a:r>
            <a:r>
              <a:rPr lang="ko-KR" altLang="en-US" sz="900" dirty="0" smtClean="0">
                <a:latin typeface="Arial" panose="020B0604020202020204" pitchFamily="34" charset="0"/>
                <a:cs typeface="Arial" panose="020B0604020202020204" pitchFamily="34" charset="0"/>
              </a:rPr>
              <a:t> 전문의</a:t>
            </a:r>
            <a:endParaRPr lang="en-US" altLang="ko-KR" sz="900" dirty="0" smtClean="0">
              <a:latin typeface="Arial" panose="020B0604020202020204" pitchFamily="34" charset="0"/>
              <a:cs typeface="Arial" panose="020B0604020202020204" pitchFamily="34" charset="0"/>
            </a:endParaRPr>
          </a:p>
          <a:p>
            <a:pPr algn="ctr"/>
            <a:r>
              <a:rPr lang="ko-KR" altLang="en-US" sz="900" b="1" dirty="0">
                <a:latin typeface="Arial" panose="020B0604020202020204" pitchFamily="34" charset="0"/>
                <a:cs typeface="Arial" panose="020B0604020202020204" pitchFamily="34" charset="0"/>
              </a:rPr>
              <a:t>전문임상간호사</a:t>
            </a:r>
            <a:r>
              <a:rPr lang="en-US" altLang="ko-KR" sz="900" b="1" dirty="0">
                <a:latin typeface="Arial" panose="020B0604020202020204" pitchFamily="34" charset="0"/>
                <a:cs typeface="Arial" panose="020B0604020202020204" pitchFamily="34" charset="0"/>
              </a:rPr>
              <a:t>/</a:t>
            </a:r>
            <a:r>
              <a:rPr lang="ko-KR" altLang="en-US" sz="900" b="1" dirty="0">
                <a:latin typeface="Arial" panose="020B0604020202020204" pitchFamily="34" charset="0"/>
                <a:cs typeface="Arial" panose="020B0604020202020204" pitchFamily="34" charset="0"/>
              </a:rPr>
              <a:t>지원보건전문인</a:t>
            </a:r>
            <a:r>
              <a:rPr lang="en-US" altLang="ko-KR" sz="900" b="1" dirty="0">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387D1D56-1F36-44A4-832A-FC0DD6555A6F}"/>
              </a:ext>
            </a:extLst>
          </p:cNvPr>
          <p:cNvSpPr txBox="1"/>
          <p:nvPr/>
        </p:nvSpPr>
        <p:spPr>
          <a:xfrm>
            <a:off x="2889957" y="1666296"/>
            <a:ext cx="1282987" cy="661720"/>
          </a:xfrm>
          <a:prstGeom prst="rect">
            <a:avLst/>
          </a:prstGeom>
          <a:noFill/>
          <a:ln>
            <a:noFill/>
          </a:ln>
        </p:spPr>
        <p:txBody>
          <a:bodyPr wrap="square">
            <a:spAutoFit/>
          </a:bodyPr>
          <a:lstStyle/>
          <a:p>
            <a:pPr algn="ctr"/>
            <a:r>
              <a:rPr lang="ko-KR" altLang="en-US" sz="1000" b="1" i="0" u="none" strike="noStrike" baseline="0" dirty="0" smtClean="0">
                <a:latin typeface="Arial" panose="020B0604020202020204" pitchFamily="34" charset="0"/>
                <a:cs typeface="Arial" panose="020B0604020202020204" pitchFamily="34" charset="0"/>
              </a:rPr>
              <a:t>피부 증상</a:t>
            </a:r>
            <a:endParaRPr lang="en-US" altLang="ko-KR" sz="1000" b="1" i="0" u="none" strike="noStrike" baseline="0" dirty="0" smtClean="0">
              <a:latin typeface="Arial" panose="020B0604020202020204" pitchFamily="34" charset="0"/>
              <a:cs typeface="Arial" panose="020B0604020202020204" pitchFamily="34" charset="0"/>
            </a:endParaRPr>
          </a:p>
          <a:p>
            <a:pPr algn="ctr"/>
            <a:r>
              <a:rPr lang="ko-KR" altLang="en-US" sz="900" i="0" u="none" strike="noStrike" baseline="0" dirty="0" smtClean="0">
                <a:latin typeface="Arial" panose="020B0604020202020204" pitchFamily="34" charset="0"/>
                <a:cs typeface="Arial" panose="020B0604020202020204" pitchFamily="34" charset="0"/>
              </a:rPr>
              <a:t>피부과 전문의</a:t>
            </a:r>
            <a:endParaRPr lang="en-US" altLang="ko-KR" sz="900" i="0" u="none" strike="noStrike" baseline="0" dirty="0" smtClean="0">
              <a:latin typeface="Arial" panose="020B0604020202020204" pitchFamily="34" charset="0"/>
              <a:cs typeface="Arial" panose="020B0604020202020204" pitchFamily="34" charset="0"/>
            </a:endParaRPr>
          </a:p>
          <a:p>
            <a:pPr algn="ctr"/>
            <a:r>
              <a:rPr lang="ko-KR" altLang="en-US" sz="900" b="1" dirty="0" smtClean="0">
                <a:latin typeface="Arial" panose="020B0604020202020204" pitchFamily="34" charset="0"/>
                <a:cs typeface="Arial" panose="020B0604020202020204" pitchFamily="34" charset="0"/>
              </a:rPr>
              <a:t>전문임상간호사</a:t>
            </a:r>
            <a:r>
              <a:rPr lang="en-US" altLang="ko-KR" sz="900" b="1" dirty="0" smtClean="0">
                <a:latin typeface="Arial" panose="020B0604020202020204" pitchFamily="34" charset="0"/>
                <a:cs typeface="Arial" panose="020B0604020202020204" pitchFamily="34" charset="0"/>
              </a:rPr>
              <a:t>/</a:t>
            </a:r>
            <a:r>
              <a:rPr lang="ko-KR" altLang="en-US" sz="900" b="1" dirty="0" smtClean="0">
                <a:latin typeface="Arial" panose="020B0604020202020204" pitchFamily="34" charset="0"/>
                <a:cs typeface="Arial" panose="020B0604020202020204" pitchFamily="34" charset="0"/>
              </a:rPr>
              <a:t>지원보건전문인</a:t>
            </a:r>
            <a:r>
              <a:rPr lang="en-US" sz="900" b="1" dirty="0" smtClean="0">
                <a:latin typeface="Arial" panose="020B0604020202020204" pitchFamily="34" charset="0"/>
                <a:cs typeface="Arial" panose="020B0604020202020204" pitchFamily="34" charset="0"/>
              </a:rPr>
              <a:t>*</a:t>
            </a:r>
            <a:endParaRPr lang="en-US" sz="900" b="1" i="0" u="none" strike="noStrike" baseline="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DC6E63A-05E2-4D0D-BC81-D12723F96304}"/>
              </a:ext>
            </a:extLst>
          </p:cNvPr>
          <p:cNvSpPr txBox="1"/>
          <p:nvPr/>
        </p:nvSpPr>
        <p:spPr>
          <a:xfrm>
            <a:off x="3356444" y="3164113"/>
            <a:ext cx="2447999" cy="1354217"/>
          </a:xfrm>
          <a:prstGeom prst="rect">
            <a:avLst/>
          </a:prstGeom>
          <a:noFill/>
          <a:ln>
            <a:noFill/>
          </a:ln>
        </p:spPr>
        <p:txBody>
          <a:bodyPr wrap="square">
            <a:spAutoFit/>
          </a:bodyPr>
          <a:lstStyle/>
          <a:p>
            <a:pPr algn="ctr"/>
            <a:r>
              <a:rPr lang="ko-KR" altLang="en-US" sz="1000" b="1" i="0" u="none" strike="noStrike" baseline="0" dirty="0" smtClean="0">
                <a:latin typeface="Arial" panose="020B0604020202020204" pitchFamily="34" charset="0"/>
                <a:cs typeface="Arial" panose="020B0604020202020204" pitchFamily="34" charset="0"/>
              </a:rPr>
              <a:t>동반 질환</a:t>
            </a:r>
            <a:endParaRPr lang="en-US" altLang="ko-KR" sz="1000" b="1" i="0" u="none" strike="noStrike" baseline="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일차 진료의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정신과 전문의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통증 전문의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순환기 전문의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소화기 전문의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내분비 전문의</a:t>
            </a:r>
            <a:endParaRPr lang="en-US" altLang="ko-KR" sz="900" dirty="0" smtClean="0">
              <a:latin typeface="Arial" panose="020B0604020202020204" pitchFamily="34" charset="0"/>
              <a:cs typeface="Arial" panose="020B0604020202020204" pitchFamily="34" charset="0"/>
            </a:endParaRPr>
          </a:p>
          <a:p>
            <a:pPr algn="ctr"/>
            <a:r>
              <a:rPr lang="ko-KR" altLang="en-US" sz="900" dirty="0" smtClean="0">
                <a:latin typeface="Arial" panose="020B0604020202020204" pitchFamily="34" charset="0"/>
                <a:cs typeface="Arial" panose="020B0604020202020204" pitchFamily="34" charset="0"/>
              </a:rPr>
              <a:t>기타 전문가</a:t>
            </a:r>
            <a:endParaRPr lang="en-US" altLang="ko-KR" sz="900" dirty="0" smtClean="0">
              <a:latin typeface="Arial" panose="020B0604020202020204" pitchFamily="34" charset="0"/>
              <a:cs typeface="Arial" panose="020B0604020202020204" pitchFamily="34" charset="0"/>
            </a:endParaRPr>
          </a:p>
          <a:p>
            <a:pPr algn="ctr"/>
            <a:r>
              <a:rPr lang="ko-KR" altLang="en-US" sz="900" b="1" dirty="0">
                <a:latin typeface="Arial" panose="020B0604020202020204" pitchFamily="34" charset="0"/>
                <a:cs typeface="Arial" panose="020B0604020202020204" pitchFamily="34" charset="0"/>
              </a:rPr>
              <a:t>전문임상간호사</a:t>
            </a:r>
            <a:r>
              <a:rPr lang="en-US" altLang="ko-KR" sz="900" b="1" dirty="0">
                <a:latin typeface="Arial" panose="020B0604020202020204" pitchFamily="34" charset="0"/>
                <a:cs typeface="Arial" panose="020B0604020202020204" pitchFamily="34" charset="0"/>
              </a:rPr>
              <a:t>/</a:t>
            </a:r>
            <a:r>
              <a:rPr lang="ko-KR" altLang="en-US" sz="900" b="1" dirty="0">
                <a:latin typeface="Arial" panose="020B0604020202020204" pitchFamily="34" charset="0"/>
                <a:cs typeface="Arial" panose="020B0604020202020204" pitchFamily="34" charset="0"/>
              </a:rPr>
              <a:t>지원보건전문인</a:t>
            </a:r>
            <a:r>
              <a:rPr lang="en-US" altLang="ko-KR" sz="900" b="1" dirty="0">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E6095BFA-DF0D-4EF2-802F-AC3290014894}"/>
              </a:ext>
            </a:extLst>
          </p:cNvPr>
          <p:cNvSpPr txBox="1"/>
          <p:nvPr/>
        </p:nvSpPr>
        <p:spPr>
          <a:xfrm>
            <a:off x="4138122" y="2211342"/>
            <a:ext cx="874656" cy="584775"/>
          </a:xfrm>
          <a:prstGeom prst="rect">
            <a:avLst/>
          </a:prstGeom>
          <a:noFill/>
          <a:ln>
            <a:noFill/>
          </a:ln>
        </p:spPr>
        <p:txBody>
          <a:bodyPr wrap="square">
            <a:spAutoFit/>
          </a:bodyPr>
          <a:lstStyle/>
          <a:p>
            <a:pPr algn="ctr"/>
            <a:r>
              <a:rPr lang="ko-KR" altLang="en-US" sz="1600" b="1" dirty="0" smtClean="0">
                <a:latin typeface="Arial" panose="020B0604020202020204" pitchFamily="34" charset="0"/>
                <a:cs typeface="Arial" panose="020B0604020202020204" pitchFamily="34" charset="0"/>
              </a:rPr>
              <a:t>건선</a:t>
            </a:r>
            <a:r>
              <a:rPr lang="en-US" altLang="ko-KR" sz="1600" b="1" dirty="0" smtClean="0">
                <a:latin typeface="Arial" panose="020B0604020202020204" pitchFamily="34" charset="0"/>
                <a:cs typeface="Arial" panose="020B0604020202020204" pitchFamily="34" charset="0"/>
              </a:rPr>
              <a:t/>
            </a:r>
            <a:br>
              <a:rPr lang="en-US" altLang="ko-KR" sz="1600" b="1" dirty="0" smtClean="0">
                <a:latin typeface="Arial" panose="020B0604020202020204" pitchFamily="34" charset="0"/>
                <a:cs typeface="Arial" panose="020B0604020202020204" pitchFamily="34" charset="0"/>
              </a:rPr>
            </a:br>
            <a:r>
              <a:rPr lang="ko-KR" altLang="en-US" sz="1600" b="1" dirty="0" smtClean="0">
                <a:latin typeface="Arial" panose="020B0604020202020204" pitchFamily="34" charset="0"/>
                <a:cs typeface="Arial" panose="020B0604020202020204" pitchFamily="34" charset="0"/>
              </a:rPr>
              <a:t>관절염</a:t>
            </a:r>
            <a:endParaRPr lang="en-US" sz="1600" b="1" i="0" u="none" strike="noStrike" baseline="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13C514A-92D4-4E8C-BB22-E901D2D250CF}"/>
              </a:ext>
            </a:extLst>
          </p:cNvPr>
          <p:cNvSpPr txBox="1"/>
          <p:nvPr/>
        </p:nvSpPr>
        <p:spPr>
          <a:xfrm>
            <a:off x="521807" y="4322154"/>
            <a:ext cx="3180038" cy="333425"/>
          </a:xfrm>
          <a:prstGeom prst="rect">
            <a:avLst/>
          </a:prstGeom>
          <a:noFill/>
        </p:spPr>
        <p:txBody>
          <a:bodyPr wrap="square">
            <a:spAutoFit/>
          </a:bodyPr>
          <a:lstStyle/>
          <a:p>
            <a:pPr>
              <a:spcAft>
                <a:spcPts val="200"/>
              </a:spcAft>
            </a:pPr>
            <a:r>
              <a:rPr lang="en-US" sz="700" dirty="0">
                <a:latin typeface="Arial" panose="020B0604020202020204" pitchFamily="34" charset="0"/>
                <a:cs typeface="Arial" panose="020B0604020202020204" pitchFamily="34" charset="0"/>
              </a:rPr>
              <a:t>Figure redrawn from Visalli E, et al.</a:t>
            </a:r>
            <a:r>
              <a:rPr lang="en-US" sz="700" baseline="30000" dirty="0">
                <a:latin typeface="Arial" panose="020B0604020202020204" pitchFamily="34" charset="0"/>
                <a:cs typeface="Arial" panose="020B0604020202020204" pitchFamily="34" charset="0"/>
              </a:rPr>
              <a:t>1</a:t>
            </a:r>
          </a:p>
          <a:p>
            <a:pPr>
              <a:spcAft>
                <a:spcPts val="200"/>
              </a:spcAft>
            </a:pPr>
            <a:r>
              <a:rPr lang="en-US" sz="700" dirty="0" smtClean="0">
                <a:latin typeface="Arial" panose="020B0604020202020204" pitchFamily="34" charset="0"/>
                <a:cs typeface="Arial" panose="020B0604020202020204" pitchFamily="34" charset="0"/>
              </a:rPr>
              <a:t>*</a:t>
            </a:r>
            <a:r>
              <a:rPr lang="ko-KR" altLang="en-US" sz="700" dirty="0" smtClean="0">
                <a:latin typeface="Arial" panose="020B0604020202020204" pitchFamily="34" charset="0"/>
                <a:cs typeface="Arial" panose="020B0604020202020204" pitchFamily="34" charset="0"/>
              </a:rPr>
              <a:t>지원보건전문인에는 </a:t>
            </a:r>
            <a:r>
              <a:rPr lang="ko-KR" altLang="en-US" sz="700" dirty="0" err="1" smtClean="0">
                <a:latin typeface="Arial" panose="020B0604020202020204" pitchFamily="34" charset="0"/>
                <a:cs typeface="Arial" panose="020B0604020202020204" pitchFamily="34" charset="0"/>
              </a:rPr>
              <a:t>재활치료사</a:t>
            </a:r>
            <a:r>
              <a:rPr lang="en-US" altLang="ko-KR" sz="700" dirty="0" smtClean="0">
                <a:latin typeface="Arial" panose="020B0604020202020204" pitchFamily="34" charset="0"/>
                <a:cs typeface="Arial" panose="020B0604020202020204" pitchFamily="34" charset="0"/>
              </a:rPr>
              <a:t>, </a:t>
            </a:r>
            <a:r>
              <a:rPr lang="ko-KR" altLang="en-US" sz="700" dirty="0" err="1" smtClean="0">
                <a:latin typeface="Arial" panose="020B0604020202020204" pitchFamily="34" charset="0"/>
                <a:cs typeface="Arial" panose="020B0604020202020204" pitchFamily="34" charset="0"/>
              </a:rPr>
              <a:t>운동치료사</a:t>
            </a:r>
            <a:r>
              <a:rPr lang="en-US" altLang="ko-KR" sz="700" dirty="0" smtClean="0">
                <a:latin typeface="Arial" panose="020B0604020202020204" pitchFamily="34" charset="0"/>
                <a:cs typeface="Arial" panose="020B0604020202020204" pitchFamily="34" charset="0"/>
              </a:rPr>
              <a:t>, </a:t>
            </a:r>
            <a:r>
              <a:rPr lang="ko-KR" altLang="en-US" sz="700" dirty="0" err="1" smtClean="0">
                <a:latin typeface="Arial" panose="020B0604020202020204" pitchFamily="34" charset="0"/>
                <a:cs typeface="Arial" panose="020B0604020202020204" pitchFamily="34" charset="0"/>
              </a:rPr>
              <a:t>직업치료사</a:t>
            </a:r>
            <a:r>
              <a:rPr lang="ko-KR" altLang="en-US" sz="700" dirty="0" smtClean="0">
                <a:latin typeface="Arial" panose="020B0604020202020204" pitchFamily="34" charset="0"/>
                <a:cs typeface="Arial" panose="020B0604020202020204" pitchFamily="34" charset="0"/>
              </a:rPr>
              <a:t> 등이 포함됨</a:t>
            </a:r>
            <a:r>
              <a:rPr lang="en-US" altLang="ko-KR" sz="700" dirty="0" smtClean="0">
                <a:latin typeface="Arial" panose="020B0604020202020204" pitchFamily="34" charset="0"/>
                <a:cs typeface="Arial" panose="020B0604020202020204" pitchFamily="34" charset="0"/>
              </a:rPr>
              <a:t>. </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474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0A337-9B62-4419-8FB6-D1202D0403EB}"/>
              </a:ext>
            </a:extLst>
          </p:cNvPr>
          <p:cNvSpPr>
            <a:spLocks noGrp="1"/>
          </p:cNvSpPr>
          <p:nvPr>
            <p:ph type="title"/>
          </p:nvPr>
        </p:nvSpPr>
        <p:spPr/>
        <p:txBody>
          <a:bodyPr/>
          <a:lstStyle/>
          <a:p>
            <a:r>
              <a:rPr lang="ko-KR" altLang="en-US" dirty="0" smtClean="0"/>
              <a:t>건선관절염에서 </a:t>
            </a:r>
            <a:r>
              <a:rPr lang="ko-KR" altLang="en-US" dirty="0" err="1" smtClean="0"/>
              <a:t>다학제팀</a:t>
            </a:r>
            <a:r>
              <a:rPr lang="ko-KR" altLang="en-US" dirty="0" smtClean="0"/>
              <a:t> 모델</a:t>
            </a:r>
            <a:r>
              <a:rPr lang="en-US" baseline="30000" dirty="0" smtClean="0"/>
              <a:t>1-3</a:t>
            </a:r>
            <a:endParaRPr lang="en-US" baseline="30000" dirty="0"/>
          </a:p>
        </p:txBody>
      </p:sp>
      <p:sp>
        <p:nvSpPr>
          <p:cNvPr id="4" name="Text Placeholder 3">
            <a:extLst>
              <a:ext uri="{FF2B5EF4-FFF2-40B4-BE49-F238E27FC236}">
                <a16:creationId xmlns:a16="http://schemas.microsoft.com/office/drawing/2014/main" id="{596229F4-A250-4F0C-956F-8795E8B25E4B}"/>
              </a:ext>
            </a:extLst>
          </p:cNvPr>
          <p:cNvSpPr>
            <a:spLocks noGrp="1"/>
          </p:cNvSpPr>
          <p:nvPr>
            <p:ph type="body" sz="quarter" idx="10"/>
          </p:nvPr>
        </p:nvSpPr>
        <p:spPr>
          <a:xfrm>
            <a:off x="521808" y="4732338"/>
            <a:ext cx="3032553" cy="411161"/>
          </a:xfrm>
        </p:spPr>
        <p:txBody>
          <a:bodyPr/>
          <a:lstStyle/>
          <a:p>
            <a:r>
              <a:rPr lang="en-MY" dirty="0"/>
              <a:t>MDT, multidisciplinary team; PsA, psoriatic arthritis</a:t>
            </a:r>
            <a:endParaRPr lang="en-US" dirty="0"/>
          </a:p>
          <a:p>
            <a:endParaRPr lang="en-US" dirty="0"/>
          </a:p>
        </p:txBody>
      </p:sp>
      <p:sp>
        <p:nvSpPr>
          <p:cNvPr id="5" name="Text Placeholder 4">
            <a:extLst>
              <a:ext uri="{FF2B5EF4-FFF2-40B4-BE49-F238E27FC236}">
                <a16:creationId xmlns:a16="http://schemas.microsoft.com/office/drawing/2014/main" id="{FF7F9C97-BA3E-4260-8CBB-87CDFD626EB1}"/>
              </a:ext>
            </a:extLst>
          </p:cNvPr>
          <p:cNvSpPr>
            <a:spLocks noGrp="1"/>
          </p:cNvSpPr>
          <p:nvPr>
            <p:ph type="body" sz="quarter" idx="11"/>
          </p:nvPr>
        </p:nvSpPr>
        <p:spPr>
          <a:xfrm>
            <a:off x="5589638" y="4732339"/>
            <a:ext cx="3032553" cy="411161"/>
          </a:xfrm>
        </p:spPr>
        <p:txBody>
          <a:bodyPr>
            <a:normAutofit lnSpcReduction="10000"/>
          </a:bodyPr>
          <a:lstStyle/>
          <a:p>
            <a:r>
              <a:rPr lang="en-US" dirty="0"/>
              <a:t>1. Visalli E, et al. Adv Ther 2019;36(4):806-816. 2. Husni ME, et al. Semin Arthritis Rheum 2017;47(3):351-360. 3. Betteridge N, et al. J Eur Acad Dermatol Venereol 2016;30(4):576-585.</a:t>
            </a:r>
          </a:p>
          <a:p>
            <a:endParaRPr lang="en-US" dirty="0"/>
          </a:p>
          <a:p>
            <a:endParaRPr lang="en-US" dirty="0"/>
          </a:p>
          <a:p>
            <a:endParaRPr lang="en-US" dirty="0"/>
          </a:p>
        </p:txBody>
      </p:sp>
      <p:grpSp>
        <p:nvGrpSpPr>
          <p:cNvPr id="33" name="Group 32">
            <a:extLst>
              <a:ext uri="{FF2B5EF4-FFF2-40B4-BE49-F238E27FC236}">
                <a16:creationId xmlns:a16="http://schemas.microsoft.com/office/drawing/2014/main" id="{6F7E7AA8-7AF5-4B9A-BEFC-7B678F94C4EE}"/>
              </a:ext>
            </a:extLst>
          </p:cNvPr>
          <p:cNvGrpSpPr/>
          <p:nvPr/>
        </p:nvGrpSpPr>
        <p:grpSpPr>
          <a:xfrm>
            <a:off x="1776944" y="1974289"/>
            <a:ext cx="997672" cy="930691"/>
            <a:chOff x="1361604" y="2453110"/>
            <a:chExt cx="1080184" cy="1008000"/>
          </a:xfrm>
        </p:grpSpPr>
        <p:sp>
          <p:nvSpPr>
            <p:cNvPr id="21" name="Oval 20">
              <a:extLst>
                <a:ext uri="{FF2B5EF4-FFF2-40B4-BE49-F238E27FC236}">
                  <a16:creationId xmlns:a16="http://schemas.microsoft.com/office/drawing/2014/main" id="{315816BD-6A48-4987-8251-C09E98819773}"/>
                </a:ext>
              </a:extLst>
            </p:cNvPr>
            <p:cNvSpPr/>
            <p:nvPr/>
          </p:nvSpPr>
          <p:spPr>
            <a:xfrm>
              <a:off x="1401989" y="2453110"/>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2" name="TextBox 21">
              <a:extLst>
                <a:ext uri="{FF2B5EF4-FFF2-40B4-BE49-F238E27FC236}">
                  <a16:creationId xmlns:a16="http://schemas.microsoft.com/office/drawing/2014/main" id="{B0C20D66-39B1-4F96-8319-05409468723B}"/>
                </a:ext>
              </a:extLst>
            </p:cNvPr>
            <p:cNvSpPr txBox="1"/>
            <p:nvPr/>
          </p:nvSpPr>
          <p:spPr>
            <a:xfrm>
              <a:off x="1361604" y="2843796"/>
              <a:ext cx="1080184" cy="250006"/>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정신과 전문의</a:t>
              </a:r>
              <a:endParaRPr lang="en-US" sz="900" b="1" i="0" u="none" strike="noStrike" baseline="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A254B907-E919-4BD8-A80C-0015389F9BB9}"/>
              </a:ext>
            </a:extLst>
          </p:cNvPr>
          <p:cNvGrpSpPr/>
          <p:nvPr/>
        </p:nvGrpSpPr>
        <p:grpSpPr>
          <a:xfrm>
            <a:off x="2034784" y="2899889"/>
            <a:ext cx="997672" cy="930691"/>
            <a:chOff x="1703663" y="3737344"/>
            <a:chExt cx="1080184" cy="1008000"/>
          </a:xfrm>
        </p:grpSpPr>
        <p:sp>
          <p:nvSpPr>
            <p:cNvPr id="23" name="Oval 22">
              <a:extLst>
                <a:ext uri="{FF2B5EF4-FFF2-40B4-BE49-F238E27FC236}">
                  <a16:creationId xmlns:a16="http://schemas.microsoft.com/office/drawing/2014/main" id="{2E600A52-A302-49C3-80D5-A380FC2DA4E9}"/>
                </a:ext>
              </a:extLst>
            </p:cNvPr>
            <p:cNvSpPr/>
            <p:nvPr/>
          </p:nvSpPr>
          <p:spPr>
            <a:xfrm>
              <a:off x="1745573" y="3737344"/>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4" name="TextBox 23">
              <a:extLst>
                <a:ext uri="{FF2B5EF4-FFF2-40B4-BE49-F238E27FC236}">
                  <a16:creationId xmlns:a16="http://schemas.microsoft.com/office/drawing/2014/main" id="{D6289C02-7DAA-408D-86E2-5BD754FDAC5B}"/>
                </a:ext>
              </a:extLst>
            </p:cNvPr>
            <p:cNvSpPr txBox="1"/>
            <p:nvPr/>
          </p:nvSpPr>
          <p:spPr>
            <a:xfrm>
              <a:off x="1703663" y="4046558"/>
              <a:ext cx="1080184" cy="250006"/>
            </a:xfrm>
            <a:prstGeom prst="rect">
              <a:avLst/>
            </a:prstGeom>
            <a:noFill/>
            <a:ln>
              <a:noFill/>
            </a:ln>
          </p:spPr>
          <p:txBody>
            <a:bodyPr wrap="square">
              <a:spAutoFit/>
            </a:bodyPr>
            <a:lstStyle/>
            <a:p>
              <a:pPr algn="ctr"/>
              <a:r>
                <a:rPr lang="ko-KR" altLang="en-US" sz="900" b="1" i="0" u="none" strike="noStrike" baseline="0" dirty="0" smtClean="0">
                  <a:latin typeface="Arial" panose="020B0604020202020204" pitchFamily="34" charset="0"/>
                  <a:cs typeface="Arial" panose="020B0604020202020204" pitchFamily="34" charset="0"/>
                </a:rPr>
                <a:t>통증 전문의</a:t>
              </a:r>
              <a:endParaRPr lang="en-US" sz="900" b="1" i="0" u="none" strike="noStrike" baseline="0" dirty="0">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id="{1281D83F-1865-4D86-A796-B23A395E8F8F}"/>
              </a:ext>
            </a:extLst>
          </p:cNvPr>
          <p:cNvGrpSpPr/>
          <p:nvPr/>
        </p:nvGrpSpPr>
        <p:grpSpPr>
          <a:xfrm>
            <a:off x="1929148" y="1031174"/>
            <a:ext cx="997672" cy="930691"/>
            <a:chOff x="1576152" y="1216007"/>
            <a:chExt cx="1080184" cy="1008000"/>
          </a:xfrm>
        </p:grpSpPr>
        <p:sp>
          <p:nvSpPr>
            <p:cNvPr id="25" name="Oval 24">
              <a:extLst>
                <a:ext uri="{FF2B5EF4-FFF2-40B4-BE49-F238E27FC236}">
                  <a16:creationId xmlns:a16="http://schemas.microsoft.com/office/drawing/2014/main" id="{4C29BA34-3EAC-4AEC-A216-20D07D7F4E93}"/>
                </a:ext>
              </a:extLst>
            </p:cNvPr>
            <p:cNvSpPr/>
            <p:nvPr/>
          </p:nvSpPr>
          <p:spPr>
            <a:xfrm>
              <a:off x="1612244" y="1216007"/>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6" name="TextBox 25">
              <a:extLst>
                <a:ext uri="{FF2B5EF4-FFF2-40B4-BE49-F238E27FC236}">
                  <a16:creationId xmlns:a16="http://schemas.microsoft.com/office/drawing/2014/main" id="{82B37179-3FA7-4098-85A9-04AEDFB12D87}"/>
                </a:ext>
              </a:extLst>
            </p:cNvPr>
            <p:cNvSpPr txBox="1"/>
            <p:nvPr/>
          </p:nvSpPr>
          <p:spPr>
            <a:xfrm>
              <a:off x="1576152" y="1546492"/>
              <a:ext cx="1080184" cy="250006"/>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일차 </a:t>
              </a:r>
              <a:r>
                <a:rPr lang="ko-KR" altLang="en-US" sz="900" b="1" dirty="0" err="1" smtClean="0">
                  <a:latin typeface="Arial" panose="020B0604020202020204" pitchFamily="34" charset="0"/>
                  <a:cs typeface="Arial" panose="020B0604020202020204" pitchFamily="34" charset="0"/>
                </a:rPr>
                <a:t>진료의사</a:t>
              </a:r>
              <a:endParaRPr lang="en-US" sz="900" b="1" i="0" u="none" strike="noStrike" baseline="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3B44CC1B-C765-42BD-8A0C-11D15A6C552A}"/>
              </a:ext>
            </a:extLst>
          </p:cNvPr>
          <p:cNvGrpSpPr/>
          <p:nvPr/>
        </p:nvGrpSpPr>
        <p:grpSpPr>
          <a:xfrm>
            <a:off x="6232584" y="1043598"/>
            <a:ext cx="997672" cy="930691"/>
            <a:chOff x="6699926" y="1760601"/>
            <a:chExt cx="1080184" cy="1008000"/>
          </a:xfrm>
        </p:grpSpPr>
        <p:sp>
          <p:nvSpPr>
            <p:cNvPr id="19" name="Oval 18">
              <a:extLst>
                <a:ext uri="{FF2B5EF4-FFF2-40B4-BE49-F238E27FC236}">
                  <a16:creationId xmlns:a16="http://schemas.microsoft.com/office/drawing/2014/main" id="{3CEA3097-495A-4622-9BBF-8A7047E70AEB}"/>
                </a:ext>
              </a:extLst>
            </p:cNvPr>
            <p:cNvSpPr/>
            <p:nvPr/>
          </p:nvSpPr>
          <p:spPr>
            <a:xfrm>
              <a:off x="6734011" y="1760601"/>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7" name="TextBox 26">
              <a:extLst>
                <a:ext uri="{FF2B5EF4-FFF2-40B4-BE49-F238E27FC236}">
                  <a16:creationId xmlns:a16="http://schemas.microsoft.com/office/drawing/2014/main" id="{E71DEA27-BD9D-44FA-A553-5DBBFFDF8B56}"/>
                </a:ext>
              </a:extLst>
            </p:cNvPr>
            <p:cNvSpPr txBox="1"/>
            <p:nvPr/>
          </p:nvSpPr>
          <p:spPr>
            <a:xfrm>
              <a:off x="6699926" y="2130604"/>
              <a:ext cx="1080184" cy="250006"/>
            </a:xfrm>
            <a:prstGeom prst="rect">
              <a:avLst/>
            </a:prstGeom>
            <a:noFill/>
            <a:ln>
              <a:noFill/>
            </a:ln>
          </p:spPr>
          <p:txBody>
            <a:bodyPr wrap="square">
              <a:spAutoFit/>
            </a:bodyPr>
            <a:lstStyle/>
            <a:p>
              <a:pPr algn="ctr"/>
              <a:r>
                <a:rPr lang="ko-KR" altLang="en-US" sz="900" b="1" i="0" u="none" strike="noStrike" baseline="0" dirty="0" smtClean="0">
                  <a:latin typeface="Arial" panose="020B0604020202020204" pitchFamily="34" charset="0"/>
                  <a:cs typeface="Arial" panose="020B0604020202020204" pitchFamily="34" charset="0"/>
                </a:rPr>
                <a:t>순환기 전문의</a:t>
              </a:r>
              <a:endParaRPr lang="en-US" sz="900" b="1" i="0" u="none" strike="noStrike" baseline="0" dirty="0">
                <a:latin typeface="Arial" panose="020B0604020202020204" pitchFamily="34" charset="0"/>
                <a:cs typeface="Arial" panose="020B0604020202020204" pitchFamily="34" charset="0"/>
              </a:endParaRPr>
            </a:p>
          </p:txBody>
        </p:sp>
      </p:grpSp>
      <p:sp>
        <p:nvSpPr>
          <p:cNvPr id="28" name="Arrow: Up-Down 27">
            <a:extLst>
              <a:ext uri="{FF2B5EF4-FFF2-40B4-BE49-F238E27FC236}">
                <a16:creationId xmlns:a16="http://schemas.microsoft.com/office/drawing/2014/main" id="{1482DD2C-E3D7-4C74-AEF5-80E50AB52C1C}"/>
              </a:ext>
            </a:extLst>
          </p:cNvPr>
          <p:cNvSpPr/>
          <p:nvPr/>
        </p:nvSpPr>
        <p:spPr>
          <a:xfrm rot="6749514">
            <a:off x="2965685" y="1474824"/>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9" name="Arrow: Up-Down 28">
            <a:extLst>
              <a:ext uri="{FF2B5EF4-FFF2-40B4-BE49-F238E27FC236}">
                <a16:creationId xmlns:a16="http://schemas.microsoft.com/office/drawing/2014/main" id="{9F95EC2E-FF3D-4C15-96D7-4EC2D811C2A6}"/>
              </a:ext>
            </a:extLst>
          </p:cNvPr>
          <p:cNvSpPr/>
          <p:nvPr/>
        </p:nvSpPr>
        <p:spPr>
          <a:xfrm rot="4358685">
            <a:off x="5865775" y="1498049"/>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36" name="Group 35">
            <a:extLst>
              <a:ext uri="{FF2B5EF4-FFF2-40B4-BE49-F238E27FC236}">
                <a16:creationId xmlns:a16="http://schemas.microsoft.com/office/drawing/2014/main" id="{1D689FDD-20E6-4013-A2CE-5B8E960A9A3B}"/>
              </a:ext>
            </a:extLst>
          </p:cNvPr>
          <p:cNvGrpSpPr/>
          <p:nvPr/>
        </p:nvGrpSpPr>
        <p:grpSpPr>
          <a:xfrm>
            <a:off x="5489728" y="3649907"/>
            <a:ext cx="997672" cy="930691"/>
            <a:chOff x="6363894" y="3067528"/>
            <a:chExt cx="1080184" cy="1008000"/>
          </a:xfrm>
        </p:grpSpPr>
        <p:sp>
          <p:nvSpPr>
            <p:cNvPr id="30" name="Oval 29">
              <a:extLst>
                <a:ext uri="{FF2B5EF4-FFF2-40B4-BE49-F238E27FC236}">
                  <a16:creationId xmlns:a16="http://schemas.microsoft.com/office/drawing/2014/main" id="{F1C52B69-038A-4E5A-B7FF-65190901B1E8}"/>
                </a:ext>
              </a:extLst>
            </p:cNvPr>
            <p:cNvSpPr/>
            <p:nvPr/>
          </p:nvSpPr>
          <p:spPr>
            <a:xfrm>
              <a:off x="6411946" y="3067528"/>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31" name="TextBox 30">
              <a:extLst>
                <a:ext uri="{FF2B5EF4-FFF2-40B4-BE49-F238E27FC236}">
                  <a16:creationId xmlns:a16="http://schemas.microsoft.com/office/drawing/2014/main" id="{2B4A6B6F-FCC2-471C-905C-D00D5160419D}"/>
                </a:ext>
              </a:extLst>
            </p:cNvPr>
            <p:cNvSpPr txBox="1"/>
            <p:nvPr/>
          </p:nvSpPr>
          <p:spPr>
            <a:xfrm>
              <a:off x="6363894" y="3387741"/>
              <a:ext cx="1080184" cy="250006"/>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기타 전문가</a:t>
              </a:r>
              <a:endParaRPr lang="en-US" sz="900" b="1" i="0" u="none" strike="noStrike" baseline="0" dirty="0">
                <a:latin typeface="Arial" panose="020B0604020202020204" pitchFamily="34" charset="0"/>
                <a:cs typeface="Arial" panose="020B0604020202020204" pitchFamily="34" charset="0"/>
              </a:endParaRPr>
            </a:p>
          </p:txBody>
        </p:sp>
      </p:grpSp>
      <p:sp>
        <p:nvSpPr>
          <p:cNvPr id="32" name="Arrow: Up-Down 31">
            <a:extLst>
              <a:ext uri="{FF2B5EF4-FFF2-40B4-BE49-F238E27FC236}">
                <a16:creationId xmlns:a16="http://schemas.microsoft.com/office/drawing/2014/main" id="{887EDA38-53DF-4412-9F13-91A032890791}"/>
              </a:ext>
            </a:extLst>
          </p:cNvPr>
          <p:cNvSpPr/>
          <p:nvPr/>
        </p:nvSpPr>
        <p:spPr>
          <a:xfrm rot="5400000">
            <a:off x="2848488" y="2214208"/>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1" name="Arrow: Up-Down 40">
            <a:extLst>
              <a:ext uri="{FF2B5EF4-FFF2-40B4-BE49-F238E27FC236}">
                <a16:creationId xmlns:a16="http://schemas.microsoft.com/office/drawing/2014/main" id="{E77031BF-6368-4444-8A01-3A706244C3D2}"/>
              </a:ext>
            </a:extLst>
          </p:cNvPr>
          <p:cNvSpPr/>
          <p:nvPr/>
        </p:nvSpPr>
        <p:spPr>
          <a:xfrm rot="3978827">
            <a:off x="3072142" y="2840843"/>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2" name="Arrow: Up-Down 41">
            <a:extLst>
              <a:ext uri="{FF2B5EF4-FFF2-40B4-BE49-F238E27FC236}">
                <a16:creationId xmlns:a16="http://schemas.microsoft.com/office/drawing/2014/main" id="{C4859544-4545-4469-B12E-760B4D584463}"/>
              </a:ext>
            </a:extLst>
          </p:cNvPr>
          <p:cNvSpPr/>
          <p:nvPr/>
        </p:nvSpPr>
        <p:spPr>
          <a:xfrm rot="8021212">
            <a:off x="5315424" y="3296456"/>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18" name="Group 17">
            <a:extLst>
              <a:ext uri="{FF2B5EF4-FFF2-40B4-BE49-F238E27FC236}">
                <a16:creationId xmlns:a16="http://schemas.microsoft.com/office/drawing/2014/main" id="{B8162F0C-0BA0-4B3E-A012-FBAF98ECB3C4}"/>
              </a:ext>
            </a:extLst>
          </p:cNvPr>
          <p:cNvGrpSpPr/>
          <p:nvPr/>
        </p:nvGrpSpPr>
        <p:grpSpPr>
          <a:xfrm>
            <a:off x="3295259" y="1072508"/>
            <a:ext cx="2560255" cy="2513591"/>
            <a:chOff x="3295259" y="1286355"/>
            <a:chExt cx="2560255" cy="2513591"/>
          </a:xfrm>
        </p:grpSpPr>
        <p:sp>
          <p:nvSpPr>
            <p:cNvPr id="6" name="Oval 5">
              <a:extLst>
                <a:ext uri="{FF2B5EF4-FFF2-40B4-BE49-F238E27FC236}">
                  <a16:creationId xmlns:a16="http://schemas.microsoft.com/office/drawing/2014/main" id="{AFE535A8-44CC-4F35-B5D7-5769FAC2C273}"/>
                </a:ext>
              </a:extLst>
            </p:cNvPr>
            <p:cNvSpPr/>
            <p:nvPr/>
          </p:nvSpPr>
          <p:spPr>
            <a:xfrm>
              <a:off x="3295259" y="1286355"/>
              <a:ext cx="2560255" cy="2513591"/>
            </a:xfrm>
            <a:prstGeom prst="ellipse">
              <a:avLst/>
            </a:prstGeom>
            <a:solidFill>
              <a:schemeClr val="accent6">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7" name="Diamond 6">
              <a:extLst>
                <a:ext uri="{FF2B5EF4-FFF2-40B4-BE49-F238E27FC236}">
                  <a16:creationId xmlns:a16="http://schemas.microsoft.com/office/drawing/2014/main" id="{C90B0695-D765-4507-8F6D-C4E8323796BC}"/>
                </a:ext>
              </a:extLst>
            </p:cNvPr>
            <p:cNvSpPr/>
            <p:nvPr/>
          </p:nvSpPr>
          <p:spPr>
            <a:xfrm>
              <a:off x="3881606" y="1594254"/>
              <a:ext cx="1391861" cy="1949881"/>
            </a:xfrm>
            <a:prstGeom prst="diamond">
              <a:avLst/>
            </a:prstGeom>
            <a:solidFill>
              <a:schemeClr val="bg1">
                <a:lumMod val="8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8" name="Oval 7">
              <a:extLst>
                <a:ext uri="{FF2B5EF4-FFF2-40B4-BE49-F238E27FC236}">
                  <a16:creationId xmlns:a16="http://schemas.microsoft.com/office/drawing/2014/main" id="{6606BC3D-1583-4CFF-9312-873D84C6BF5F}"/>
                </a:ext>
              </a:extLst>
            </p:cNvPr>
            <p:cNvSpPr/>
            <p:nvPr/>
          </p:nvSpPr>
          <p:spPr>
            <a:xfrm>
              <a:off x="4109890" y="1325821"/>
              <a:ext cx="931003" cy="930691"/>
            </a:xfrm>
            <a:prstGeom prst="ellipse">
              <a:avLst/>
            </a:prstGeom>
            <a:solidFill>
              <a:srgbClr val="66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2" name="TextBox 11">
              <a:extLst>
                <a:ext uri="{FF2B5EF4-FFF2-40B4-BE49-F238E27FC236}">
                  <a16:creationId xmlns:a16="http://schemas.microsoft.com/office/drawing/2014/main" id="{D381C17D-DD09-4BE8-B3B6-F70F3D1ABC9E}"/>
                </a:ext>
              </a:extLst>
            </p:cNvPr>
            <p:cNvSpPr txBox="1"/>
            <p:nvPr/>
          </p:nvSpPr>
          <p:spPr>
            <a:xfrm>
              <a:off x="4032310" y="1664629"/>
              <a:ext cx="1080000" cy="230832"/>
            </a:xfrm>
            <a:prstGeom prst="rect">
              <a:avLst/>
            </a:prstGeom>
            <a:noFill/>
            <a:ln>
              <a:noFill/>
            </a:ln>
          </p:spPr>
          <p:txBody>
            <a:bodyPr wrap="square" anchor="ctr">
              <a:spAutoFit/>
            </a:bodyPr>
            <a:lstStyle/>
            <a:p>
              <a:pPr algn="ctr"/>
              <a:r>
                <a:rPr lang="ko-KR" altLang="en-US" sz="900" b="1" i="0" u="none" strike="noStrike" baseline="0" dirty="0" err="1" smtClean="0">
                  <a:latin typeface="Arial" panose="020B0604020202020204" pitchFamily="34" charset="0"/>
                  <a:cs typeface="Arial" panose="020B0604020202020204" pitchFamily="34" charset="0"/>
                </a:rPr>
                <a:t>류마티스</a:t>
              </a:r>
              <a:r>
                <a:rPr lang="ko-KR" altLang="en-US" sz="900" b="1" i="0" u="none" strike="noStrike" baseline="0" dirty="0" smtClean="0">
                  <a:latin typeface="Arial" panose="020B0604020202020204" pitchFamily="34" charset="0"/>
                  <a:cs typeface="Arial" panose="020B0604020202020204" pitchFamily="34" charset="0"/>
                </a:rPr>
                <a:t> 전문의</a:t>
              </a:r>
              <a:endParaRPr lang="en-US" sz="900" b="1" i="0" u="none" strike="noStrike" baseline="0" dirty="0">
                <a:latin typeface="Arial" panose="020B0604020202020204" pitchFamily="34" charset="0"/>
                <a:cs typeface="Arial" panose="020B0604020202020204" pitchFamily="34" charset="0"/>
              </a:endParaRPr>
            </a:p>
          </p:txBody>
        </p:sp>
        <p:grpSp>
          <p:nvGrpSpPr>
            <p:cNvPr id="39" name="Group 38">
              <a:extLst>
                <a:ext uri="{FF2B5EF4-FFF2-40B4-BE49-F238E27FC236}">
                  <a16:creationId xmlns:a16="http://schemas.microsoft.com/office/drawing/2014/main" id="{F32CF6A3-0048-48C4-BCD5-17B1B7FF7ABE}"/>
                </a:ext>
              </a:extLst>
            </p:cNvPr>
            <p:cNvGrpSpPr/>
            <p:nvPr/>
          </p:nvGrpSpPr>
          <p:grpSpPr>
            <a:xfrm>
              <a:off x="3420547" y="2072545"/>
              <a:ext cx="939485" cy="930691"/>
              <a:chOff x="3319324" y="2579952"/>
              <a:chExt cx="1017185" cy="1008000"/>
            </a:xfrm>
          </p:grpSpPr>
          <p:sp>
            <p:nvSpPr>
              <p:cNvPr id="10" name="Oval 9">
                <a:extLst>
                  <a:ext uri="{FF2B5EF4-FFF2-40B4-BE49-F238E27FC236}">
                    <a16:creationId xmlns:a16="http://schemas.microsoft.com/office/drawing/2014/main" id="{1DCB22A9-EA3C-4854-858B-65CCECDB32BD}"/>
                  </a:ext>
                </a:extLst>
              </p:cNvPr>
              <p:cNvSpPr/>
              <p:nvPr/>
            </p:nvSpPr>
            <p:spPr>
              <a:xfrm>
                <a:off x="3328509" y="2579952"/>
                <a:ext cx="1008000" cy="1008000"/>
              </a:xfrm>
              <a:prstGeom prst="ellipse">
                <a:avLst/>
              </a:prstGeom>
              <a:solidFill>
                <a:srgbClr val="FFCC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3" name="TextBox 12">
                <a:extLst>
                  <a:ext uri="{FF2B5EF4-FFF2-40B4-BE49-F238E27FC236}">
                    <a16:creationId xmlns:a16="http://schemas.microsoft.com/office/drawing/2014/main" id="{697267F9-ACCF-4BF9-A8E4-DC8D26712D95}"/>
                  </a:ext>
                </a:extLst>
              </p:cNvPr>
              <p:cNvSpPr txBox="1"/>
              <p:nvPr/>
            </p:nvSpPr>
            <p:spPr>
              <a:xfrm>
                <a:off x="3319324" y="2809417"/>
                <a:ext cx="1002210" cy="550015"/>
              </a:xfrm>
              <a:prstGeom prst="rect">
                <a:avLst/>
              </a:prstGeom>
              <a:noFill/>
              <a:ln>
                <a:noFill/>
              </a:ln>
            </p:spPr>
            <p:txBody>
              <a:bodyPr wrap="square">
                <a:spAutoFit/>
              </a:bodyPr>
              <a:lstStyle/>
              <a:p>
                <a:pPr algn="ctr"/>
                <a:r>
                  <a:rPr lang="ko-KR" altLang="en-US" sz="900" b="1" i="0" u="none" strike="noStrike" baseline="0" dirty="0" err="1" smtClean="0">
                    <a:latin typeface="Arial" panose="020B0604020202020204" pitchFamily="34" charset="0"/>
                    <a:cs typeface="Arial" panose="020B0604020202020204" pitchFamily="34" charset="0"/>
                  </a:rPr>
                  <a:t>건선관절염</a:t>
                </a:r>
                <a:r>
                  <a:rPr lang="ko-KR" altLang="en-US" sz="900" b="1" i="0" u="none" strike="noStrike" baseline="0" dirty="0" smtClean="0">
                    <a:latin typeface="Arial" panose="020B0604020202020204" pitchFamily="34" charset="0"/>
                    <a:cs typeface="Arial" panose="020B0604020202020204" pitchFamily="34" charset="0"/>
                  </a:rPr>
                  <a:t> 환자</a:t>
                </a:r>
                <a:r>
                  <a:rPr lang="en-US" altLang="ko-KR" sz="900" b="1" dirty="0" smtClean="0">
                    <a:latin typeface="Arial" panose="020B0604020202020204" pitchFamily="34" charset="0"/>
                    <a:cs typeface="Arial" panose="020B0604020202020204" pitchFamily="34" charset="0"/>
                  </a:rPr>
                  <a:t>, </a:t>
                </a:r>
              </a:p>
              <a:p>
                <a:pPr algn="ctr"/>
                <a:r>
                  <a:rPr lang="ko-KR" altLang="en-US" sz="900" b="1" i="0" u="none" strike="noStrike" baseline="0" dirty="0" smtClean="0">
                    <a:latin typeface="Arial" panose="020B0604020202020204" pitchFamily="34" charset="0"/>
                    <a:cs typeface="Arial" panose="020B0604020202020204" pitchFamily="34" charset="0"/>
                  </a:rPr>
                  <a:t>가족</a:t>
                </a:r>
                <a:r>
                  <a:rPr lang="en-US" altLang="ko-KR" sz="900" b="1" i="0" u="none" strike="noStrike" baseline="0" dirty="0" smtClean="0">
                    <a:latin typeface="Arial" panose="020B0604020202020204" pitchFamily="34" charset="0"/>
                    <a:cs typeface="Arial" panose="020B0604020202020204" pitchFamily="34" charset="0"/>
                  </a:rPr>
                  <a:t>/</a:t>
                </a:r>
                <a:r>
                  <a:rPr lang="ko-KR" altLang="en-US" sz="900" b="1" i="0" u="none" strike="noStrike" baseline="0" dirty="0" smtClean="0">
                    <a:latin typeface="Arial" panose="020B0604020202020204" pitchFamily="34" charset="0"/>
                    <a:cs typeface="Arial" panose="020B0604020202020204" pitchFamily="34" charset="0"/>
                  </a:rPr>
                  <a:t>간병인</a:t>
                </a:r>
                <a:endParaRPr lang="en-US" altLang="ko-KR" sz="900" b="1" i="0" u="none" strike="noStrike" baseline="0" dirty="0" smtClean="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9A687539-9909-4277-915B-4C13C46DFB6F}"/>
                </a:ext>
              </a:extLst>
            </p:cNvPr>
            <p:cNvGrpSpPr/>
            <p:nvPr/>
          </p:nvGrpSpPr>
          <p:grpSpPr>
            <a:xfrm>
              <a:off x="4700299" y="2072545"/>
              <a:ext cx="1077839" cy="930691"/>
              <a:chOff x="4704916" y="2579952"/>
              <a:chExt cx="1166981" cy="1008000"/>
            </a:xfrm>
          </p:grpSpPr>
          <p:sp>
            <p:nvSpPr>
              <p:cNvPr id="11" name="Oval 10">
                <a:extLst>
                  <a:ext uri="{FF2B5EF4-FFF2-40B4-BE49-F238E27FC236}">
                    <a16:creationId xmlns:a16="http://schemas.microsoft.com/office/drawing/2014/main" id="{393764FC-515C-43D1-A0C4-01D2A63AF285}"/>
                  </a:ext>
                </a:extLst>
              </p:cNvPr>
              <p:cNvSpPr/>
              <p:nvPr/>
            </p:nvSpPr>
            <p:spPr>
              <a:xfrm>
                <a:off x="4792782" y="2579952"/>
                <a:ext cx="1008000" cy="1008000"/>
              </a:xfrm>
              <a:prstGeom prst="ellipse">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5" name="TextBox 14">
                <a:extLst>
                  <a:ext uri="{FF2B5EF4-FFF2-40B4-BE49-F238E27FC236}">
                    <a16:creationId xmlns:a16="http://schemas.microsoft.com/office/drawing/2014/main" id="{BD7010C0-CD86-43BE-9815-E0E3D98514BC}"/>
                  </a:ext>
                </a:extLst>
              </p:cNvPr>
              <p:cNvSpPr txBox="1"/>
              <p:nvPr/>
            </p:nvSpPr>
            <p:spPr>
              <a:xfrm>
                <a:off x="4704916" y="2902714"/>
                <a:ext cx="1166981" cy="400011"/>
              </a:xfrm>
              <a:prstGeom prst="rect">
                <a:avLst/>
              </a:prstGeom>
              <a:noFill/>
              <a:ln>
                <a:noFill/>
              </a:ln>
            </p:spPr>
            <p:txBody>
              <a:bodyPr wrap="square">
                <a:spAutoFit/>
              </a:bodyPr>
              <a:lstStyle/>
              <a:p>
                <a:pPr algn="ctr"/>
                <a:r>
                  <a:rPr lang="ko-KR" altLang="en-US" sz="900" b="1" dirty="0" err="1" smtClean="0">
                    <a:latin typeface="Arial" panose="020B0604020202020204" pitchFamily="34" charset="0"/>
                    <a:cs typeface="Arial" panose="020B0604020202020204" pitchFamily="34" charset="0"/>
                  </a:rPr>
                  <a:t>류마티스</a:t>
                </a:r>
                <a:r>
                  <a:rPr lang="en-US" altLang="ko-KR" sz="900" b="1" dirty="0" smtClean="0">
                    <a:latin typeface="Arial" panose="020B0604020202020204" pitchFamily="34" charset="0"/>
                    <a:cs typeface="Arial" panose="020B0604020202020204" pitchFamily="34" charset="0"/>
                  </a:rPr>
                  <a:t>/</a:t>
                </a:r>
                <a:r>
                  <a:rPr lang="ko-KR" altLang="en-US" sz="900" b="1" dirty="0" smtClean="0">
                    <a:latin typeface="Arial" panose="020B0604020202020204" pitchFamily="34" charset="0"/>
                    <a:cs typeface="Arial" panose="020B0604020202020204" pitchFamily="34" charset="0"/>
                  </a:rPr>
                  <a:t>피부과 전문임상간호사</a:t>
                </a:r>
                <a:endParaRPr lang="en-US" sz="900" b="1" dirty="0">
                  <a:latin typeface="Arial" panose="020B0604020202020204" pitchFamily="34" charset="0"/>
                  <a:cs typeface="Arial" panose="020B0604020202020204" pitchFamily="34" charset="0"/>
                </a:endParaRPr>
              </a:p>
            </p:txBody>
          </p:sp>
        </p:grpSp>
        <p:grpSp>
          <p:nvGrpSpPr>
            <p:cNvPr id="40" name="Group 39">
              <a:extLst>
                <a:ext uri="{FF2B5EF4-FFF2-40B4-BE49-F238E27FC236}">
                  <a16:creationId xmlns:a16="http://schemas.microsoft.com/office/drawing/2014/main" id="{54CAC495-5E7C-4C7D-9474-146947A7D5A5}"/>
                </a:ext>
              </a:extLst>
            </p:cNvPr>
            <p:cNvGrpSpPr/>
            <p:nvPr/>
          </p:nvGrpSpPr>
          <p:grpSpPr>
            <a:xfrm>
              <a:off x="4078700" y="2828765"/>
              <a:ext cx="997672" cy="930691"/>
              <a:chOff x="4029581" y="1617782"/>
              <a:chExt cx="1080184" cy="1008000"/>
            </a:xfrm>
          </p:grpSpPr>
          <p:sp>
            <p:nvSpPr>
              <p:cNvPr id="43" name="Oval 42">
                <a:extLst>
                  <a:ext uri="{FF2B5EF4-FFF2-40B4-BE49-F238E27FC236}">
                    <a16:creationId xmlns:a16="http://schemas.microsoft.com/office/drawing/2014/main" id="{C1ECBD9D-5489-41B9-8CD3-A4FCD169BCAD}"/>
                  </a:ext>
                </a:extLst>
              </p:cNvPr>
              <p:cNvSpPr/>
              <p:nvPr/>
            </p:nvSpPr>
            <p:spPr>
              <a:xfrm>
                <a:off x="4065673" y="1617782"/>
                <a:ext cx="1008000" cy="1008000"/>
              </a:xfrm>
              <a:prstGeom prst="ellipse">
                <a:avLst/>
              </a:prstGeom>
              <a:solidFill>
                <a:srgbClr val="CCFF99"/>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4" name="TextBox 43">
                <a:extLst>
                  <a:ext uri="{FF2B5EF4-FFF2-40B4-BE49-F238E27FC236}">
                    <a16:creationId xmlns:a16="http://schemas.microsoft.com/office/drawing/2014/main" id="{5C0979C0-EA63-49C8-8072-FF0C71C833FB}"/>
                  </a:ext>
                </a:extLst>
              </p:cNvPr>
              <p:cNvSpPr txBox="1"/>
              <p:nvPr/>
            </p:nvSpPr>
            <p:spPr>
              <a:xfrm>
                <a:off x="4029581" y="2006366"/>
                <a:ext cx="1080184" cy="250006"/>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피부과 전문의</a:t>
                </a:r>
                <a:endParaRPr lang="en-US" sz="900" b="1" i="0" u="none" strike="noStrike" baseline="0" dirty="0">
                  <a:latin typeface="Arial" panose="020B0604020202020204" pitchFamily="34" charset="0"/>
                  <a:cs typeface="Arial" panose="020B0604020202020204" pitchFamily="34" charset="0"/>
                </a:endParaRPr>
              </a:p>
            </p:txBody>
          </p:sp>
        </p:grpSp>
      </p:grpSp>
      <p:sp>
        <p:nvSpPr>
          <p:cNvPr id="46" name="Arrow: Up-Down 45">
            <a:extLst>
              <a:ext uri="{FF2B5EF4-FFF2-40B4-BE49-F238E27FC236}">
                <a16:creationId xmlns:a16="http://schemas.microsoft.com/office/drawing/2014/main" id="{24418936-C4B8-461E-975A-09DCEC39DB3C}"/>
              </a:ext>
            </a:extLst>
          </p:cNvPr>
          <p:cNvSpPr/>
          <p:nvPr/>
        </p:nvSpPr>
        <p:spPr>
          <a:xfrm rot="6589357">
            <a:off x="5750588" y="2830483"/>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47" name="Group 46">
            <a:extLst>
              <a:ext uri="{FF2B5EF4-FFF2-40B4-BE49-F238E27FC236}">
                <a16:creationId xmlns:a16="http://schemas.microsoft.com/office/drawing/2014/main" id="{DB8F191A-DD82-406E-B65E-02A7C8007E91}"/>
              </a:ext>
            </a:extLst>
          </p:cNvPr>
          <p:cNvGrpSpPr/>
          <p:nvPr/>
        </p:nvGrpSpPr>
        <p:grpSpPr>
          <a:xfrm>
            <a:off x="6118317" y="2904997"/>
            <a:ext cx="997672" cy="930691"/>
            <a:chOff x="1370105" y="2453110"/>
            <a:chExt cx="1080184" cy="1008000"/>
          </a:xfrm>
        </p:grpSpPr>
        <p:sp>
          <p:nvSpPr>
            <p:cNvPr id="48" name="Oval 47">
              <a:extLst>
                <a:ext uri="{FF2B5EF4-FFF2-40B4-BE49-F238E27FC236}">
                  <a16:creationId xmlns:a16="http://schemas.microsoft.com/office/drawing/2014/main" id="{8BC9BA2A-9430-4A0C-B8F2-5F22258A587B}"/>
                </a:ext>
              </a:extLst>
            </p:cNvPr>
            <p:cNvSpPr/>
            <p:nvPr/>
          </p:nvSpPr>
          <p:spPr>
            <a:xfrm>
              <a:off x="1401988" y="2453110"/>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9" name="TextBox 48">
              <a:extLst>
                <a:ext uri="{FF2B5EF4-FFF2-40B4-BE49-F238E27FC236}">
                  <a16:creationId xmlns:a16="http://schemas.microsoft.com/office/drawing/2014/main" id="{6E606B05-DDEE-44E3-911F-2E6C568490E6}"/>
                </a:ext>
              </a:extLst>
            </p:cNvPr>
            <p:cNvSpPr txBox="1"/>
            <p:nvPr/>
          </p:nvSpPr>
          <p:spPr>
            <a:xfrm>
              <a:off x="1370105" y="2737278"/>
              <a:ext cx="1080184" cy="250006"/>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소화기 전문의</a:t>
              </a:r>
              <a:endParaRPr lang="en-US" sz="900" b="1" dirty="0">
                <a:latin typeface="Arial" panose="020B0604020202020204" pitchFamily="34" charset="0"/>
                <a:cs typeface="Arial" panose="020B0604020202020204" pitchFamily="34" charset="0"/>
              </a:endParaRPr>
            </a:p>
          </p:txBody>
        </p:sp>
      </p:grpSp>
      <p:sp>
        <p:nvSpPr>
          <p:cNvPr id="50" name="TextBox 49">
            <a:extLst>
              <a:ext uri="{FF2B5EF4-FFF2-40B4-BE49-F238E27FC236}">
                <a16:creationId xmlns:a16="http://schemas.microsoft.com/office/drawing/2014/main" id="{9F3A93F7-7BA4-4520-8BBA-E4E1D3632427}"/>
              </a:ext>
            </a:extLst>
          </p:cNvPr>
          <p:cNvSpPr txBox="1"/>
          <p:nvPr/>
        </p:nvSpPr>
        <p:spPr>
          <a:xfrm>
            <a:off x="800496" y="3942703"/>
            <a:ext cx="878399" cy="230832"/>
          </a:xfrm>
          <a:prstGeom prst="rect">
            <a:avLst/>
          </a:prstGeom>
          <a:noFill/>
          <a:ln>
            <a:noFill/>
          </a:ln>
        </p:spPr>
        <p:txBody>
          <a:bodyPr wrap="square">
            <a:spAutoFit/>
          </a:bodyPr>
          <a:lstStyle/>
          <a:p>
            <a:r>
              <a:rPr lang="en-US" sz="900" i="0" u="none" strike="noStrike" baseline="0" dirty="0">
                <a:latin typeface="Arial" panose="020B0604020202020204" pitchFamily="34" charset="0"/>
                <a:cs typeface="Arial" panose="020B0604020202020204" pitchFamily="34" charset="0"/>
              </a:rPr>
              <a:t>Collaboration</a:t>
            </a:r>
          </a:p>
        </p:txBody>
      </p:sp>
      <p:sp>
        <p:nvSpPr>
          <p:cNvPr id="14" name="Arrow: Up-Down 13">
            <a:extLst>
              <a:ext uri="{FF2B5EF4-FFF2-40B4-BE49-F238E27FC236}">
                <a16:creationId xmlns:a16="http://schemas.microsoft.com/office/drawing/2014/main" id="{A5679B85-1490-4135-9E6A-7550EBB43DFA}"/>
              </a:ext>
            </a:extLst>
          </p:cNvPr>
          <p:cNvSpPr/>
          <p:nvPr/>
        </p:nvSpPr>
        <p:spPr>
          <a:xfrm rot="13339676">
            <a:off x="3450236" y="3276435"/>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17" name="Group 16">
            <a:extLst>
              <a:ext uri="{FF2B5EF4-FFF2-40B4-BE49-F238E27FC236}">
                <a16:creationId xmlns:a16="http://schemas.microsoft.com/office/drawing/2014/main" id="{7B469F27-8E98-441B-9202-2CEBFC36E4C0}"/>
              </a:ext>
            </a:extLst>
          </p:cNvPr>
          <p:cNvGrpSpPr/>
          <p:nvPr/>
        </p:nvGrpSpPr>
        <p:grpSpPr>
          <a:xfrm>
            <a:off x="2616032" y="3655797"/>
            <a:ext cx="1063628" cy="930691"/>
            <a:chOff x="2908197" y="4151792"/>
            <a:chExt cx="1063628" cy="930691"/>
          </a:xfrm>
        </p:grpSpPr>
        <p:sp>
          <p:nvSpPr>
            <p:cNvPr id="54" name="Oval 53">
              <a:extLst>
                <a:ext uri="{FF2B5EF4-FFF2-40B4-BE49-F238E27FC236}">
                  <a16:creationId xmlns:a16="http://schemas.microsoft.com/office/drawing/2014/main" id="{8231C18A-6991-4157-8A87-9671081507CE}"/>
                </a:ext>
              </a:extLst>
            </p:cNvPr>
            <p:cNvSpPr/>
            <p:nvPr/>
          </p:nvSpPr>
          <p:spPr>
            <a:xfrm>
              <a:off x="2974510" y="4151792"/>
              <a:ext cx="931002" cy="930691"/>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5" name="TextBox 54">
              <a:extLst>
                <a:ext uri="{FF2B5EF4-FFF2-40B4-BE49-F238E27FC236}">
                  <a16:creationId xmlns:a16="http://schemas.microsoft.com/office/drawing/2014/main" id="{F3770B1B-7968-4B38-8DDD-A4D9743E1DDD}"/>
                </a:ext>
              </a:extLst>
            </p:cNvPr>
            <p:cNvSpPr txBox="1"/>
            <p:nvPr/>
          </p:nvSpPr>
          <p:spPr>
            <a:xfrm>
              <a:off x="2908197" y="4432471"/>
              <a:ext cx="1063628" cy="230832"/>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가족</a:t>
              </a:r>
              <a:r>
                <a:rPr lang="en-US" altLang="ko-KR" sz="900" b="1" dirty="0" smtClean="0">
                  <a:latin typeface="Arial" panose="020B0604020202020204" pitchFamily="34" charset="0"/>
                  <a:cs typeface="Arial" panose="020B0604020202020204" pitchFamily="34" charset="0"/>
                </a:rPr>
                <a:t>/</a:t>
              </a:r>
              <a:r>
                <a:rPr lang="ko-KR" altLang="en-US" sz="900" b="1" dirty="0" smtClean="0">
                  <a:latin typeface="Arial" panose="020B0604020202020204" pitchFamily="34" charset="0"/>
                  <a:cs typeface="Arial" panose="020B0604020202020204" pitchFamily="34" charset="0"/>
                </a:rPr>
                <a:t>지원 시스템</a:t>
              </a:r>
              <a:endParaRPr lang="en-US" sz="900" b="1" dirty="0">
                <a:latin typeface="Arial" panose="020B0604020202020204" pitchFamily="34" charset="0"/>
                <a:cs typeface="Arial" panose="020B0604020202020204" pitchFamily="34" charset="0"/>
              </a:endParaRPr>
            </a:p>
          </p:txBody>
        </p:sp>
      </p:grpSp>
      <p:sp>
        <p:nvSpPr>
          <p:cNvPr id="59" name="Arrow: Up-Down 58">
            <a:extLst>
              <a:ext uri="{FF2B5EF4-FFF2-40B4-BE49-F238E27FC236}">
                <a16:creationId xmlns:a16="http://schemas.microsoft.com/office/drawing/2014/main" id="{AE607D98-3B36-4406-9BC7-8FE2AB8F9ABC}"/>
              </a:ext>
            </a:extLst>
          </p:cNvPr>
          <p:cNvSpPr/>
          <p:nvPr/>
        </p:nvSpPr>
        <p:spPr>
          <a:xfrm rot="5400000">
            <a:off x="362418" y="3776368"/>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3" name="Arrow: Up-Down 2">
            <a:extLst>
              <a:ext uri="{FF2B5EF4-FFF2-40B4-BE49-F238E27FC236}">
                <a16:creationId xmlns:a16="http://schemas.microsoft.com/office/drawing/2014/main" id="{E3E891C9-28E0-4B3D-BA9A-3772A402190F}"/>
              </a:ext>
            </a:extLst>
          </p:cNvPr>
          <p:cNvSpPr/>
          <p:nvPr/>
        </p:nvSpPr>
        <p:spPr>
          <a:xfrm rot="5400000">
            <a:off x="5966655" y="2214208"/>
            <a:ext cx="338228" cy="53834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52" name="Group 51">
            <a:extLst>
              <a:ext uri="{FF2B5EF4-FFF2-40B4-BE49-F238E27FC236}">
                <a16:creationId xmlns:a16="http://schemas.microsoft.com/office/drawing/2014/main" id="{8D58366C-DD39-4618-9A7F-B7558EE83B26}"/>
              </a:ext>
            </a:extLst>
          </p:cNvPr>
          <p:cNvGrpSpPr/>
          <p:nvPr/>
        </p:nvGrpSpPr>
        <p:grpSpPr>
          <a:xfrm>
            <a:off x="6384222" y="1991025"/>
            <a:ext cx="997672" cy="930691"/>
            <a:chOff x="6699926" y="1760601"/>
            <a:chExt cx="1080184" cy="1008000"/>
          </a:xfrm>
        </p:grpSpPr>
        <p:sp>
          <p:nvSpPr>
            <p:cNvPr id="53" name="Oval 52">
              <a:extLst>
                <a:ext uri="{FF2B5EF4-FFF2-40B4-BE49-F238E27FC236}">
                  <a16:creationId xmlns:a16="http://schemas.microsoft.com/office/drawing/2014/main" id="{56C8608B-2FFF-45C9-B6DD-1AB588D21353}"/>
                </a:ext>
              </a:extLst>
            </p:cNvPr>
            <p:cNvSpPr/>
            <p:nvPr/>
          </p:nvSpPr>
          <p:spPr>
            <a:xfrm>
              <a:off x="6734011" y="1760601"/>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6" name="TextBox 55">
              <a:extLst>
                <a:ext uri="{FF2B5EF4-FFF2-40B4-BE49-F238E27FC236}">
                  <a16:creationId xmlns:a16="http://schemas.microsoft.com/office/drawing/2014/main" id="{78381419-176B-4A80-B722-759317EDFEB3}"/>
                </a:ext>
              </a:extLst>
            </p:cNvPr>
            <p:cNvSpPr txBox="1"/>
            <p:nvPr/>
          </p:nvSpPr>
          <p:spPr>
            <a:xfrm>
              <a:off x="6699926" y="2130604"/>
              <a:ext cx="1080184" cy="400011"/>
            </a:xfrm>
            <a:prstGeom prst="rect">
              <a:avLst/>
            </a:prstGeom>
            <a:noFill/>
            <a:ln>
              <a:noFill/>
            </a:ln>
          </p:spPr>
          <p:txBody>
            <a:bodyPr wrap="square">
              <a:spAutoFit/>
            </a:bodyPr>
            <a:lstStyle/>
            <a:p>
              <a:pPr algn="ctr"/>
              <a:r>
                <a:rPr lang="ko-KR" altLang="en-US" sz="900" b="1" i="0" u="none" strike="noStrike" baseline="0" dirty="0" smtClean="0">
                  <a:latin typeface="Arial" panose="020B0604020202020204" pitchFamily="34" charset="0"/>
                  <a:cs typeface="Arial" panose="020B0604020202020204" pitchFamily="34" charset="0"/>
                </a:rPr>
                <a:t>정형외과 전문의</a:t>
              </a:r>
              <a:endParaRPr lang="en-US" sz="900" b="1" i="0" u="none" strike="noStrike" baseline="0" dirty="0">
                <a:latin typeface="Arial" panose="020B0604020202020204" pitchFamily="34" charset="0"/>
                <a:cs typeface="Arial" panose="020B0604020202020204" pitchFamily="34" charset="0"/>
              </a:endParaRPr>
            </a:p>
          </p:txBody>
        </p:sp>
      </p:grpSp>
      <p:grpSp>
        <p:nvGrpSpPr>
          <p:cNvPr id="57" name="Group 56">
            <a:extLst>
              <a:ext uri="{FF2B5EF4-FFF2-40B4-BE49-F238E27FC236}">
                <a16:creationId xmlns:a16="http://schemas.microsoft.com/office/drawing/2014/main" id="{D2C49EE0-A515-4CDA-BD5A-4656D131A4D2}"/>
              </a:ext>
            </a:extLst>
          </p:cNvPr>
          <p:cNvGrpSpPr/>
          <p:nvPr/>
        </p:nvGrpSpPr>
        <p:grpSpPr>
          <a:xfrm>
            <a:off x="4078700" y="4058119"/>
            <a:ext cx="997672" cy="930691"/>
            <a:chOff x="1361604" y="2453110"/>
            <a:chExt cx="1080184" cy="1008000"/>
          </a:xfrm>
        </p:grpSpPr>
        <p:sp>
          <p:nvSpPr>
            <p:cNvPr id="58" name="Oval 57">
              <a:extLst>
                <a:ext uri="{FF2B5EF4-FFF2-40B4-BE49-F238E27FC236}">
                  <a16:creationId xmlns:a16="http://schemas.microsoft.com/office/drawing/2014/main" id="{DF213A6D-C4CA-4F4D-B221-710FB5818CAB}"/>
                </a:ext>
              </a:extLst>
            </p:cNvPr>
            <p:cNvSpPr/>
            <p:nvPr/>
          </p:nvSpPr>
          <p:spPr>
            <a:xfrm>
              <a:off x="1401989" y="2453110"/>
              <a:ext cx="1008000" cy="1008000"/>
            </a:xfrm>
            <a:prstGeom prst="ellipse">
              <a:avLst/>
            </a:prstGeom>
            <a:solidFill>
              <a:schemeClr val="bg2"/>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0" name="TextBox 59">
              <a:extLst>
                <a:ext uri="{FF2B5EF4-FFF2-40B4-BE49-F238E27FC236}">
                  <a16:creationId xmlns:a16="http://schemas.microsoft.com/office/drawing/2014/main" id="{6A35821B-B279-42D3-AE24-275D76FCB4AA}"/>
                </a:ext>
              </a:extLst>
            </p:cNvPr>
            <p:cNvSpPr txBox="1"/>
            <p:nvPr/>
          </p:nvSpPr>
          <p:spPr>
            <a:xfrm>
              <a:off x="1361604" y="2843796"/>
              <a:ext cx="1080184" cy="400011"/>
            </a:xfrm>
            <a:prstGeom prst="rect">
              <a:avLst/>
            </a:prstGeom>
            <a:noFill/>
            <a:ln>
              <a:noFill/>
            </a:ln>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지원보건전문인</a:t>
              </a:r>
              <a:r>
                <a:rPr lang="en-US" sz="900" b="1" dirty="0" smtClean="0">
                  <a:latin typeface="Arial" panose="020B0604020202020204" pitchFamily="34" charset="0"/>
                  <a:cs typeface="Arial" panose="020B0604020202020204" pitchFamily="34" charset="0"/>
                </a:rPr>
                <a:t>*</a:t>
              </a:r>
              <a:endParaRPr lang="en-US" sz="900" b="1" i="0" u="none" strike="noStrike" baseline="0" dirty="0">
                <a:latin typeface="Arial" panose="020B0604020202020204" pitchFamily="34" charset="0"/>
                <a:cs typeface="Arial" panose="020B0604020202020204" pitchFamily="34" charset="0"/>
              </a:endParaRPr>
            </a:p>
          </p:txBody>
        </p:sp>
      </p:grpSp>
      <p:sp>
        <p:nvSpPr>
          <p:cNvPr id="9" name="Arrow: Up-Down 8">
            <a:extLst>
              <a:ext uri="{FF2B5EF4-FFF2-40B4-BE49-F238E27FC236}">
                <a16:creationId xmlns:a16="http://schemas.microsoft.com/office/drawing/2014/main" id="{77A1FA5C-67B8-4C62-B56C-EDC48252E835}"/>
              </a:ext>
            </a:extLst>
          </p:cNvPr>
          <p:cNvSpPr/>
          <p:nvPr/>
        </p:nvSpPr>
        <p:spPr>
          <a:xfrm rot="10800000">
            <a:off x="4402886" y="3589313"/>
            <a:ext cx="338228" cy="456228"/>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2" name="TextBox 61">
            <a:extLst>
              <a:ext uri="{FF2B5EF4-FFF2-40B4-BE49-F238E27FC236}">
                <a16:creationId xmlns:a16="http://schemas.microsoft.com/office/drawing/2014/main" id="{9C43EF12-EE7A-4A51-AB21-802AC645BC6F}"/>
              </a:ext>
            </a:extLst>
          </p:cNvPr>
          <p:cNvSpPr txBox="1"/>
          <p:nvPr/>
        </p:nvSpPr>
        <p:spPr>
          <a:xfrm>
            <a:off x="164565" y="4346975"/>
            <a:ext cx="2195976" cy="307777"/>
          </a:xfrm>
          <a:prstGeom prst="rect">
            <a:avLst/>
          </a:prstGeom>
          <a:noFill/>
        </p:spPr>
        <p:txBody>
          <a:bodyPr wrap="square">
            <a:spAutoFit/>
          </a:bodyPr>
          <a:lstStyle/>
          <a:p>
            <a:pPr>
              <a:spcAft>
                <a:spcPts val="200"/>
              </a:spcAft>
            </a:pPr>
            <a:r>
              <a:rPr lang="en-US" sz="700" dirty="0" smtClean="0">
                <a:latin typeface="Arial" panose="020B0604020202020204" pitchFamily="34" charset="0"/>
                <a:cs typeface="Arial" panose="020B0604020202020204" pitchFamily="34" charset="0"/>
              </a:rPr>
              <a:t>*</a:t>
            </a:r>
            <a:r>
              <a:rPr lang="ko-KR" altLang="en-US" sz="700" dirty="0">
                <a:latin typeface="Arial" panose="020B0604020202020204" pitchFamily="34" charset="0"/>
                <a:cs typeface="Arial" panose="020B0604020202020204" pitchFamily="34" charset="0"/>
              </a:rPr>
              <a:t> 지원보건전문인에는 </a:t>
            </a:r>
            <a:r>
              <a:rPr lang="ko-KR" altLang="en-US" sz="700" dirty="0" err="1">
                <a:latin typeface="Arial" panose="020B0604020202020204" pitchFamily="34" charset="0"/>
                <a:cs typeface="Arial" panose="020B0604020202020204" pitchFamily="34" charset="0"/>
              </a:rPr>
              <a:t>재활치료사</a:t>
            </a:r>
            <a:r>
              <a:rPr lang="en-US" altLang="ko-KR" sz="700" dirty="0">
                <a:latin typeface="Arial" panose="020B0604020202020204" pitchFamily="34" charset="0"/>
                <a:cs typeface="Arial" panose="020B0604020202020204" pitchFamily="34" charset="0"/>
              </a:rPr>
              <a:t>, </a:t>
            </a:r>
            <a:r>
              <a:rPr lang="ko-KR" altLang="en-US" sz="700" dirty="0" err="1">
                <a:latin typeface="Arial" panose="020B0604020202020204" pitchFamily="34" charset="0"/>
                <a:cs typeface="Arial" panose="020B0604020202020204" pitchFamily="34" charset="0"/>
              </a:rPr>
              <a:t>운동치료사</a:t>
            </a:r>
            <a:r>
              <a:rPr lang="en-US" altLang="ko-KR" sz="700" dirty="0">
                <a:latin typeface="Arial" panose="020B0604020202020204" pitchFamily="34" charset="0"/>
                <a:cs typeface="Arial" panose="020B0604020202020204" pitchFamily="34" charset="0"/>
              </a:rPr>
              <a:t>, </a:t>
            </a:r>
            <a:r>
              <a:rPr lang="ko-KR" altLang="en-US" sz="700" dirty="0" err="1">
                <a:latin typeface="Arial" panose="020B0604020202020204" pitchFamily="34" charset="0"/>
                <a:cs typeface="Arial" panose="020B0604020202020204" pitchFamily="34" charset="0"/>
              </a:rPr>
              <a:t>직업치료사</a:t>
            </a:r>
            <a:r>
              <a:rPr lang="ko-KR" altLang="en-US" sz="700" dirty="0">
                <a:latin typeface="Arial" panose="020B0604020202020204" pitchFamily="34" charset="0"/>
                <a:cs typeface="Arial" panose="020B0604020202020204" pitchFamily="34" charset="0"/>
              </a:rPr>
              <a:t> 등이 </a:t>
            </a:r>
            <a:r>
              <a:rPr lang="ko-KR" altLang="en-US" sz="700" dirty="0" smtClean="0">
                <a:latin typeface="Arial" panose="020B0604020202020204" pitchFamily="34" charset="0"/>
                <a:cs typeface="Arial" panose="020B0604020202020204" pitchFamily="34" charset="0"/>
              </a:rPr>
              <a:t>포함됨</a:t>
            </a:r>
            <a:r>
              <a:rPr lang="en-US" sz="700" dirty="0" smtClean="0">
                <a:latin typeface="Arial" panose="020B0604020202020204" pitchFamily="34" charset="0"/>
                <a:cs typeface="Arial" panose="020B0604020202020204" pitchFamily="34" charset="0"/>
              </a:rPr>
              <a:t>.</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889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Straight Arrow Connector 79">
            <a:extLst>
              <a:ext uri="{FF2B5EF4-FFF2-40B4-BE49-F238E27FC236}">
                <a16:creationId xmlns:a16="http://schemas.microsoft.com/office/drawing/2014/main" id="{31FFAD14-E490-45A9-940C-137B6C0A0E8D}"/>
              </a:ext>
            </a:extLst>
          </p:cNvPr>
          <p:cNvCxnSpPr>
            <a:cxnSpLocks/>
          </p:cNvCxnSpPr>
          <p:nvPr/>
        </p:nvCxnSpPr>
        <p:spPr>
          <a:xfrm>
            <a:off x="6000332" y="2519263"/>
            <a:ext cx="2736000" cy="0"/>
          </a:xfrm>
          <a:prstGeom prst="straightConnector1">
            <a:avLst/>
          </a:prstGeom>
          <a:ln w="38100">
            <a:solidFill>
              <a:srgbClr val="0070C0">
                <a:alpha val="50196"/>
              </a:srgb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Rectangle: Rounded Corners 51">
            <a:extLst>
              <a:ext uri="{FF2B5EF4-FFF2-40B4-BE49-F238E27FC236}">
                <a16:creationId xmlns:a16="http://schemas.microsoft.com/office/drawing/2014/main" id="{2FA5ABF7-92CF-444F-ABC8-15D4444606E6}"/>
              </a:ext>
            </a:extLst>
          </p:cNvPr>
          <p:cNvSpPr/>
          <p:nvPr/>
        </p:nvSpPr>
        <p:spPr>
          <a:xfrm>
            <a:off x="3372435" y="2760121"/>
            <a:ext cx="2404800" cy="1025501"/>
          </a:xfrm>
          <a:prstGeom prst="roundRect">
            <a:avLst>
              <a:gd name="adj" fmla="val 3793"/>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sp>
        <p:nvSpPr>
          <p:cNvPr id="50" name="Rectangle: Rounded Corners 49">
            <a:extLst>
              <a:ext uri="{FF2B5EF4-FFF2-40B4-BE49-F238E27FC236}">
                <a16:creationId xmlns:a16="http://schemas.microsoft.com/office/drawing/2014/main" id="{5F68C07D-4536-4830-84AC-D77C25FF6F28}"/>
              </a:ext>
            </a:extLst>
          </p:cNvPr>
          <p:cNvSpPr/>
          <p:nvPr/>
        </p:nvSpPr>
        <p:spPr>
          <a:xfrm>
            <a:off x="3372435" y="1244004"/>
            <a:ext cx="2404800" cy="1021261"/>
          </a:xfrm>
          <a:prstGeom prst="roundRect">
            <a:avLst>
              <a:gd name="adj" fmla="val 3793"/>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sp>
        <p:nvSpPr>
          <p:cNvPr id="48" name="Rectangle: Rounded Corners 47">
            <a:extLst>
              <a:ext uri="{FF2B5EF4-FFF2-40B4-BE49-F238E27FC236}">
                <a16:creationId xmlns:a16="http://schemas.microsoft.com/office/drawing/2014/main" id="{106BA3B2-F4FA-4F34-A4A7-9BEB9641F678}"/>
              </a:ext>
            </a:extLst>
          </p:cNvPr>
          <p:cNvSpPr/>
          <p:nvPr/>
        </p:nvSpPr>
        <p:spPr>
          <a:xfrm>
            <a:off x="592089" y="1243695"/>
            <a:ext cx="2404800" cy="2541927"/>
          </a:xfrm>
          <a:prstGeom prst="roundRect">
            <a:avLst>
              <a:gd name="adj" fmla="val 3793"/>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sp>
        <p:nvSpPr>
          <p:cNvPr id="2" name="Title 1">
            <a:extLst>
              <a:ext uri="{FF2B5EF4-FFF2-40B4-BE49-F238E27FC236}">
                <a16:creationId xmlns:a16="http://schemas.microsoft.com/office/drawing/2014/main" id="{0A9DB785-2476-4281-8E82-DF4DA8422183}"/>
              </a:ext>
            </a:extLst>
          </p:cNvPr>
          <p:cNvSpPr>
            <a:spLocks noGrp="1"/>
          </p:cNvSpPr>
          <p:nvPr>
            <p:ph type="title"/>
          </p:nvPr>
        </p:nvSpPr>
        <p:spPr/>
        <p:txBody>
          <a:bodyPr/>
          <a:lstStyle/>
          <a:p>
            <a:r>
              <a:rPr lang="ko-KR" altLang="en-US" kern="0" dirty="0" err="1" smtClean="0"/>
              <a:t>건선관절염</a:t>
            </a:r>
            <a:r>
              <a:rPr lang="ko-KR" altLang="en-US" kern="0" dirty="0" smtClean="0"/>
              <a:t> 치료에서 </a:t>
            </a:r>
            <a:r>
              <a:rPr lang="ko-KR" altLang="en-US" kern="0" dirty="0" err="1" smtClean="0"/>
              <a:t>다학제팀</a:t>
            </a:r>
            <a:r>
              <a:rPr lang="ko-KR" altLang="en-US" kern="0" dirty="0" smtClean="0"/>
              <a:t> 모델의 적용 </a:t>
            </a:r>
            <a:endParaRPr lang="en-US" kern="0" dirty="0"/>
          </a:p>
        </p:txBody>
      </p:sp>
      <p:sp>
        <p:nvSpPr>
          <p:cNvPr id="4" name="Text Placeholder 3">
            <a:extLst>
              <a:ext uri="{FF2B5EF4-FFF2-40B4-BE49-F238E27FC236}">
                <a16:creationId xmlns:a16="http://schemas.microsoft.com/office/drawing/2014/main" id="{F90846F7-ED8F-4296-B573-AB703E556A40}"/>
              </a:ext>
            </a:extLst>
          </p:cNvPr>
          <p:cNvSpPr>
            <a:spLocks noGrp="1"/>
          </p:cNvSpPr>
          <p:nvPr>
            <p:ph type="body" sz="quarter" idx="10"/>
          </p:nvPr>
        </p:nvSpPr>
        <p:spPr/>
        <p:txBody>
          <a:bodyPr/>
          <a:lstStyle/>
          <a:p>
            <a:r>
              <a:rPr lang="en-MY" kern="0" dirty="0"/>
              <a:t>MDT, multidisciplinary team; PsA, psoriatic arthritis</a:t>
            </a:r>
            <a:endParaRPr lang="en-US" kern="0" dirty="0"/>
          </a:p>
        </p:txBody>
      </p:sp>
      <p:sp>
        <p:nvSpPr>
          <p:cNvPr id="5" name="Text Placeholder 4">
            <a:extLst>
              <a:ext uri="{FF2B5EF4-FFF2-40B4-BE49-F238E27FC236}">
                <a16:creationId xmlns:a16="http://schemas.microsoft.com/office/drawing/2014/main" id="{E349EE63-8F77-482F-BDE4-1D5E34AA3DDF}"/>
              </a:ext>
            </a:extLst>
          </p:cNvPr>
          <p:cNvSpPr>
            <a:spLocks noGrp="1"/>
          </p:cNvSpPr>
          <p:nvPr>
            <p:ph type="body" sz="quarter" idx="11"/>
          </p:nvPr>
        </p:nvSpPr>
        <p:spPr/>
        <p:txBody>
          <a:bodyPr/>
          <a:lstStyle/>
          <a:p>
            <a:r>
              <a:rPr lang="en-US" kern="0" dirty="0"/>
              <a:t>1. Gratacós J, et al. Rheumatol Int 2018;38(6):1115-1124.</a:t>
            </a:r>
          </a:p>
          <a:p>
            <a:endParaRPr lang="en-US" kern="0" dirty="0"/>
          </a:p>
        </p:txBody>
      </p:sp>
      <p:grpSp>
        <p:nvGrpSpPr>
          <p:cNvPr id="8" name="Group 7">
            <a:extLst>
              <a:ext uri="{FF2B5EF4-FFF2-40B4-BE49-F238E27FC236}">
                <a16:creationId xmlns:a16="http://schemas.microsoft.com/office/drawing/2014/main" id="{F04C37E9-DF35-41DE-BCFA-787C8B0EFE69}"/>
              </a:ext>
            </a:extLst>
          </p:cNvPr>
          <p:cNvGrpSpPr/>
          <p:nvPr/>
        </p:nvGrpSpPr>
        <p:grpSpPr>
          <a:xfrm>
            <a:off x="1297536" y="1320895"/>
            <a:ext cx="976348" cy="905415"/>
            <a:chOff x="4029581" y="1617782"/>
            <a:chExt cx="1080184" cy="1008000"/>
          </a:xfrm>
        </p:grpSpPr>
        <p:sp>
          <p:nvSpPr>
            <p:cNvPr id="9" name="Oval 8">
              <a:extLst>
                <a:ext uri="{FF2B5EF4-FFF2-40B4-BE49-F238E27FC236}">
                  <a16:creationId xmlns:a16="http://schemas.microsoft.com/office/drawing/2014/main" id="{4E2D42A6-C650-4039-8C9D-CEA8D1FDC7EC}"/>
                </a:ext>
              </a:extLst>
            </p:cNvPr>
            <p:cNvSpPr/>
            <p:nvPr/>
          </p:nvSpPr>
          <p:spPr>
            <a:xfrm>
              <a:off x="4065673" y="1617782"/>
              <a:ext cx="1008000" cy="1008000"/>
            </a:xfrm>
            <a:prstGeom prst="ellipse">
              <a:avLst/>
            </a:prstGeom>
            <a:solidFill>
              <a:srgbClr val="66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10" name="TextBox 9">
              <a:extLst>
                <a:ext uri="{FF2B5EF4-FFF2-40B4-BE49-F238E27FC236}">
                  <a16:creationId xmlns:a16="http://schemas.microsoft.com/office/drawing/2014/main" id="{89155201-A8B8-4F01-A570-C38E1A3758B6}"/>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i="0" u="none" strike="noStrike" kern="0" baseline="0" dirty="0" err="1" smtClean="0">
                  <a:latin typeface="Arial" panose="020B0604020202020204" pitchFamily="34" charset="0"/>
                  <a:cs typeface="Arial" panose="020B0604020202020204" pitchFamily="34" charset="0"/>
                </a:rPr>
                <a:t>류마티스</a:t>
              </a:r>
              <a:r>
                <a:rPr lang="ko-KR" altLang="en-US" sz="800" b="1" i="0" u="none" strike="noStrike" kern="0" baseline="0" dirty="0" smtClean="0">
                  <a:latin typeface="Arial" panose="020B0604020202020204" pitchFamily="34" charset="0"/>
                  <a:cs typeface="Arial" panose="020B0604020202020204" pitchFamily="34" charset="0"/>
                </a:rPr>
                <a:t> 전문의</a:t>
              </a:r>
              <a:endParaRPr lang="en-US" sz="800" b="1" i="0" u="none" strike="noStrike" kern="0" baseline="0" dirty="0">
                <a:latin typeface="Arial" panose="020B060402020202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95F37DF0-EB39-4194-B4B9-D9733C7F5D71}"/>
              </a:ext>
            </a:extLst>
          </p:cNvPr>
          <p:cNvGrpSpPr/>
          <p:nvPr/>
        </p:nvGrpSpPr>
        <p:grpSpPr>
          <a:xfrm>
            <a:off x="663857" y="2047339"/>
            <a:ext cx="915063" cy="905415"/>
            <a:chOff x="3328509" y="2579952"/>
            <a:chExt cx="1012381" cy="1008000"/>
          </a:xfrm>
        </p:grpSpPr>
        <p:sp>
          <p:nvSpPr>
            <p:cNvPr id="12" name="Oval 11">
              <a:extLst>
                <a:ext uri="{FF2B5EF4-FFF2-40B4-BE49-F238E27FC236}">
                  <a16:creationId xmlns:a16="http://schemas.microsoft.com/office/drawing/2014/main" id="{BD519538-17E7-440C-9BE3-CB361341ED7A}"/>
                </a:ext>
              </a:extLst>
            </p:cNvPr>
            <p:cNvSpPr/>
            <p:nvPr/>
          </p:nvSpPr>
          <p:spPr>
            <a:xfrm>
              <a:off x="3328509" y="2579952"/>
              <a:ext cx="1008000" cy="1008000"/>
            </a:xfrm>
            <a:prstGeom prst="ellipse">
              <a:avLst/>
            </a:prstGeom>
            <a:solidFill>
              <a:srgbClr val="FFCC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13" name="TextBox 12">
              <a:extLst>
                <a:ext uri="{FF2B5EF4-FFF2-40B4-BE49-F238E27FC236}">
                  <a16:creationId xmlns:a16="http://schemas.microsoft.com/office/drawing/2014/main" id="{D365334D-FC03-402A-B89C-94599FB09B55}"/>
                </a:ext>
              </a:extLst>
            </p:cNvPr>
            <p:cNvSpPr txBox="1"/>
            <p:nvPr/>
          </p:nvSpPr>
          <p:spPr>
            <a:xfrm>
              <a:off x="3338680" y="2900639"/>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건선관절염</a:t>
              </a:r>
              <a:r>
                <a:rPr lang="ko-KR" altLang="en-US" sz="800" b="1" dirty="0">
                  <a:latin typeface="Arial" panose="020B0604020202020204" pitchFamily="34" charset="0"/>
                  <a:cs typeface="Arial" panose="020B0604020202020204" pitchFamily="34" charset="0"/>
                </a:rPr>
                <a:t> 환자</a:t>
              </a:r>
              <a:r>
                <a:rPr lang="en-US" altLang="ko-KR" sz="800" b="1" dirty="0">
                  <a:latin typeface="Arial" panose="020B0604020202020204" pitchFamily="34" charset="0"/>
                  <a:cs typeface="Arial" panose="020B0604020202020204" pitchFamily="34" charset="0"/>
                </a:rPr>
                <a:t>, </a:t>
              </a:r>
            </a:p>
            <a:p>
              <a:pPr algn="ctr"/>
              <a:r>
                <a:rPr lang="ko-KR" altLang="en-US" sz="800" b="1" dirty="0">
                  <a:latin typeface="Arial" panose="020B0604020202020204" pitchFamily="34" charset="0"/>
                  <a:cs typeface="Arial" panose="020B0604020202020204" pitchFamily="34" charset="0"/>
                </a:rPr>
                <a:t>가족</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간병인</a:t>
              </a:r>
              <a:endParaRPr lang="en-US" altLang="ko-KR" sz="800" b="1" dirty="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93395D5D-35D4-4C89-823D-F83FA2D056B3}"/>
              </a:ext>
            </a:extLst>
          </p:cNvPr>
          <p:cNvGrpSpPr/>
          <p:nvPr/>
        </p:nvGrpSpPr>
        <p:grpSpPr>
          <a:xfrm>
            <a:off x="1987372" y="2047339"/>
            <a:ext cx="912580" cy="905415"/>
            <a:chOff x="4792782" y="2579952"/>
            <a:chExt cx="1009634" cy="1008000"/>
          </a:xfrm>
        </p:grpSpPr>
        <p:sp>
          <p:nvSpPr>
            <p:cNvPr id="15" name="Oval 14">
              <a:extLst>
                <a:ext uri="{FF2B5EF4-FFF2-40B4-BE49-F238E27FC236}">
                  <a16:creationId xmlns:a16="http://schemas.microsoft.com/office/drawing/2014/main" id="{5D749D0E-A393-44C2-BBDF-00FCDB410B34}"/>
                </a:ext>
              </a:extLst>
            </p:cNvPr>
            <p:cNvSpPr/>
            <p:nvPr/>
          </p:nvSpPr>
          <p:spPr>
            <a:xfrm>
              <a:off x="4792782" y="2579952"/>
              <a:ext cx="1008000" cy="1008000"/>
            </a:xfrm>
            <a:prstGeom prst="ellipse">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16" name="TextBox 15">
              <a:extLst>
                <a:ext uri="{FF2B5EF4-FFF2-40B4-BE49-F238E27FC236}">
                  <a16:creationId xmlns:a16="http://schemas.microsoft.com/office/drawing/2014/main" id="{7DF29EC1-B447-4391-8709-86015AC22451}"/>
                </a:ext>
              </a:extLst>
            </p:cNvPr>
            <p:cNvSpPr txBox="1"/>
            <p:nvPr/>
          </p:nvSpPr>
          <p:spPr>
            <a:xfrm>
              <a:off x="4800206" y="2761823"/>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류마티스</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피부과 전문임상간호사</a:t>
              </a:r>
              <a:endParaRPr lang="en-US" altLang="ko-KR" sz="800" b="1" dirty="0">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0110DC9A-B283-4A7D-BF26-BC49D14095D5}"/>
              </a:ext>
            </a:extLst>
          </p:cNvPr>
          <p:cNvGrpSpPr/>
          <p:nvPr/>
        </p:nvGrpSpPr>
        <p:grpSpPr>
          <a:xfrm>
            <a:off x="1299640" y="2783022"/>
            <a:ext cx="976348" cy="905415"/>
            <a:chOff x="4029581" y="1617782"/>
            <a:chExt cx="1080184" cy="1008000"/>
          </a:xfrm>
        </p:grpSpPr>
        <p:sp>
          <p:nvSpPr>
            <p:cNvPr id="18" name="Oval 17">
              <a:extLst>
                <a:ext uri="{FF2B5EF4-FFF2-40B4-BE49-F238E27FC236}">
                  <a16:creationId xmlns:a16="http://schemas.microsoft.com/office/drawing/2014/main" id="{71ACFD80-7A30-43DC-A36C-DBA70E2E758D}"/>
                </a:ext>
              </a:extLst>
            </p:cNvPr>
            <p:cNvSpPr/>
            <p:nvPr/>
          </p:nvSpPr>
          <p:spPr>
            <a:xfrm>
              <a:off x="4065673" y="1617782"/>
              <a:ext cx="1008000" cy="1008000"/>
            </a:xfrm>
            <a:prstGeom prst="ellipse">
              <a:avLst/>
            </a:prstGeom>
            <a:solidFill>
              <a:srgbClr val="CCFF99"/>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19" name="TextBox 18">
              <a:extLst>
                <a:ext uri="{FF2B5EF4-FFF2-40B4-BE49-F238E27FC236}">
                  <a16:creationId xmlns:a16="http://schemas.microsoft.com/office/drawing/2014/main" id="{44F17A81-86AB-45E5-8BEC-B380F97C9EBB}"/>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kern="0" dirty="0" smtClean="0">
                  <a:latin typeface="Arial" panose="020B0604020202020204" pitchFamily="34" charset="0"/>
                  <a:cs typeface="Arial" panose="020B0604020202020204" pitchFamily="34" charset="0"/>
                </a:rPr>
                <a:t>피부과 전문의</a:t>
              </a:r>
              <a:endParaRPr lang="en-US" sz="800" b="1" i="0" u="none" strike="noStrike" kern="0" baseline="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F2A2386F-F595-4AA5-9B91-B06B3ADA0511}"/>
              </a:ext>
            </a:extLst>
          </p:cNvPr>
          <p:cNvGrpSpPr/>
          <p:nvPr/>
        </p:nvGrpSpPr>
        <p:grpSpPr>
          <a:xfrm>
            <a:off x="4091206" y="1320895"/>
            <a:ext cx="976348" cy="905415"/>
            <a:chOff x="4029581" y="1617782"/>
            <a:chExt cx="1080184" cy="1008000"/>
          </a:xfrm>
        </p:grpSpPr>
        <p:sp>
          <p:nvSpPr>
            <p:cNvPr id="36" name="Oval 35">
              <a:extLst>
                <a:ext uri="{FF2B5EF4-FFF2-40B4-BE49-F238E27FC236}">
                  <a16:creationId xmlns:a16="http://schemas.microsoft.com/office/drawing/2014/main" id="{5512341D-C051-4975-9F99-7DDB114B2E7C}"/>
                </a:ext>
              </a:extLst>
            </p:cNvPr>
            <p:cNvSpPr/>
            <p:nvPr/>
          </p:nvSpPr>
          <p:spPr>
            <a:xfrm>
              <a:off x="4065673" y="1617782"/>
              <a:ext cx="1008000" cy="1008000"/>
            </a:xfrm>
            <a:prstGeom prst="ellipse">
              <a:avLst/>
            </a:prstGeom>
            <a:solidFill>
              <a:srgbClr val="66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37" name="TextBox 36">
              <a:extLst>
                <a:ext uri="{FF2B5EF4-FFF2-40B4-BE49-F238E27FC236}">
                  <a16:creationId xmlns:a16="http://schemas.microsoft.com/office/drawing/2014/main" id="{20089C24-C898-4CEB-BD3F-18E037906E54}"/>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kern="0" dirty="0" err="1">
                  <a:latin typeface="Arial" panose="020B0604020202020204" pitchFamily="34" charset="0"/>
                  <a:cs typeface="Arial" panose="020B0604020202020204" pitchFamily="34" charset="0"/>
                </a:rPr>
                <a:t>류마티스</a:t>
              </a:r>
              <a:r>
                <a:rPr lang="ko-KR" altLang="en-US" sz="800" b="1" kern="0" dirty="0">
                  <a:latin typeface="Arial" panose="020B0604020202020204" pitchFamily="34" charset="0"/>
                  <a:cs typeface="Arial" panose="020B0604020202020204" pitchFamily="34" charset="0"/>
                </a:rPr>
                <a:t> 전문의</a:t>
              </a:r>
              <a:endParaRPr lang="en-US" altLang="ko-KR" sz="800" b="1" kern="0" dirty="0">
                <a:latin typeface="Arial" panose="020B0604020202020204" pitchFamily="34" charset="0"/>
                <a:cs typeface="Arial" panose="020B0604020202020204" pitchFamily="34" charset="0"/>
              </a:endParaRPr>
            </a:p>
          </p:txBody>
        </p:sp>
      </p:grpSp>
      <p:grpSp>
        <p:nvGrpSpPr>
          <p:cNvPr id="38" name="Group 37">
            <a:extLst>
              <a:ext uri="{FF2B5EF4-FFF2-40B4-BE49-F238E27FC236}">
                <a16:creationId xmlns:a16="http://schemas.microsoft.com/office/drawing/2014/main" id="{A077C637-03FB-4EE8-979C-3089BA53EEFC}"/>
              </a:ext>
            </a:extLst>
          </p:cNvPr>
          <p:cNvGrpSpPr/>
          <p:nvPr/>
        </p:nvGrpSpPr>
        <p:grpSpPr>
          <a:xfrm>
            <a:off x="3451000" y="2047339"/>
            <a:ext cx="917631" cy="905415"/>
            <a:chOff x="3321287" y="2579952"/>
            <a:chExt cx="1015222" cy="1008000"/>
          </a:xfrm>
        </p:grpSpPr>
        <p:sp>
          <p:nvSpPr>
            <p:cNvPr id="39" name="Oval 38">
              <a:extLst>
                <a:ext uri="{FF2B5EF4-FFF2-40B4-BE49-F238E27FC236}">
                  <a16:creationId xmlns:a16="http://schemas.microsoft.com/office/drawing/2014/main" id="{F21B338A-9749-4679-AF75-890DB38F50AC}"/>
                </a:ext>
              </a:extLst>
            </p:cNvPr>
            <p:cNvSpPr/>
            <p:nvPr/>
          </p:nvSpPr>
          <p:spPr>
            <a:xfrm>
              <a:off x="3328509" y="2579952"/>
              <a:ext cx="1008000" cy="1008000"/>
            </a:xfrm>
            <a:prstGeom prst="ellipse">
              <a:avLst/>
            </a:prstGeom>
            <a:solidFill>
              <a:srgbClr val="FFCC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40" name="TextBox 39">
              <a:extLst>
                <a:ext uri="{FF2B5EF4-FFF2-40B4-BE49-F238E27FC236}">
                  <a16:creationId xmlns:a16="http://schemas.microsoft.com/office/drawing/2014/main" id="{8AE4E56F-8F0D-440B-96F3-3324F242102B}"/>
                </a:ext>
              </a:extLst>
            </p:cNvPr>
            <p:cNvSpPr txBox="1"/>
            <p:nvPr/>
          </p:nvSpPr>
          <p:spPr>
            <a:xfrm>
              <a:off x="3321287" y="2900639"/>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건선관절염</a:t>
              </a:r>
              <a:r>
                <a:rPr lang="ko-KR" altLang="en-US" sz="800" b="1" dirty="0">
                  <a:latin typeface="Arial" panose="020B0604020202020204" pitchFamily="34" charset="0"/>
                  <a:cs typeface="Arial" panose="020B0604020202020204" pitchFamily="34" charset="0"/>
                </a:rPr>
                <a:t> 환자</a:t>
              </a:r>
              <a:r>
                <a:rPr lang="en-US" altLang="ko-KR" sz="800" b="1" dirty="0">
                  <a:latin typeface="Arial" panose="020B0604020202020204" pitchFamily="34" charset="0"/>
                  <a:cs typeface="Arial" panose="020B0604020202020204" pitchFamily="34" charset="0"/>
                </a:rPr>
                <a:t>, </a:t>
              </a:r>
            </a:p>
            <a:p>
              <a:pPr algn="ctr"/>
              <a:r>
                <a:rPr lang="ko-KR" altLang="en-US" sz="800" b="1" dirty="0">
                  <a:latin typeface="Arial" panose="020B0604020202020204" pitchFamily="34" charset="0"/>
                  <a:cs typeface="Arial" panose="020B0604020202020204" pitchFamily="34" charset="0"/>
                </a:rPr>
                <a:t>가족</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간병인</a:t>
              </a:r>
              <a:endParaRPr lang="en-US" altLang="ko-KR" sz="800" b="1" dirty="0">
                <a:latin typeface="Arial" panose="020B0604020202020204" pitchFamily="34" charset="0"/>
                <a:cs typeface="Arial" panose="020B0604020202020204" pitchFamily="34" charset="0"/>
              </a:endParaRPr>
            </a:p>
          </p:txBody>
        </p:sp>
      </p:grpSp>
      <p:grpSp>
        <p:nvGrpSpPr>
          <p:cNvPr id="41" name="Group 40">
            <a:extLst>
              <a:ext uri="{FF2B5EF4-FFF2-40B4-BE49-F238E27FC236}">
                <a16:creationId xmlns:a16="http://schemas.microsoft.com/office/drawing/2014/main" id="{94D72C3C-08E9-4C71-81A8-B40E4195B412}"/>
              </a:ext>
            </a:extLst>
          </p:cNvPr>
          <p:cNvGrpSpPr/>
          <p:nvPr/>
        </p:nvGrpSpPr>
        <p:grpSpPr>
          <a:xfrm>
            <a:off x="4781045" y="2047339"/>
            <a:ext cx="913028" cy="905415"/>
            <a:chOff x="4792782" y="2579952"/>
            <a:chExt cx="1010129" cy="1008000"/>
          </a:xfrm>
        </p:grpSpPr>
        <p:sp>
          <p:nvSpPr>
            <p:cNvPr id="42" name="Oval 41">
              <a:extLst>
                <a:ext uri="{FF2B5EF4-FFF2-40B4-BE49-F238E27FC236}">
                  <a16:creationId xmlns:a16="http://schemas.microsoft.com/office/drawing/2014/main" id="{FEA735B0-85AA-4CAB-94C9-E0CBB90F3CF3}"/>
                </a:ext>
              </a:extLst>
            </p:cNvPr>
            <p:cNvSpPr/>
            <p:nvPr/>
          </p:nvSpPr>
          <p:spPr>
            <a:xfrm>
              <a:off x="4792782" y="2579952"/>
              <a:ext cx="1008000" cy="1008000"/>
            </a:xfrm>
            <a:prstGeom prst="ellipse">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43" name="TextBox 42">
              <a:extLst>
                <a:ext uri="{FF2B5EF4-FFF2-40B4-BE49-F238E27FC236}">
                  <a16:creationId xmlns:a16="http://schemas.microsoft.com/office/drawing/2014/main" id="{4FBDDADE-D6F4-4BEC-97F0-2CEF88CBFE94}"/>
                </a:ext>
              </a:extLst>
            </p:cNvPr>
            <p:cNvSpPr txBox="1"/>
            <p:nvPr/>
          </p:nvSpPr>
          <p:spPr>
            <a:xfrm>
              <a:off x="4800701" y="2761048"/>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류마티스</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피부과 전문임상간호사</a:t>
              </a:r>
              <a:endParaRPr lang="en-US" altLang="ko-KR" sz="800" b="1" dirty="0">
                <a:latin typeface="Arial" panose="020B0604020202020204" pitchFamily="34" charset="0"/>
                <a:cs typeface="Arial" panose="020B0604020202020204" pitchFamily="34" charset="0"/>
              </a:endParaRPr>
            </a:p>
          </p:txBody>
        </p:sp>
      </p:grpSp>
      <p:grpSp>
        <p:nvGrpSpPr>
          <p:cNvPr id="44" name="Group 43">
            <a:extLst>
              <a:ext uri="{FF2B5EF4-FFF2-40B4-BE49-F238E27FC236}">
                <a16:creationId xmlns:a16="http://schemas.microsoft.com/office/drawing/2014/main" id="{1DB85925-B6D6-4850-AEF3-5CDC61D7503E}"/>
              </a:ext>
            </a:extLst>
          </p:cNvPr>
          <p:cNvGrpSpPr/>
          <p:nvPr/>
        </p:nvGrpSpPr>
        <p:grpSpPr>
          <a:xfrm>
            <a:off x="4093310" y="2783022"/>
            <a:ext cx="976348" cy="905415"/>
            <a:chOff x="4029581" y="1617782"/>
            <a:chExt cx="1080184" cy="1008000"/>
          </a:xfrm>
        </p:grpSpPr>
        <p:sp>
          <p:nvSpPr>
            <p:cNvPr id="45" name="Oval 44">
              <a:extLst>
                <a:ext uri="{FF2B5EF4-FFF2-40B4-BE49-F238E27FC236}">
                  <a16:creationId xmlns:a16="http://schemas.microsoft.com/office/drawing/2014/main" id="{0A516DA9-383E-473E-8662-45DA7C433C92}"/>
                </a:ext>
              </a:extLst>
            </p:cNvPr>
            <p:cNvSpPr/>
            <p:nvPr/>
          </p:nvSpPr>
          <p:spPr>
            <a:xfrm>
              <a:off x="4065673" y="1617782"/>
              <a:ext cx="1008000" cy="1008000"/>
            </a:xfrm>
            <a:prstGeom prst="ellipse">
              <a:avLst/>
            </a:prstGeom>
            <a:solidFill>
              <a:srgbClr val="CCFF99"/>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46" name="TextBox 45">
              <a:extLst>
                <a:ext uri="{FF2B5EF4-FFF2-40B4-BE49-F238E27FC236}">
                  <a16:creationId xmlns:a16="http://schemas.microsoft.com/office/drawing/2014/main" id="{5B90EF6B-E808-41DA-9D25-8E48C6C2FD5F}"/>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kern="0" dirty="0">
                  <a:latin typeface="Arial" panose="020B0604020202020204" pitchFamily="34" charset="0"/>
                  <a:cs typeface="Arial" panose="020B0604020202020204" pitchFamily="34" charset="0"/>
                </a:rPr>
                <a:t>피부과 전문의</a:t>
              </a:r>
              <a:endParaRPr lang="en-US" altLang="ko-KR" sz="800" b="1" kern="0" dirty="0">
                <a:latin typeface="Arial" panose="020B0604020202020204" pitchFamily="34" charset="0"/>
                <a:cs typeface="Arial" panose="020B0604020202020204" pitchFamily="34" charset="0"/>
              </a:endParaRPr>
            </a:p>
          </p:txBody>
        </p:sp>
      </p:grpSp>
      <p:sp>
        <p:nvSpPr>
          <p:cNvPr id="47" name="Arrow: Up-Down 46">
            <a:extLst>
              <a:ext uri="{FF2B5EF4-FFF2-40B4-BE49-F238E27FC236}">
                <a16:creationId xmlns:a16="http://schemas.microsoft.com/office/drawing/2014/main" id="{12FA09BB-104F-4E61-B1E7-23720BC16A56}"/>
              </a:ext>
            </a:extLst>
          </p:cNvPr>
          <p:cNvSpPr/>
          <p:nvPr/>
        </p:nvSpPr>
        <p:spPr>
          <a:xfrm rot="10800000">
            <a:off x="4391674" y="2136804"/>
            <a:ext cx="366323" cy="699102"/>
          </a:xfrm>
          <a:prstGeom prst="upDownArrow">
            <a:avLst>
              <a:gd name="adj1" fmla="val 48693"/>
              <a:gd name="adj2" fmla="val 61911"/>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sp>
        <p:nvSpPr>
          <p:cNvPr id="54" name="TextBox 53">
            <a:extLst>
              <a:ext uri="{FF2B5EF4-FFF2-40B4-BE49-F238E27FC236}">
                <a16:creationId xmlns:a16="http://schemas.microsoft.com/office/drawing/2014/main" id="{83CA2E81-F16B-4AB8-86CA-632C31EA0517}"/>
              </a:ext>
            </a:extLst>
          </p:cNvPr>
          <p:cNvSpPr txBox="1"/>
          <p:nvPr/>
        </p:nvSpPr>
        <p:spPr>
          <a:xfrm>
            <a:off x="587856" y="1306220"/>
            <a:ext cx="808906" cy="338554"/>
          </a:xfrm>
          <a:prstGeom prst="rect">
            <a:avLst/>
          </a:prstGeom>
          <a:noFill/>
          <a:ln>
            <a:noFill/>
          </a:ln>
        </p:spPr>
        <p:txBody>
          <a:bodyPr wrap="square">
            <a:spAutoFit/>
          </a:bodyPr>
          <a:lstStyle/>
          <a:p>
            <a:r>
              <a:rPr lang="ko-KR" altLang="en-US" sz="800" b="1" i="0" u="none" strike="noStrike" kern="0" baseline="0" dirty="0" err="1" smtClean="0">
                <a:latin typeface="Arial" panose="020B0604020202020204" pitchFamily="34" charset="0"/>
                <a:cs typeface="Arial" panose="020B0604020202020204" pitchFamily="34" charset="0"/>
              </a:rPr>
              <a:t>다학제</a:t>
            </a:r>
            <a:r>
              <a:rPr lang="ko-KR" altLang="en-US" sz="800" b="1" i="0" u="none" strike="noStrike" kern="0" baseline="0" dirty="0" smtClean="0">
                <a:latin typeface="Arial" panose="020B0604020202020204" pitchFamily="34" charset="0"/>
                <a:cs typeface="Arial" panose="020B0604020202020204" pitchFamily="34" charset="0"/>
              </a:rPr>
              <a:t> 클리닉</a:t>
            </a:r>
            <a:endParaRPr lang="en-US" sz="800" b="1" i="0" u="none" strike="noStrike" kern="0" baseline="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EEC81F31-B0E1-4167-B1D5-0235B56C9B16}"/>
              </a:ext>
            </a:extLst>
          </p:cNvPr>
          <p:cNvSpPr txBox="1"/>
          <p:nvPr/>
        </p:nvSpPr>
        <p:spPr>
          <a:xfrm>
            <a:off x="3377160" y="1309006"/>
            <a:ext cx="911103" cy="338554"/>
          </a:xfrm>
          <a:prstGeom prst="rect">
            <a:avLst/>
          </a:prstGeom>
          <a:noFill/>
          <a:ln>
            <a:noFill/>
          </a:ln>
        </p:spPr>
        <p:txBody>
          <a:bodyPr wrap="square">
            <a:spAutoFit/>
          </a:bodyPr>
          <a:lstStyle/>
          <a:p>
            <a:r>
              <a:rPr lang="ko-KR" altLang="en-US" sz="800" b="1" i="0" u="none" strike="noStrike" kern="0" baseline="0" dirty="0" err="1" smtClean="0">
                <a:latin typeface="Arial" panose="020B0604020202020204" pitchFamily="34" charset="0"/>
                <a:cs typeface="Arial" panose="020B0604020202020204" pitchFamily="34" charset="0"/>
              </a:rPr>
              <a:t>류마티스</a:t>
            </a:r>
            <a:r>
              <a:rPr lang="ko-KR" altLang="en-US" sz="800" b="1" i="0" u="none" strike="noStrike" kern="0" baseline="0" dirty="0" smtClean="0">
                <a:latin typeface="Arial" panose="020B0604020202020204" pitchFamily="34" charset="0"/>
                <a:cs typeface="Arial" panose="020B0604020202020204" pitchFamily="34" charset="0"/>
              </a:rPr>
              <a:t> 클리닉</a:t>
            </a:r>
            <a:endParaRPr lang="en-US" sz="800" b="1" i="0" u="none" strike="noStrike" kern="0" baseline="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9AA51AB7-F7FF-4821-A2DB-214B675E460D}"/>
              </a:ext>
            </a:extLst>
          </p:cNvPr>
          <p:cNvSpPr txBox="1"/>
          <p:nvPr/>
        </p:nvSpPr>
        <p:spPr>
          <a:xfrm>
            <a:off x="3372435" y="3454476"/>
            <a:ext cx="911103" cy="215444"/>
          </a:xfrm>
          <a:prstGeom prst="rect">
            <a:avLst/>
          </a:prstGeom>
          <a:noFill/>
          <a:ln>
            <a:noFill/>
          </a:ln>
        </p:spPr>
        <p:txBody>
          <a:bodyPr wrap="square">
            <a:spAutoFit/>
          </a:bodyPr>
          <a:lstStyle/>
          <a:p>
            <a:r>
              <a:rPr lang="ko-KR" altLang="en-US" sz="800" b="1" i="0" u="none" strike="noStrike" kern="0" baseline="0" dirty="0" smtClean="0">
                <a:latin typeface="Arial" panose="020B0604020202020204" pitchFamily="34" charset="0"/>
                <a:cs typeface="Arial" panose="020B0604020202020204" pitchFamily="34" charset="0"/>
              </a:rPr>
              <a:t>피부과 클리닉</a:t>
            </a:r>
            <a:endParaRPr lang="en-US" sz="800" b="1" i="0" u="none" strike="noStrike" kern="0" baseline="0" dirty="0">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1893452B-F5C4-4A06-B89F-AD3AD0544BCC}"/>
              </a:ext>
            </a:extLst>
          </p:cNvPr>
          <p:cNvSpPr/>
          <p:nvPr/>
        </p:nvSpPr>
        <p:spPr>
          <a:xfrm>
            <a:off x="6158956" y="2760121"/>
            <a:ext cx="2404800" cy="1025501"/>
          </a:xfrm>
          <a:prstGeom prst="roundRect">
            <a:avLst>
              <a:gd name="adj" fmla="val 3793"/>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sp>
        <p:nvSpPr>
          <p:cNvPr id="62" name="Rectangle: Rounded Corners 61">
            <a:extLst>
              <a:ext uri="{FF2B5EF4-FFF2-40B4-BE49-F238E27FC236}">
                <a16:creationId xmlns:a16="http://schemas.microsoft.com/office/drawing/2014/main" id="{FF89B502-A756-48A6-B7ED-31C4FD347993}"/>
              </a:ext>
            </a:extLst>
          </p:cNvPr>
          <p:cNvSpPr/>
          <p:nvPr/>
        </p:nvSpPr>
        <p:spPr>
          <a:xfrm>
            <a:off x="6158956" y="1244004"/>
            <a:ext cx="2404800" cy="1021261"/>
          </a:xfrm>
          <a:prstGeom prst="roundRect">
            <a:avLst>
              <a:gd name="adj" fmla="val 3793"/>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dirty="0"/>
          </a:p>
        </p:txBody>
      </p:sp>
      <p:grpSp>
        <p:nvGrpSpPr>
          <p:cNvPr id="63" name="Group 62">
            <a:extLst>
              <a:ext uri="{FF2B5EF4-FFF2-40B4-BE49-F238E27FC236}">
                <a16:creationId xmlns:a16="http://schemas.microsoft.com/office/drawing/2014/main" id="{A32AC077-34AF-4934-96F3-A428D1D2F7DB}"/>
              </a:ext>
            </a:extLst>
          </p:cNvPr>
          <p:cNvGrpSpPr/>
          <p:nvPr/>
        </p:nvGrpSpPr>
        <p:grpSpPr>
          <a:xfrm>
            <a:off x="6877727" y="1320895"/>
            <a:ext cx="976348" cy="905415"/>
            <a:chOff x="4029581" y="1617782"/>
            <a:chExt cx="1080184" cy="1008000"/>
          </a:xfrm>
        </p:grpSpPr>
        <p:sp>
          <p:nvSpPr>
            <p:cNvPr id="64" name="Oval 63">
              <a:extLst>
                <a:ext uri="{FF2B5EF4-FFF2-40B4-BE49-F238E27FC236}">
                  <a16:creationId xmlns:a16="http://schemas.microsoft.com/office/drawing/2014/main" id="{985FFD6F-8E87-43FA-9E31-B8839EB2EC07}"/>
                </a:ext>
              </a:extLst>
            </p:cNvPr>
            <p:cNvSpPr/>
            <p:nvPr/>
          </p:nvSpPr>
          <p:spPr>
            <a:xfrm>
              <a:off x="4065673" y="1617782"/>
              <a:ext cx="1008000" cy="1008000"/>
            </a:xfrm>
            <a:prstGeom prst="ellipse">
              <a:avLst/>
            </a:prstGeom>
            <a:solidFill>
              <a:srgbClr val="66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65" name="TextBox 64">
              <a:extLst>
                <a:ext uri="{FF2B5EF4-FFF2-40B4-BE49-F238E27FC236}">
                  <a16:creationId xmlns:a16="http://schemas.microsoft.com/office/drawing/2014/main" id="{941014F5-29BC-407D-80C3-7183E2748A97}"/>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kern="0" dirty="0" err="1">
                  <a:latin typeface="Arial" panose="020B0604020202020204" pitchFamily="34" charset="0"/>
                  <a:cs typeface="Arial" panose="020B0604020202020204" pitchFamily="34" charset="0"/>
                </a:rPr>
                <a:t>류마티스</a:t>
              </a:r>
              <a:r>
                <a:rPr lang="ko-KR" altLang="en-US" sz="800" b="1" kern="0" dirty="0">
                  <a:latin typeface="Arial" panose="020B0604020202020204" pitchFamily="34" charset="0"/>
                  <a:cs typeface="Arial" panose="020B0604020202020204" pitchFamily="34" charset="0"/>
                </a:rPr>
                <a:t> 전문의</a:t>
              </a:r>
              <a:endParaRPr lang="en-US" altLang="ko-KR" sz="800" b="1" kern="0" dirty="0">
                <a:latin typeface="Arial" panose="020B0604020202020204" pitchFamily="34" charset="0"/>
                <a:cs typeface="Arial" panose="020B0604020202020204" pitchFamily="34" charset="0"/>
              </a:endParaRPr>
            </a:p>
          </p:txBody>
        </p:sp>
      </p:grpSp>
      <p:grpSp>
        <p:nvGrpSpPr>
          <p:cNvPr id="66" name="Group 65">
            <a:extLst>
              <a:ext uri="{FF2B5EF4-FFF2-40B4-BE49-F238E27FC236}">
                <a16:creationId xmlns:a16="http://schemas.microsoft.com/office/drawing/2014/main" id="{682EC5F1-F533-4055-B910-5CD508B66153}"/>
              </a:ext>
            </a:extLst>
          </p:cNvPr>
          <p:cNvGrpSpPr/>
          <p:nvPr/>
        </p:nvGrpSpPr>
        <p:grpSpPr>
          <a:xfrm>
            <a:off x="6244048" y="2047339"/>
            <a:ext cx="911103" cy="905415"/>
            <a:chOff x="3328509" y="2579952"/>
            <a:chExt cx="1008000" cy="1008000"/>
          </a:xfrm>
        </p:grpSpPr>
        <p:sp>
          <p:nvSpPr>
            <p:cNvPr id="67" name="Oval 66">
              <a:extLst>
                <a:ext uri="{FF2B5EF4-FFF2-40B4-BE49-F238E27FC236}">
                  <a16:creationId xmlns:a16="http://schemas.microsoft.com/office/drawing/2014/main" id="{3296A56E-0E07-4753-8BBF-B94674985019}"/>
                </a:ext>
              </a:extLst>
            </p:cNvPr>
            <p:cNvSpPr/>
            <p:nvPr/>
          </p:nvSpPr>
          <p:spPr>
            <a:xfrm>
              <a:off x="3328509" y="2579952"/>
              <a:ext cx="1008000" cy="1008000"/>
            </a:xfrm>
            <a:prstGeom prst="ellipse">
              <a:avLst/>
            </a:prstGeom>
            <a:solidFill>
              <a:srgbClr val="FFCC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68" name="TextBox 67">
              <a:extLst>
                <a:ext uri="{FF2B5EF4-FFF2-40B4-BE49-F238E27FC236}">
                  <a16:creationId xmlns:a16="http://schemas.microsoft.com/office/drawing/2014/main" id="{EB9EA3ED-9819-41E5-9264-F469B3FF4219}"/>
                </a:ext>
              </a:extLst>
            </p:cNvPr>
            <p:cNvSpPr txBox="1"/>
            <p:nvPr/>
          </p:nvSpPr>
          <p:spPr>
            <a:xfrm>
              <a:off x="3328509" y="2907439"/>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건선관절염</a:t>
              </a:r>
              <a:r>
                <a:rPr lang="ko-KR" altLang="en-US" sz="800" b="1" dirty="0">
                  <a:latin typeface="Arial" panose="020B0604020202020204" pitchFamily="34" charset="0"/>
                  <a:cs typeface="Arial" panose="020B0604020202020204" pitchFamily="34" charset="0"/>
                </a:rPr>
                <a:t> 환자</a:t>
              </a:r>
              <a:r>
                <a:rPr lang="en-US" altLang="ko-KR" sz="800" b="1" dirty="0">
                  <a:latin typeface="Arial" panose="020B0604020202020204" pitchFamily="34" charset="0"/>
                  <a:cs typeface="Arial" panose="020B0604020202020204" pitchFamily="34" charset="0"/>
                </a:rPr>
                <a:t>, </a:t>
              </a:r>
            </a:p>
            <a:p>
              <a:pPr algn="ctr"/>
              <a:r>
                <a:rPr lang="ko-KR" altLang="en-US" sz="800" b="1" dirty="0">
                  <a:latin typeface="Arial" panose="020B0604020202020204" pitchFamily="34" charset="0"/>
                  <a:cs typeface="Arial" panose="020B0604020202020204" pitchFamily="34" charset="0"/>
                </a:rPr>
                <a:t>가족</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간병인</a:t>
              </a:r>
              <a:endParaRPr lang="en-US" altLang="ko-KR" sz="800" b="1" dirty="0">
                <a:latin typeface="Arial" panose="020B0604020202020204" pitchFamily="34" charset="0"/>
                <a:cs typeface="Arial" panose="020B0604020202020204" pitchFamily="34" charset="0"/>
              </a:endParaRPr>
            </a:p>
          </p:txBody>
        </p:sp>
      </p:grpSp>
      <p:grpSp>
        <p:nvGrpSpPr>
          <p:cNvPr id="69" name="Group 68">
            <a:extLst>
              <a:ext uri="{FF2B5EF4-FFF2-40B4-BE49-F238E27FC236}">
                <a16:creationId xmlns:a16="http://schemas.microsoft.com/office/drawing/2014/main" id="{0E2E1056-4479-4031-89B9-ACD6F3E81106}"/>
              </a:ext>
            </a:extLst>
          </p:cNvPr>
          <p:cNvGrpSpPr/>
          <p:nvPr/>
        </p:nvGrpSpPr>
        <p:grpSpPr>
          <a:xfrm>
            <a:off x="7567563" y="2047339"/>
            <a:ext cx="912946" cy="905415"/>
            <a:chOff x="4792782" y="2579952"/>
            <a:chExt cx="1010039" cy="1008000"/>
          </a:xfrm>
        </p:grpSpPr>
        <p:sp>
          <p:nvSpPr>
            <p:cNvPr id="70" name="Oval 69">
              <a:extLst>
                <a:ext uri="{FF2B5EF4-FFF2-40B4-BE49-F238E27FC236}">
                  <a16:creationId xmlns:a16="http://schemas.microsoft.com/office/drawing/2014/main" id="{91828A9C-3896-451D-A8D1-78A414D507FD}"/>
                </a:ext>
              </a:extLst>
            </p:cNvPr>
            <p:cNvSpPr/>
            <p:nvPr/>
          </p:nvSpPr>
          <p:spPr>
            <a:xfrm>
              <a:off x="4792782" y="2579952"/>
              <a:ext cx="1008000" cy="1008000"/>
            </a:xfrm>
            <a:prstGeom prst="ellipse">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71" name="TextBox 70">
              <a:extLst>
                <a:ext uri="{FF2B5EF4-FFF2-40B4-BE49-F238E27FC236}">
                  <a16:creationId xmlns:a16="http://schemas.microsoft.com/office/drawing/2014/main" id="{FE488FAB-3A46-4115-A692-A170B069B3E6}"/>
                </a:ext>
              </a:extLst>
            </p:cNvPr>
            <p:cNvSpPr txBox="1"/>
            <p:nvPr/>
          </p:nvSpPr>
          <p:spPr>
            <a:xfrm>
              <a:off x="4800611" y="2760381"/>
              <a:ext cx="1002210" cy="513972"/>
            </a:xfrm>
            <a:prstGeom prst="rect">
              <a:avLst/>
            </a:prstGeom>
            <a:noFill/>
            <a:ln>
              <a:noFill/>
            </a:ln>
          </p:spPr>
          <p:txBody>
            <a:bodyPr wrap="square">
              <a:spAutoFit/>
            </a:bodyPr>
            <a:lstStyle/>
            <a:p>
              <a:pPr algn="ctr"/>
              <a:r>
                <a:rPr lang="ko-KR" altLang="en-US" sz="800" b="1" dirty="0" err="1">
                  <a:latin typeface="Arial" panose="020B0604020202020204" pitchFamily="34" charset="0"/>
                  <a:cs typeface="Arial" panose="020B0604020202020204" pitchFamily="34" charset="0"/>
                </a:rPr>
                <a:t>류마티스</a:t>
              </a:r>
              <a:r>
                <a:rPr lang="en-US" altLang="ko-KR" sz="800" b="1" dirty="0">
                  <a:latin typeface="Arial" panose="020B0604020202020204" pitchFamily="34" charset="0"/>
                  <a:cs typeface="Arial" panose="020B0604020202020204" pitchFamily="34" charset="0"/>
                </a:rPr>
                <a:t>/</a:t>
              </a:r>
              <a:r>
                <a:rPr lang="ko-KR" altLang="en-US" sz="800" b="1" dirty="0">
                  <a:latin typeface="Arial" panose="020B0604020202020204" pitchFamily="34" charset="0"/>
                  <a:cs typeface="Arial" panose="020B0604020202020204" pitchFamily="34" charset="0"/>
                </a:rPr>
                <a:t>피부과 전문임상간호사</a:t>
              </a:r>
              <a:endParaRPr lang="en-US" altLang="ko-KR" sz="800" b="1" dirty="0">
                <a:latin typeface="Arial" panose="020B0604020202020204" pitchFamily="34" charset="0"/>
                <a:cs typeface="Arial" panose="020B0604020202020204" pitchFamily="34" charset="0"/>
              </a:endParaRPr>
            </a:p>
          </p:txBody>
        </p:sp>
      </p:grpSp>
      <p:grpSp>
        <p:nvGrpSpPr>
          <p:cNvPr id="72" name="Group 71">
            <a:extLst>
              <a:ext uri="{FF2B5EF4-FFF2-40B4-BE49-F238E27FC236}">
                <a16:creationId xmlns:a16="http://schemas.microsoft.com/office/drawing/2014/main" id="{A0A51C14-6721-421D-8F9B-F47B0D0C5337}"/>
              </a:ext>
            </a:extLst>
          </p:cNvPr>
          <p:cNvGrpSpPr/>
          <p:nvPr/>
        </p:nvGrpSpPr>
        <p:grpSpPr>
          <a:xfrm>
            <a:off x="6879831" y="2783022"/>
            <a:ext cx="976348" cy="905415"/>
            <a:chOff x="4029581" y="1617782"/>
            <a:chExt cx="1080184" cy="1008000"/>
          </a:xfrm>
        </p:grpSpPr>
        <p:sp>
          <p:nvSpPr>
            <p:cNvPr id="73" name="Oval 72">
              <a:extLst>
                <a:ext uri="{FF2B5EF4-FFF2-40B4-BE49-F238E27FC236}">
                  <a16:creationId xmlns:a16="http://schemas.microsoft.com/office/drawing/2014/main" id="{93C9E6B0-A5FF-46DE-8D7E-F46433CB7EC6}"/>
                </a:ext>
              </a:extLst>
            </p:cNvPr>
            <p:cNvSpPr/>
            <p:nvPr/>
          </p:nvSpPr>
          <p:spPr>
            <a:xfrm>
              <a:off x="4065673" y="1617782"/>
              <a:ext cx="1008000" cy="1008000"/>
            </a:xfrm>
            <a:prstGeom prst="ellipse">
              <a:avLst/>
            </a:prstGeom>
            <a:solidFill>
              <a:srgbClr val="CCFF99"/>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kern="0" dirty="0"/>
            </a:p>
          </p:txBody>
        </p:sp>
        <p:sp>
          <p:nvSpPr>
            <p:cNvPr id="74" name="TextBox 73">
              <a:extLst>
                <a:ext uri="{FF2B5EF4-FFF2-40B4-BE49-F238E27FC236}">
                  <a16:creationId xmlns:a16="http://schemas.microsoft.com/office/drawing/2014/main" id="{B91AAE2A-F41D-4553-BCCF-E3A84B90D74C}"/>
                </a:ext>
              </a:extLst>
            </p:cNvPr>
            <p:cNvSpPr txBox="1"/>
            <p:nvPr/>
          </p:nvSpPr>
          <p:spPr>
            <a:xfrm>
              <a:off x="4029581" y="2006365"/>
              <a:ext cx="1080184" cy="239854"/>
            </a:xfrm>
            <a:prstGeom prst="rect">
              <a:avLst/>
            </a:prstGeom>
            <a:noFill/>
            <a:ln>
              <a:noFill/>
            </a:ln>
          </p:spPr>
          <p:txBody>
            <a:bodyPr wrap="square">
              <a:spAutoFit/>
            </a:bodyPr>
            <a:lstStyle/>
            <a:p>
              <a:pPr algn="ctr"/>
              <a:r>
                <a:rPr lang="ko-KR" altLang="en-US" sz="800" b="1" kern="0" dirty="0">
                  <a:latin typeface="Arial" panose="020B0604020202020204" pitchFamily="34" charset="0"/>
                  <a:cs typeface="Arial" panose="020B0604020202020204" pitchFamily="34" charset="0"/>
                </a:rPr>
                <a:t>피부과 전문의</a:t>
              </a:r>
              <a:endParaRPr lang="en-US" altLang="ko-KR" sz="800" b="1" kern="0" dirty="0">
                <a:latin typeface="Arial" panose="020B0604020202020204" pitchFamily="34" charset="0"/>
                <a:cs typeface="Arial" panose="020B0604020202020204" pitchFamily="34" charset="0"/>
              </a:endParaRPr>
            </a:p>
          </p:txBody>
        </p:sp>
      </p:grpSp>
      <p:sp>
        <p:nvSpPr>
          <p:cNvPr id="76" name="TextBox 75">
            <a:extLst>
              <a:ext uri="{FF2B5EF4-FFF2-40B4-BE49-F238E27FC236}">
                <a16:creationId xmlns:a16="http://schemas.microsoft.com/office/drawing/2014/main" id="{7E7429C6-F969-4198-9B0D-CCF01D2B81A3}"/>
              </a:ext>
            </a:extLst>
          </p:cNvPr>
          <p:cNvSpPr txBox="1"/>
          <p:nvPr/>
        </p:nvSpPr>
        <p:spPr>
          <a:xfrm>
            <a:off x="6163681" y="1309006"/>
            <a:ext cx="911103" cy="338554"/>
          </a:xfrm>
          <a:prstGeom prst="rect">
            <a:avLst/>
          </a:prstGeom>
          <a:noFill/>
          <a:ln>
            <a:noFill/>
          </a:ln>
        </p:spPr>
        <p:txBody>
          <a:bodyPr wrap="square">
            <a:spAutoFit/>
          </a:bodyPr>
          <a:lstStyle/>
          <a:p>
            <a:r>
              <a:rPr lang="ko-KR" altLang="en-US" sz="800" b="1" i="0" u="none" strike="noStrike" kern="0" baseline="0" dirty="0" err="1" smtClean="0">
                <a:latin typeface="Arial" panose="020B0604020202020204" pitchFamily="34" charset="0"/>
                <a:cs typeface="Arial" panose="020B0604020202020204" pitchFamily="34" charset="0"/>
              </a:rPr>
              <a:t>류마티스</a:t>
            </a:r>
            <a:r>
              <a:rPr lang="ko-KR" altLang="en-US" sz="800" b="1" i="0" u="none" strike="noStrike" kern="0" baseline="0" dirty="0" smtClean="0">
                <a:latin typeface="Arial" panose="020B0604020202020204" pitchFamily="34" charset="0"/>
                <a:cs typeface="Arial" panose="020B0604020202020204" pitchFamily="34" charset="0"/>
              </a:rPr>
              <a:t> 클리닉</a:t>
            </a:r>
            <a:endParaRPr lang="en-US" sz="800" b="1" i="0" u="none" strike="noStrike" kern="0" baseline="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DECA0593-96D3-44A3-BA84-B1F87C944B7D}"/>
              </a:ext>
            </a:extLst>
          </p:cNvPr>
          <p:cNvSpPr txBox="1"/>
          <p:nvPr/>
        </p:nvSpPr>
        <p:spPr>
          <a:xfrm>
            <a:off x="6158956" y="3454476"/>
            <a:ext cx="911103" cy="215444"/>
          </a:xfrm>
          <a:prstGeom prst="rect">
            <a:avLst/>
          </a:prstGeom>
          <a:noFill/>
          <a:ln>
            <a:noFill/>
          </a:ln>
        </p:spPr>
        <p:txBody>
          <a:bodyPr wrap="square">
            <a:spAutoFit/>
          </a:bodyPr>
          <a:lstStyle/>
          <a:p>
            <a:r>
              <a:rPr lang="ko-KR" altLang="en-US" sz="800" b="1" i="0" u="none" strike="noStrike" kern="0" baseline="0" dirty="0" smtClean="0">
                <a:latin typeface="Arial" panose="020B0604020202020204" pitchFamily="34" charset="0"/>
                <a:cs typeface="Arial" panose="020B0604020202020204" pitchFamily="34" charset="0"/>
              </a:rPr>
              <a:t>피부과 클리닉</a:t>
            </a:r>
            <a:endParaRPr lang="en-US" sz="800" b="1" i="0" u="none" strike="noStrike" kern="0" baseline="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D5563F6-883A-4500-8553-7100A85D826A}"/>
              </a:ext>
            </a:extLst>
          </p:cNvPr>
          <p:cNvSpPr txBox="1"/>
          <p:nvPr/>
        </p:nvSpPr>
        <p:spPr>
          <a:xfrm>
            <a:off x="521807" y="4205802"/>
            <a:ext cx="2475081" cy="200055"/>
          </a:xfrm>
          <a:prstGeom prst="rect">
            <a:avLst/>
          </a:prstGeom>
          <a:noFill/>
        </p:spPr>
        <p:txBody>
          <a:bodyPr wrap="square">
            <a:spAutoFit/>
          </a:bodyPr>
          <a:lstStyle/>
          <a:p>
            <a:r>
              <a:rPr lang="en-US" sz="700" kern="0" dirty="0">
                <a:latin typeface="Arial" panose="020B0604020202020204" pitchFamily="34" charset="0"/>
                <a:cs typeface="Arial" panose="020B0604020202020204" pitchFamily="34" charset="0"/>
              </a:rPr>
              <a:t>Figure redrawn from Gratacós J, et al.</a:t>
            </a:r>
            <a:r>
              <a:rPr lang="en-US" sz="700" kern="0" baseline="30000" dirty="0">
                <a:latin typeface="Arial" panose="020B0604020202020204" pitchFamily="34" charset="0"/>
                <a:cs typeface="Arial" panose="020B0604020202020204" pitchFamily="34" charset="0"/>
              </a:rPr>
              <a:t>1</a:t>
            </a:r>
          </a:p>
        </p:txBody>
      </p:sp>
      <p:sp>
        <p:nvSpPr>
          <p:cNvPr id="6" name="TextBox 5">
            <a:extLst>
              <a:ext uri="{FF2B5EF4-FFF2-40B4-BE49-F238E27FC236}">
                <a16:creationId xmlns:a16="http://schemas.microsoft.com/office/drawing/2014/main" id="{B88FEE66-9EBC-4706-856C-CD535D058B99}"/>
              </a:ext>
            </a:extLst>
          </p:cNvPr>
          <p:cNvSpPr txBox="1"/>
          <p:nvPr/>
        </p:nvSpPr>
        <p:spPr>
          <a:xfrm>
            <a:off x="1549484" y="3792080"/>
            <a:ext cx="417645" cy="230832"/>
          </a:xfrm>
          <a:prstGeom prst="rect">
            <a:avLst/>
          </a:prstGeom>
          <a:noFill/>
        </p:spPr>
        <p:txBody>
          <a:bodyPr wrap="square" rtlCol="0">
            <a:spAutoFit/>
          </a:bodyPr>
          <a:lstStyle/>
          <a:p>
            <a:pPr algn="ctr"/>
            <a:r>
              <a:rPr lang="en-US" sz="900" b="1" kern="0" dirty="0">
                <a:latin typeface="Arial" panose="020B0604020202020204" pitchFamily="34" charset="0"/>
                <a:cs typeface="Arial" panose="020B0604020202020204" pitchFamily="34" charset="0"/>
              </a:rPr>
              <a:t>(A)</a:t>
            </a:r>
          </a:p>
        </p:txBody>
      </p:sp>
      <p:sp>
        <p:nvSpPr>
          <p:cNvPr id="7" name="TextBox 6">
            <a:extLst>
              <a:ext uri="{FF2B5EF4-FFF2-40B4-BE49-F238E27FC236}">
                <a16:creationId xmlns:a16="http://schemas.microsoft.com/office/drawing/2014/main" id="{F4DC8D1A-72C9-4E70-877C-263D6607F88D}"/>
              </a:ext>
            </a:extLst>
          </p:cNvPr>
          <p:cNvSpPr txBox="1"/>
          <p:nvPr/>
        </p:nvSpPr>
        <p:spPr>
          <a:xfrm>
            <a:off x="4360850" y="3789712"/>
            <a:ext cx="417645" cy="230832"/>
          </a:xfrm>
          <a:prstGeom prst="rect">
            <a:avLst/>
          </a:prstGeom>
          <a:noFill/>
        </p:spPr>
        <p:txBody>
          <a:bodyPr wrap="square" rtlCol="0">
            <a:spAutoFit/>
          </a:bodyPr>
          <a:lstStyle/>
          <a:p>
            <a:pPr algn="ctr"/>
            <a:r>
              <a:rPr lang="en-US" sz="900" b="1" kern="0" dirty="0">
                <a:latin typeface="Arial" panose="020B0604020202020204" pitchFamily="34" charset="0"/>
                <a:cs typeface="Arial" panose="020B0604020202020204" pitchFamily="34" charset="0"/>
              </a:rPr>
              <a:t>(B)</a:t>
            </a:r>
          </a:p>
        </p:txBody>
      </p:sp>
      <p:sp>
        <p:nvSpPr>
          <p:cNvPr id="20" name="TextBox 19">
            <a:extLst>
              <a:ext uri="{FF2B5EF4-FFF2-40B4-BE49-F238E27FC236}">
                <a16:creationId xmlns:a16="http://schemas.microsoft.com/office/drawing/2014/main" id="{C75FD528-44B2-4151-A7A4-42537C0464E1}"/>
              </a:ext>
            </a:extLst>
          </p:cNvPr>
          <p:cNvSpPr txBox="1"/>
          <p:nvPr/>
        </p:nvSpPr>
        <p:spPr>
          <a:xfrm>
            <a:off x="7165256" y="3788780"/>
            <a:ext cx="417645" cy="230832"/>
          </a:xfrm>
          <a:prstGeom prst="rect">
            <a:avLst/>
          </a:prstGeom>
          <a:noFill/>
        </p:spPr>
        <p:txBody>
          <a:bodyPr wrap="square" rtlCol="0">
            <a:spAutoFit/>
          </a:bodyPr>
          <a:lstStyle/>
          <a:p>
            <a:pPr algn="ctr"/>
            <a:r>
              <a:rPr lang="en-US" sz="900" b="1" kern="0" dirty="0">
                <a:latin typeface="Arial" panose="020B0604020202020204" pitchFamily="34" charset="0"/>
                <a:cs typeface="Arial" panose="020B0604020202020204" pitchFamily="34" charset="0"/>
              </a:rPr>
              <a:t>(C)</a:t>
            </a:r>
          </a:p>
        </p:txBody>
      </p:sp>
    </p:spTree>
    <p:extLst>
      <p:ext uri="{BB962C8B-B14F-4D97-AF65-F5344CB8AC3E}">
        <p14:creationId xmlns:p14="http://schemas.microsoft.com/office/powerpoint/2010/main" val="1309699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200A-43E6-4A39-9FEC-9FB350D19CA6}"/>
              </a:ext>
            </a:extLst>
          </p:cNvPr>
          <p:cNvSpPr>
            <a:spLocks noGrp="1"/>
          </p:cNvSpPr>
          <p:nvPr>
            <p:ph type="title"/>
          </p:nvPr>
        </p:nvSpPr>
        <p:spPr/>
        <p:txBody>
          <a:bodyPr>
            <a:normAutofit/>
          </a:bodyPr>
          <a:lstStyle/>
          <a:p>
            <a:r>
              <a:rPr lang="en-US" dirty="0"/>
              <a:t>EULAR: </a:t>
            </a:r>
            <a:r>
              <a:rPr lang="ko-KR" altLang="en-US" dirty="0" smtClean="0"/>
              <a:t>만성 염증성관절염 환자 진료에서 간호사의 역할 </a:t>
            </a:r>
            <a:r>
              <a:rPr lang="en-US" dirty="0"/>
              <a:t/>
            </a:r>
            <a:br>
              <a:rPr lang="en-US" dirty="0"/>
            </a:br>
            <a:r>
              <a:rPr lang="ko-KR" altLang="en-US" i="1" dirty="0" smtClean="0"/>
              <a:t>대원칙</a:t>
            </a:r>
            <a:r>
              <a:rPr lang="en-US" i="1" baseline="30000" dirty="0" smtClean="0"/>
              <a:t>1</a:t>
            </a:r>
            <a:endParaRPr lang="en-US" baseline="30000" dirty="0"/>
          </a:p>
        </p:txBody>
      </p:sp>
      <p:sp>
        <p:nvSpPr>
          <p:cNvPr id="4" name="Text Placeholder 3">
            <a:extLst>
              <a:ext uri="{FF2B5EF4-FFF2-40B4-BE49-F238E27FC236}">
                <a16:creationId xmlns:a16="http://schemas.microsoft.com/office/drawing/2014/main" id="{1E1DA52A-4C3F-438D-B9F8-D0AE1A7FF4E4}"/>
              </a:ext>
            </a:extLst>
          </p:cNvPr>
          <p:cNvSpPr>
            <a:spLocks noGrp="1"/>
          </p:cNvSpPr>
          <p:nvPr>
            <p:ph type="body" sz="quarter" idx="10"/>
          </p:nvPr>
        </p:nvSpPr>
        <p:spPr/>
        <p:txBody>
          <a:bodyPr/>
          <a:lstStyle/>
          <a:p>
            <a:r>
              <a:rPr lang="en-US" dirty="0"/>
              <a:t>CIA, chronic inflammatory arthritis; EULAR, European League Against Rheumatism</a:t>
            </a:r>
          </a:p>
        </p:txBody>
      </p:sp>
      <p:sp>
        <p:nvSpPr>
          <p:cNvPr id="5" name="Text Placeholder 4">
            <a:extLst>
              <a:ext uri="{FF2B5EF4-FFF2-40B4-BE49-F238E27FC236}">
                <a16:creationId xmlns:a16="http://schemas.microsoft.com/office/drawing/2014/main" id="{F80F0EBE-43CC-4A62-B525-5707FFE892FC}"/>
              </a:ext>
            </a:extLst>
          </p:cNvPr>
          <p:cNvSpPr>
            <a:spLocks noGrp="1"/>
          </p:cNvSpPr>
          <p:nvPr>
            <p:ph type="body" sz="quarter" idx="11"/>
          </p:nvPr>
        </p:nvSpPr>
        <p:spPr/>
        <p:txBody>
          <a:bodyPr/>
          <a:lstStyle/>
          <a:p>
            <a:r>
              <a:rPr lang="en-US" dirty="0"/>
              <a:t>1. </a:t>
            </a:r>
            <a:r>
              <a:rPr lang="en-US" dirty="0" err="1"/>
              <a:t>Bech</a:t>
            </a:r>
            <a:r>
              <a:rPr lang="en-US" dirty="0"/>
              <a:t> B, et al. Ann Rheum Dis 2020;79(1):61-68.</a:t>
            </a:r>
          </a:p>
          <a:p>
            <a:endParaRPr lang="en-US" dirty="0"/>
          </a:p>
        </p:txBody>
      </p:sp>
      <p:sp>
        <p:nvSpPr>
          <p:cNvPr id="38" name="Shape">
            <a:extLst>
              <a:ext uri="{FF2B5EF4-FFF2-40B4-BE49-F238E27FC236}">
                <a16:creationId xmlns:a16="http://schemas.microsoft.com/office/drawing/2014/main" id="{271AC437-5084-4BE2-AB00-D369E6D5E641}"/>
              </a:ext>
            </a:extLst>
          </p:cNvPr>
          <p:cNvSpPr/>
          <p:nvPr/>
        </p:nvSpPr>
        <p:spPr>
          <a:xfrm>
            <a:off x="3747399" y="1114013"/>
            <a:ext cx="1658615" cy="1658622"/>
          </a:xfrm>
          <a:prstGeom prst="roundRect">
            <a:avLst>
              <a:gd name="adj" fmla="val 31086"/>
            </a:avLst>
          </a:prstGeom>
          <a:solidFill>
            <a:srgbClr val="FFC000"/>
          </a:solidFill>
          <a:ln w="12700">
            <a:miter lim="400000"/>
          </a:ln>
        </p:spPr>
        <p:txBody>
          <a:bodyPr lIns="38100" tIns="38100" rIns="38100" bIns="180000" anchor="t"/>
          <a:lstStyle/>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r>
              <a:rPr kumimoji="0" lang="ko-KR" altLang="en-US" sz="1200" b="1" i="0" u="none" strike="noStrike" kern="0" cap="none" normalizeH="0" baseline="0" noProof="0" dirty="0" err="1" smtClean="0">
                <a:ln>
                  <a:noFill/>
                </a:ln>
                <a:solidFill>
                  <a:srgbClr val="F2F2F2">
                    <a:lumMod val="25000"/>
                  </a:srgbClr>
                </a:solidFill>
                <a:effectLst/>
                <a:uLnTx/>
                <a:uFillTx/>
                <a:latin typeface="Arial" panose="020B0604020202020204" pitchFamily="34" charset="0"/>
                <a:cs typeface="Arial" panose="020B0604020202020204" pitchFamily="34" charset="0"/>
              </a:rPr>
              <a:t>류마티스</a:t>
            </a:r>
            <a:r>
              <a:rPr kumimoji="0" lang="ko-KR" altLang="en-US" sz="1200" b="1" i="0" u="none" strike="noStrike" kern="0" cap="none" normalizeH="0" baseline="0" noProof="0" dirty="0" smtClean="0">
                <a:ln>
                  <a:noFill/>
                </a:ln>
                <a:solidFill>
                  <a:srgbClr val="F2F2F2">
                    <a:lumMod val="25000"/>
                  </a:srgbClr>
                </a:solidFill>
                <a:effectLst/>
                <a:uLnTx/>
                <a:uFillTx/>
                <a:latin typeface="Arial" panose="020B0604020202020204" pitchFamily="34" charset="0"/>
                <a:cs typeface="Arial" panose="020B0604020202020204" pitchFamily="34" charset="0"/>
              </a:rPr>
              <a:t> 간호사는 </a:t>
            </a:r>
            <a:r>
              <a:rPr kumimoji="0" lang="ko-KR" altLang="en-US" sz="1200" b="1" i="0" u="none" strike="noStrike" kern="0" cap="none" normalizeH="0" baseline="0" noProof="0" dirty="0" err="1" smtClean="0">
                <a:ln>
                  <a:noFill/>
                </a:ln>
                <a:solidFill>
                  <a:srgbClr val="F2F2F2">
                    <a:lumMod val="25000"/>
                  </a:srgbClr>
                </a:solidFill>
                <a:effectLst/>
                <a:uLnTx/>
                <a:uFillTx/>
                <a:latin typeface="Arial" panose="020B0604020202020204" pitchFamily="34" charset="0"/>
                <a:cs typeface="Arial" panose="020B0604020202020204" pitchFamily="34" charset="0"/>
              </a:rPr>
              <a:t>진료팀의</a:t>
            </a:r>
            <a:r>
              <a:rPr kumimoji="0" lang="ko-KR" altLang="en-US" sz="1200" b="1" i="0" u="none" strike="noStrike" kern="0" cap="none" normalizeH="0" baseline="0" noProof="0" dirty="0" smtClean="0">
                <a:ln>
                  <a:noFill/>
                </a:ln>
                <a:solidFill>
                  <a:srgbClr val="F2F2F2">
                    <a:lumMod val="25000"/>
                  </a:srgbClr>
                </a:solidFill>
                <a:effectLst/>
                <a:uLnTx/>
                <a:uFillTx/>
                <a:latin typeface="Arial" panose="020B0604020202020204" pitchFamily="34" charset="0"/>
                <a:cs typeface="Arial" panose="020B0604020202020204" pitchFamily="34" charset="0"/>
              </a:rPr>
              <a:t> 일원이다</a:t>
            </a:r>
            <a:r>
              <a:rPr kumimoji="0" lang="en-US" altLang="ko-KR" sz="1200" b="1" i="0" u="none" strike="noStrike" kern="0" cap="none" normalizeH="0" baseline="0" noProof="0" dirty="0" smtClean="0">
                <a:ln>
                  <a:noFill/>
                </a:ln>
                <a:solidFill>
                  <a:srgbClr val="F2F2F2">
                    <a:lumMod val="25000"/>
                  </a:srgbClr>
                </a:solidFill>
                <a:effectLst/>
                <a:uLnTx/>
                <a:uFillTx/>
                <a:latin typeface="Arial" panose="020B0604020202020204" pitchFamily="34" charset="0"/>
                <a:cs typeface="Arial" panose="020B0604020202020204" pitchFamily="34" charset="0"/>
              </a:rPr>
              <a:t>.</a:t>
            </a:r>
            <a:endParaRPr kumimoji="0" lang="fr-CA" sz="1200" b="1" i="0" u="none" strike="noStrike" kern="0" cap="none" normalizeH="0" baseline="0" noProof="0" dirty="0">
              <a:ln>
                <a:noFill/>
              </a:ln>
              <a:solidFill>
                <a:srgbClr val="F2F2F2">
                  <a:lumMod val="25000"/>
                </a:srgbClr>
              </a:solidFill>
              <a:effectLst/>
              <a:uLnTx/>
              <a:uFillTx/>
              <a:latin typeface="Arial" panose="020B0604020202020204" pitchFamily="34" charset="0"/>
              <a:cs typeface="Arial" panose="020B0604020202020204" pitchFamily="34" charset="0"/>
            </a:endParaRPr>
          </a:p>
        </p:txBody>
      </p:sp>
      <p:sp>
        <p:nvSpPr>
          <p:cNvPr id="40" name="Shape">
            <a:extLst>
              <a:ext uri="{FF2B5EF4-FFF2-40B4-BE49-F238E27FC236}">
                <a16:creationId xmlns:a16="http://schemas.microsoft.com/office/drawing/2014/main" id="{2931AE70-469B-410F-9337-2E2883F5A9F7}"/>
              </a:ext>
            </a:extLst>
          </p:cNvPr>
          <p:cNvSpPr/>
          <p:nvPr/>
        </p:nvSpPr>
        <p:spPr>
          <a:xfrm>
            <a:off x="2939215" y="2810609"/>
            <a:ext cx="1658621" cy="1658622"/>
          </a:xfrm>
          <a:custGeom>
            <a:avLst/>
            <a:gdLst/>
            <a:ahLst/>
            <a:cxnLst>
              <a:cxn ang="0">
                <a:pos x="wd2" y="hd2"/>
              </a:cxn>
              <a:cxn ang="5400000">
                <a:pos x="wd2" y="hd2"/>
              </a:cxn>
              <a:cxn ang="10800000">
                <a:pos x="wd2" y="hd2"/>
              </a:cxn>
              <a:cxn ang="16200000">
                <a:pos x="wd2" y="hd2"/>
              </a:cxn>
            </a:cxnLst>
            <a:rect l="0" t="0" r="r" b="b"/>
            <a:pathLst>
              <a:path w="21584" h="21600" extrusionOk="0">
                <a:moveTo>
                  <a:pt x="14097" y="21600"/>
                </a:moveTo>
                <a:lnTo>
                  <a:pt x="7486" y="21600"/>
                </a:lnTo>
                <a:cubicBezTo>
                  <a:pt x="3355" y="21600"/>
                  <a:pt x="0" y="18243"/>
                  <a:pt x="0" y="14108"/>
                </a:cubicBezTo>
                <a:lnTo>
                  <a:pt x="0" y="7492"/>
                </a:lnTo>
                <a:cubicBezTo>
                  <a:pt x="0" y="3357"/>
                  <a:pt x="3355" y="0"/>
                  <a:pt x="7486" y="0"/>
                </a:cubicBezTo>
                <a:lnTo>
                  <a:pt x="21583" y="0"/>
                </a:lnTo>
                <a:lnTo>
                  <a:pt x="21583" y="14108"/>
                </a:lnTo>
                <a:cubicBezTo>
                  <a:pt x="21600" y="18243"/>
                  <a:pt x="18245" y="21600"/>
                  <a:pt x="14097" y="21600"/>
                </a:cubicBezTo>
                <a:close/>
              </a:path>
            </a:pathLst>
          </a:custGeom>
          <a:solidFill>
            <a:srgbClr val="002060"/>
          </a:solidFill>
          <a:ln w="12700">
            <a:miter lim="400000"/>
          </a:ln>
        </p:spPr>
        <p:txBody>
          <a:bodyPr lIns="38100" tIns="38100" rIns="38100" bIns="180000" anchor="t"/>
          <a:lstStyle/>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fr-CA" sz="1200" b="1" i="0" u="none" strike="noStrike" kern="0" cap="none"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fr-CA" sz="1200" b="1" i="0" u="none" strike="noStrike" kern="0" cap="none"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200" b="1" i="0" u="none" strike="noStrike" kern="0" cap="none"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lang="en-US" sz="1200" b="1" kern="0" dirty="0">
              <a:solidFill>
                <a:prstClr val="white"/>
              </a:solidFill>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r>
              <a:rPr kumimoji="0" lang="ko-KR" altLang="en-US" sz="1200" b="1" i="0" u="none" strike="noStrike" kern="0" cap="none" normalizeH="0" baseline="0" noProof="0" dirty="0" err="1" smtClean="0">
                <a:ln>
                  <a:noFill/>
                </a:ln>
                <a:solidFill>
                  <a:prstClr val="white"/>
                </a:solidFill>
                <a:effectLst/>
                <a:uLnTx/>
                <a:uFillTx/>
                <a:latin typeface="Arial" panose="020B0604020202020204" pitchFamily="34" charset="0"/>
                <a:cs typeface="Arial" panose="020B0604020202020204" pitchFamily="34" charset="0"/>
              </a:rPr>
              <a:t>류마티스</a:t>
            </a:r>
            <a:r>
              <a:rPr kumimoji="0" lang="ko-KR" altLang="en-US" sz="1200" b="1" i="0" u="none" strike="noStrike" kern="0" cap="none" normalizeH="0" baseline="0" noProof="0" dirty="0" smtClean="0">
                <a:ln>
                  <a:noFill/>
                </a:ln>
                <a:solidFill>
                  <a:prstClr val="white"/>
                </a:solidFill>
                <a:effectLst/>
                <a:uLnTx/>
                <a:uFillTx/>
                <a:latin typeface="Arial" panose="020B0604020202020204" pitchFamily="34" charset="0"/>
                <a:cs typeface="Arial" panose="020B0604020202020204" pitchFamily="34" charset="0"/>
              </a:rPr>
              <a:t> 간호사는 근거 중심의 치료를 제공한다</a:t>
            </a:r>
            <a:r>
              <a:rPr kumimoji="0" lang="en-US" altLang="ko-KR" sz="1200" b="1" i="0" u="none" strike="noStrike" kern="0" cap="none" normalizeH="0" baseline="0" noProof="0" dirty="0" smtClean="0">
                <a:ln>
                  <a:noFill/>
                </a:ln>
                <a:solidFill>
                  <a:prstClr val="white"/>
                </a:solidFill>
                <a:effectLst/>
                <a:uLnTx/>
                <a:uFillTx/>
                <a:latin typeface="Arial" panose="020B0604020202020204" pitchFamily="34" charset="0"/>
                <a:cs typeface="Arial" panose="020B0604020202020204" pitchFamily="34" charset="0"/>
              </a:rPr>
              <a:t>. </a:t>
            </a:r>
            <a:endParaRPr kumimoji="0" lang="fr-CA" sz="1200" b="1" i="0" u="none" strike="noStrike" kern="0" cap="none"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1" name="Shape">
            <a:extLst>
              <a:ext uri="{FF2B5EF4-FFF2-40B4-BE49-F238E27FC236}">
                <a16:creationId xmlns:a16="http://schemas.microsoft.com/office/drawing/2014/main" id="{15CA3D1E-8045-4B31-9D51-228C6BD38113}"/>
              </a:ext>
            </a:extLst>
          </p:cNvPr>
          <p:cNvSpPr/>
          <p:nvPr/>
        </p:nvSpPr>
        <p:spPr>
          <a:xfrm>
            <a:off x="4679116" y="2810609"/>
            <a:ext cx="1658615" cy="1658622"/>
          </a:xfrm>
          <a:custGeom>
            <a:avLst/>
            <a:gdLst/>
            <a:ahLst/>
            <a:cxnLst>
              <a:cxn ang="0">
                <a:pos x="wd2" y="hd2"/>
              </a:cxn>
              <a:cxn ang="5400000">
                <a:pos x="wd2" y="hd2"/>
              </a:cxn>
              <a:cxn ang="10800000">
                <a:pos x="wd2" y="hd2"/>
              </a:cxn>
              <a:cxn ang="16200000">
                <a:pos x="wd2" y="hd2"/>
              </a:cxn>
            </a:cxnLst>
            <a:rect l="0" t="0" r="r" b="b"/>
            <a:pathLst>
              <a:path w="21600" h="21600" extrusionOk="0">
                <a:moveTo>
                  <a:pt x="14108" y="21600"/>
                </a:moveTo>
                <a:lnTo>
                  <a:pt x="7492" y="21600"/>
                </a:lnTo>
                <a:cubicBezTo>
                  <a:pt x="3357" y="21600"/>
                  <a:pt x="0" y="18243"/>
                  <a:pt x="0" y="14108"/>
                </a:cubicBezTo>
                <a:lnTo>
                  <a:pt x="0" y="0"/>
                </a:lnTo>
                <a:lnTo>
                  <a:pt x="14108" y="0"/>
                </a:lnTo>
                <a:cubicBezTo>
                  <a:pt x="18243" y="0"/>
                  <a:pt x="21600" y="3357"/>
                  <a:pt x="21600" y="7492"/>
                </a:cubicBezTo>
                <a:lnTo>
                  <a:pt x="21600" y="14108"/>
                </a:lnTo>
                <a:cubicBezTo>
                  <a:pt x="21600" y="18243"/>
                  <a:pt x="18243" y="21600"/>
                  <a:pt x="14108" y="21600"/>
                </a:cubicBezTo>
                <a:close/>
              </a:path>
            </a:pathLst>
          </a:custGeom>
          <a:solidFill>
            <a:srgbClr val="00B050"/>
          </a:solidFill>
          <a:ln w="12700">
            <a:miter lim="400000"/>
          </a:ln>
        </p:spPr>
        <p:txBody>
          <a:bodyPr lIns="38100" tIns="38100" rIns="38100" bIns="180000" anchor="t"/>
          <a:lstStyle/>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fr-CA" sz="1200" b="1" i="0" u="none" strike="noStrike" kern="0" cap="none"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lang="fr-CA" sz="1200" b="1" kern="0" dirty="0">
              <a:solidFill>
                <a:schemeClr val="bg1"/>
              </a:solidFill>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fr-CA" sz="1200" b="1" i="0" u="none" strike="noStrike" kern="0" cap="none"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altLang="ko-KR" sz="1200" b="1" i="0" u="none" strike="noStrike" kern="0" cap="none"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354" eaLnBrk="1" fontAlgn="auto" latinLnBrk="0" hangingPunct="1">
              <a:lnSpc>
                <a:spcPct val="100000"/>
              </a:lnSpc>
              <a:spcBef>
                <a:spcPts val="0"/>
              </a:spcBef>
              <a:spcAft>
                <a:spcPts val="0"/>
              </a:spcAft>
              <a:buClrTx/>
              <a:buSzTx/>
              <a:buFontTx/>
              <a:buNone/>
              <a:tabLst/>
              <a:defRPr sz="3000">
                <a:solidFill>
                  <a:srgbClr val="FFFFFF"/>
                </a:solidFill>
              </a:defRPr>
            </a:pPr>
            <a:r>
              <a:rPr kumimoji="0" lang="ko-KR" altLang="en-US" sz="1200" b="1" i="0" u="none" strike="noStrike" kern="0" cap="none" normalizeH="0" baseline="0" noProof="0" dirty="0" err="1" smtClean="0">
                <a:ln>
                  <a:noFill/>
                </a:ln>
                <a:solidFill>
                  <a:schemeClr val="bg1"/>
                </a:solidFill>
                <a:effectLst/>
                <a:uLnTx/>
                <a:uFillTx/>
                <a:latin typeface="Arial" panose="020B0604020202020204" pitchFamily="34" charset="0"/>
                <a:cs typeface="Arial" panose="020B0604020202020204" pitchFamily="34" charset="0"/>
              </a:rPr>
              <a:t>류마티스</a:t>
            </a:r>
            <a:r>
              <a:rPr kumimoji="0" lang="ko-KR" altLang="en-US" sz="1200" b="1" i="0" u="none" strike="noStrike" kern="0" cap="none" normalizeH="0" baseline="0" noProof="0" dirty="0" smtClean="0">
                <a:ln>
                  <a:noFill/>
                </a:ln>
                <a:solidFill>
                  <a:schemeClr val="bg1"/>
                </a:solidFill>
                <a:effectLst/>
                <a:uLnTx/>
                <a:uFillTx/>
                <a:latin typeface="Arial" panose="020B0604020202020204" pitchFamily="34" charset="0"/>
                <a:cs typeface="Arial" panose="020B0604020202020204" pitchFamily="34" charset="0"/>
              </a:rPr>
              <a:t> 간호는 환자의 상의하여 결정한다</a:t>
            </a:r>
            <a:r>
              <a:rPr kumimoji="0" lang="en-US" altLang="ko-KR" sz="1200" b="1" i="0" u="none" strike="noStrike" kern="0" cap="none" normalizeH="0" baseline="0" noProof="0" dirty="0" smtClean="0">
                <a:ln>
                  <a:noFill/>
                </a:ln>
                <a:solidFill>
                  <a:schemeClr val="bg1"/>
                </a:solidFill>
                <a:effectLst/>
                <a:uLnTx/>
                <a:uFillTx/>
                <a:latin typeface="Arial" panose="020B0604020202020204" pitchFamily="34" charset="0"/>
                <a:cs typeface="Arial" panose="020B0604020202020204" pitchFamily="34" charset="0"/>
              </a:rPr>
              <a:t>.</a:t>
            </a:r>
            <a:endParaRPr kumimoji="0" lang="fr-CA" sz="1200" b="1" i="0" u="none" strike="noStrike" kern="0" cap="none"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3" name="Circle">
            <a:extLst>
              <a:ext uri="{FF2B5EF4-FFF2-40B4-BE49-F238E27FC236}">
                <a16:creationId xmlns:a16="http://schemas.microsoft.com/office/drawing/2014/main" id="{3316F068-D849-498F-818D-0A0EADC0802F}"/>
              </a:ext>
            </a:extLst>
          </p:cNvPr>
          <p:cNvSpPr/>
          <p:nvPr/>
        </p:nvSpPr>
        <p:spPr>
          <a:xfrm>
            <a:off x="3856706" y="2052635"/>
            <a:ext cx="1440000" cy="1440000"/>
          </a:xfrm>
          <a:prstGeom prst="ellipse">
            <a:avLst/>
          </a:prstGeom>
          <a:solidFill>
            <a:schemeClr val="bg1">
              <a:lumMod val="9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lgn="ctr">
              <a:defRPr sz="3000">
                <a:solidFill>
                  <a:srgbClr val="FFFFFF"/>
                </a:solidFill>
              </a:defRPr>
            </a:pPr>
            <a:endParaRPr lang="en-US" sz="1100" b="1" dirty="0">
              <a:solidFill>
                <a:schemeClr val="tx2"/>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83DC4A0A-FD0C-45E0-8508-FAEDD8FD5B23}"/>
              </a:ext>
            </a:extLst>
          </p:cNvPr>
          <p:cNvSpPr txBox="1"/>
          <p:nvPr/>
        </p:nvSpPr>
        <p:spPr>
          <a:xfrm>
            <a:off x="3849673" y="2506048"/>
            <a:ext cx="1440000" cy="307777"/>
          </a:xfrm>
          <a:prstGeom prst="rect">
            <a:avLst/>
          </a:prstGeom>
          <a:noFill/>
          <a:ln>
            <a:noFill/>
          </a:ln>
        </p:spPr>
        <p:txBody>
          <a:bodyPr wrap="square">
            <a:spAutoFit/>
          </a:bodyPr>
          <a:lstStyle/>
          <a:p>
            <a:pPr algn="ctr"/>
            <a:r>
              <a:rPr lang="ko-KR" altLang="en-US" sz="1400" b="1" i="0" u="none" strike="noStrike" kern="0" baseline="0" dirty="0" smtClean="0">
                <a:latin typeface="Arial" panose="020B0604020202020204" pitchFamily="34" charset="0"/>
                <a:cs typeface="Arial" panose="020B0604020202020204" pitchFamily="34" charset="0"/>
              </a:rPr>
              <a:t>대원칙</a:t>
            </a:r>
            <a:endParaRPr lang="en-US" sz="1400" b="1" i="0" u="none" strike="noStrike" kern="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5620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80BF-16A6-4AF3-88B4-FC66EBC4D901}"/>
              </a:ext>
            </a:extLst>
          </p:cNvPr>
          <p:cNvSpPr>
            <a:spLocks noGrp="1"/>
          </p:cNvSpPr>
          <p:nvPr>
            <p:ph type="title"/>
          </p:nvPr>
        </p:nvSpPr>
        <p:spPr/>
        <p:txBody>
          <a:bodyPr/>
          <a:lstStyle/>
          <a:p>
            <a:r>
              <a:rPr lang="en-US" dirty="0"/>
              <a:t>EULAR: </a:t>
            </a:r>
            <a:r>
              <a:rPr lang="ko-KR" altLang="en-US" dirty="0" smtClean="0"/>
              <a:t>만성염증성관절염 환자 진료에서 간호사의 역할 </a:t>
            </a:r>
            <a:r>
              <a:rPr lang="en-US" dirty="0"/>
              <a:t/>
            </a:r>
            <a:br>
              <a:rPr lang="en-US" dirty="0"/>
            </a:br>
            <a:r>
              <a:rPr lang="ko-KR" altLang="en-US" i="1" dirty="0" smtClean="0"/>
              <a:t>근거 수준 </a:t>
            </a:r>
            <a:r>
              <a:rPr lang="en-US" i="1" dirty="0" smtClean="0"/>
              <a:t>(</a:t>
            </a:r>
            <a:r>
              <a:rPr lang="en-US" i="1" dirty="0"/>
              <a:t>I)</a:t>
            </a:r>
          </a:p>
        </p:txBody>
      </p:sp>
      <p:sp>
        <p:nvSpPr>
          <p:cNvPr id="4" name="Text Placeholder 3">
            <a:extLst>
              <a:ext uri="{FF2B5EF4-FFF2-40B4-BE49-F238E27FC236}">
                <a16:creationId xmlns:a16="http://schemas.microsoft.com/office/drawing/2014/main" id="{A77EF165-7924-43D2-BB3D-B819568D43B0}"/>
              </a:ext>
            </a:extLst>
          </p:cNvPr>
          <p:cNvSpPr>
            <a:spLocks noGrp="1"/>
          </p:cNvSpPr>
          <p:nvPr>
            <p:ph type="body" sz="quarter" idx="10"/>
          </p:nvPr>
        </p:nvSpPr>
        <p:spPr>
          <a:xfrm>
            <a:off x="521808" y="4673380"/>
            <a:ext cx="3997623" cy="484187"/>
          </a:xfrm>
        </p:spPr>
        <p:txBody>
          <a:bodyPr/>
          <a:lstStyle/>
          <a:p>
            <a:r>
              <a:rPr lang="en-US" dirty="0">
                <a:latin typeface="Arial" panose="020B0604020202020204" pitchFamily="34" charset="0"/>
                <a:cs typeface="Arial" panose="020B0604020202020204" pitchFamily="34" charset="0"/>
              </a:rPr>
              <a:t>CEBM, Centre for Evidence-based Medicine; </a:t>
            </a:r>
            <a:r>
              <a:rPr lang="en-US" dirty="0"/>
              <a:t>CIA, chronic inflammatory arthritis; EULAR, European League Against Rheumatism; SD, standard deviation</a:t>
            </a:r>
          </a:p>
        </p:txBody>
      </p:sp>
      <p:sp>
        <p:nvSpPr>
          <p:cNvPr id="5" name="Text Placeholder 4">
            <a:extLst>
              <a:ext uri="{FF2B5EF4-FFF2-40B4-BE49-F238E27FC236}">
                <a16:creationId xmlns:a16="http://schemas.microsoft.com/office/drawing/2014/main" id="{D4D35A03-6D87-477C-A754-250E4FF58E77}"/>
              </a:ext>
            </a:extLst>
          </p:cNvPr>
          <p:cNvSpPr>
            <a:spLocks noGrp="1"/>
          </p:cNvSpPr>
          <p:nvPr>
            <p:ph type="body" sz="quarter" idx="11"/>
          </p:nvPr>
        </p:nvSpPr>
        <p:spPr>
          <a:xfrm>
            <a:off x="4624571" y="4673381"/>
            <a:ext cx="3997621" cy="484187"/>
          </a:xfrm>
        </p:spPr>
        <p:txBody>
          <a:bodyPr>
            <a:normAutofit/>
          </a:bodyPr>
          <a:lstStyle/>
          <a:p>
            <a:r>
              <a:rPr lang="en-US" dirty="0"/>
              <a:t>1. Bech B, et al. Ann Rheum Dis 2020;79(1):61-68. 2. Centre for Evidence-based Medicine (CEBM). 2009. Available at: https://www.cebm.ox.ac.uk/resources/levels-of-evidence/oxford-centre-for-evidence-based-medicine-levels-of-evidence-march-2009. Accessed 3 October 2020. </a:t>
            </a:r>
          </a:p>
          <a:p>
            <a:endParaRPr lang="en-US" dirty="0"/>
          </a:p>
        </p:txBody>
      </p:sp>
      <p:graphicFrame>
        <p:nvGraphicFramePr>
          <p:cNvPr id="6" name="object 29">
            <a:extLst>
              <a:ext uri="{FF2B5EF4-FFF2-40B4-BE49-F238E27FC236}">
                <a16:creationId xmlns:a16="http://schemas.microsoft.com/office/drawing/2014/main" id="{FDE50B62-03CC-4DAA-B790-6CB1DC9A660E}"/>
              </a:ext>
            </a:extLst>
          </p:cNvPr>
          <p:cNvGraphicFramePr>
            <a:graphicFrameLocks noGrp="1"/>
          </p:cNvGraphicFramePr>
          <p:nvPr>
            <p:extLst>
              <p:ext uri="{D42A27DB-BD31-4B8C-83A1-F6EECF244321}">
                <p14:modId xmlns:p14="http://schemas.microsoft.com/office/powerpoint/2010/main" val="2677899365"/>
              </p:ext>
            </p:extLst>
          </p:nvPr>
        </p:nvGraphicFramePr>
        <p:xfrm>
          <a:off x="609600" y="1245429"/>
          <a:ext cx="7943558" cy="2377440"/>
        </p:xfrm>
        <a:graphic>
          <a:graphicData uri="http://schemas.openxmlformats.org/drawingml/2006/table">
            <a:tbl>
              <a:tblPr firstRow="1" bandRow="1">
                <a:tableStyleId>{2D5ABB26-0587-4C30-8999-92F81FD0307C}</a:tableStyleId>
              </a:tblPr>
              <a:tblGrid>
                <a:gridCol w="321086">
                  <a:extLst>
                    <a:ext uri="{9D8B030D-6E8A-4147-A177-3AD203B41FA5}">
                      <a16:colId xmlns:a16="http://schemas.microsoft.com/office/drawing/2014/main" val="20000"/>
                    </a:ext>
                  </a:extLst>
                </a:gridCol>
                <a:gridCol w="3334212">
                  <a:extLst>
                    <a:ext uri="{9D8B030D-6E8A-4147-A177-3AD203B41FA5}">
                      <a16:colId xmlns:a16="http://schemas.microsoft.com/office/drawing/2014/main" val="20001"/>
                    </a:ext>
                  </a:extLst>
                </a:gridCol>
                <a:gridCol w="943047">
                  <a:extLst>
                    <a:ext uri="{9D8B030D-6E8A-4147-A177-3AD203B41FA5}">
                      <a16:colId xmlns:a16="http://schemas.microsoft.com/office/drawing/2014/main" val="20002"/>
                    </a:ext>
                  </a:extLst>
                </a:gridCol>
                <a:gridCol w="1647817">
                  <a:extLst>
                    <a:ext uri="{9D8B030D-6E8A-4147-A177-3AD203B41FA5}">
                      <a16:colId xmlns:a16="http://schemas.microsoft.com/office/drawing/2014/main" val="20003"/>
                    </a:ext>
                  </a:extLst>
                </a:gridCol>
                <a:gridCol w="1697396">
                  <a:extLst>
                    <a:ext uri="{9D8B030D-6E8A-4147-A177-3AD203B41FA5}">
                      <a16:colId xmlns:a16="http://schemas.microsoft.com/office/drawing/2014/main" val="20004"/>
                    </a:ext>
                  </a:extLst>
                </a:gridCol>
              </a:tblGrid>
              <a:tr h="268287">
                <a:tc>
                  <a:txBody>
                    <a:bodyPr/>
                    <a:lstStyle/>
                    <a:p>
                      <a:pPr marL="50800">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EULAR </a:t>
                      </a:r>
                      <a:r>
                        <a:rPr lang="ko-KR" altLang="en-US" sz="1200" b="1" kern="0" spc="0" baseline="0" dirty="0" smtClean="0">
                          <a:solidFill>
                            <a:schemeClr val="tx1"/>
                          </a:solidFill>
                          <a:latin typeface="Arial" panose="020B0604020202020204" pitchFamily="34" charset="0"/>
                          <a:cs typeface="Arial" panose="020B0604020202020204" pitchFamily="34" charset="0"/>
                        </a:rPr>
                        <a:t>권고안</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근거 수준</a:t>
                      </a:r>
                      <a:r>
                        <a:rPr sz="1200" b="1" kern="0" spc="0" baseline="0" dirty="0" smtClean="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권고안의 강도</a:t>
                      </a:r>
                      <a:r>
                        <a:rPr sz="1200" b="1" kern="0" spc="0" baseline="0" dirty="0" smtClean="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108585"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합의 수준</a:t>
                      </a:r>
                      <a:r>
                        <a:rPr sz="1200" b="1" kern="0" spc="0" baseline="0" dirty="0" smtClean="0">
                          <a:solidFill>
                            <a:schemeClr val="tx1"/>
                          </a:solidFill>
                          <a:latin typeface="Arial" panose="020B0604020202020204" pitchFamily="34" charset="0"/>
                          <a:cs typeface="Arial" panose="020B0604020202020204" pitchFamily="34" charset="0"/>
                        </a:rPr>
                        <a:t>† </a:t>
                      </a:r>
                      <a:r>
                        <a:rPr lang="en-SG" sz="1200" b="1" kern="0" spc="0" baseline="0" dirty="0">
                          <a:solidFill>
                            <a:schemeClr val="tx1"/>
                          </a:solidFill>
                          <a:latin typeface="Arial" panose="020B0604020202020204" pitchFamily="34" charset="0"/>
                          <a:cs typeface="Arial" panose="020B0604020202020204" pitchFamily="34" charset="0"/>
                        </a:rPr>
                        <a:t/>
                      </a:r>
                      <a:br>
                        <a:rPr lang="en-SG" sz="1200" b="1" kern="0" spc="0" baseline="0" dirty="0">
                          <a:solidFill>
                            <a:schemeClr val="tx1"/>
                          </a:solidFill>
                          <a:latin typeface="Arial" panose="020B0604020202020204" pitchFamily="34" charset="0"/>
                          <a:cs typeface="Arial" panose="020B0604020202020204" pitchFamily="34" charset="0"/>
                        </a:rPr>
                      </a:br>
                      <a:r>
                        <a:rPr lang="en-SG" sz="1200" b="1" kern="0" spc="0" baseline="0" dirty="0">
                          <a:solidFill>
                            <a:schemeClr val="tx1"/>
                          </a:solidFill>
                          <a:latin typeface="Arial" panose="020B0604020202020204" pitchFamily="34" charset="0"/>
                          <a:cs typeface="Arial" panose="020B0604020202020204" pitchFamily="34" charset="0"/>
                        </a:rPr>
                        <a:t>(</a:t>
                      </a:r>
                      <a:r>
                        <a:rPr sz="1200" b="1" kern="0" spc="0" baseline="0" dirty="0">
                          <a:solidFill>
                            <a:schemeClr val="tx1"/>
                          </a:solidFill>
                          <a:latin typeface="Arial" panose="020B0604020202020204" pitchFamily="34" charset="0"/>
                          <a:cs typeface="Arial" panose="020B0604020202020204" pitchFamily="34" charset="0"/>
                        </a:rPr>
                        <a:t>0–10</a:t>
                      </a:r>
                      <a:r>
                        <a:rPr lang="en-SG" sz="1200" b="1" kern="0" spc="0" baseline="0" dirty="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9925">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69850"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환자는 만성염증성관절염과 이를 관리하는 지식을 습득하기 위해 필요할 때 교육을 받을 수 있도록 간호사에게 연락할 수 있어야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048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1B</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8382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9144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10.0</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0.2</a:t>
                      </a:r>
                      <a:endParaRPr lang="en-SG" sz="1200" kern="0" spc="0" baseline="0" dirty="0">
                        <a:solidFill>
                          <a:schemeClr val="tx1"/>
                        </a:solidFill>
                        <a:latin typeface="Arial" panose="020B0604020202020204" pitchFamily="34" charset="0"/>
                        <a:cs typeface="Arial" panose="020B0604020202020204" pitchFamily="34" charset="0"/>
                      </a:endParaRPr>
                    </a:p>
                    <a:p>
                      <a:pPr marL="91440"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[9–10]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130038">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2</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69850"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환자는 치료의 만족도를 높이기 위해 간호사 상담을 받을 수 있어야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lang="en-SG"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9.7</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0.6</a:t>
                      </a:r>
                      <a:endParaRPr lang="en-SG" sz="1200" kern="0" spc="0" baseline="0" dirty="0">
                        <a:solidFill>
                          <a:schemeClr val="tx1"/>
                        </a:solidFill>
                        <a:latin typeface="Arial" panose="020B0604020202020204" pitchFamily="34" charset="0"/>
                        <a:cs typeface="Arial" panose="020B0604020202020204" pitchFamily="34" charset="0"/>
                      </a:endParaRPr>
                    </a:p>
                    <a:p>
                      <a:pPr marL="91440"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[8–10]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0070">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3</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69850"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환자는 필요할 때 시기 적절한 도움을 요청할 수 있도록 간호사에게 연락할 수 있어야 하며</a:t>
                      </a:r>
                      <a:r>
                        <a:rPr lang="en-US" altLang="ko-KR" sz="1200" kern="0" spc="0" baseline="0" dirty="0" smtClean="0">
                          <a:solidFill>
                            <a:schemeClr val="tx1"/>
                          </a:solidFill>
                          <a:latin typeface="Arial" panose="020B0604020202020204" pitchFamily="34" charset="0"/>
                          <a:cs typeface="Arial" panose="020B0604020202020204" pitchFamily="34" charset="0"/>
                        </a:rPr>
                        <a:t>, </a:t>
                      </a:r>
                      <a:r>
                        <a:rPr lang="ko-KR" altLang="en-US" sz="1200" kern="0" spc="0" baseline="0" dirty="0" smtClean="0">
                          <a:solidFill>
                            <a:schemeClr val="tx1"/>
                          </a:solidFill>
                          <a:latin typeface="Arial" panose="020B0604020202020204" pitchFamily="34" charset="0"/>
                          <a:cs typeface="Arial" panose="020B0604020202020204" pitchFamily="34" charset="0"/>
                        </a:rPr>
                        <a:t>이러한 도움에는 </a:t>
                      </a:r>
                      <a:r>
                        <a:rPr lang="ko-KR" altLang="en-US" sz="1200" kern="0" spc="0" baseline="0" dirty="0" err="1" smtClean="0">
                          <a:solidFill>
                            <a:schemeClr val="tx1"/>
                          </a:solidFill>
                          <a:latin typeface="Arial" panose="020B0604020202020204" pitchFamily="34" charset="0"/>
                          <a:cs typeface="Arial" panose="020B0604020202020204" pitchFamily="34" charset="0"/>
                        </a:rPr>
                        <a:t>원격의료가</a:t>
                      </a:r>
                      <a:r>
                        <a:rPr lang="ko-KR" altLang="en-US" sz="1200" kern="0" spc="0" baseline="0" dirty="0" smtClean="0">
                          <a:solidFill>
                            <a:schemeClr val="tx1"/>
                          </a:solidFill>
                          <a:latin typeface="Arial" panose="020B0604020202020204" pitchFamily="34" charset="0"/>
                          <a:cs typeface="Arial" panose="020B0604020202020204" pitchFamily="34" charset="0"/>
                        </a:rPr>
                        <a:t> 포함됩니다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lang="en-US"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048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1B</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8382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B</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9144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9.7</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0.6</a:t>
                      </a:r>
                      <a:endParaRPr lang="en-SG" sz="1200" kern="0" spc="0" baseline="0" dirty="0">
                        <a:solidFill>
                          <a:schemeClr val="tx1"/>
                        </a:solidFill>
                        <a:latin typeface="Arial" panose="020B0604020202020204" pitchFamily="34" charset="0"/>
                        <a:cs typeface="Arial" panose="020B0604020202020204" pitchFamily="34" charset="0"/>
                      </a:endParaRPr>
                    </a:p>
                    <a:p>
                      <a:pPr marL="91440"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[8–10]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r h="130149">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4</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70485"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간호사는 질병의 </a:t>
                      </a:r>
                      <a:r>
                        <a:rPr lang="ko-KR" altLang="en-US" sz="1200" kern="0" spc="0" baseline="0" dirty="0" err="1" smtClean="0">
                          <a:solidFill>
                            <a:schemeClr val="tx1"/>
                          </a:solidFill>
                          <a:latin typeface="Arial" panose="020B0604020202020204" pitchFamily="34" charset="0"/>
                          <a:cs typeface="Arial" panose="020B0604020202020204" pitchFamily="34" charset="0"/>
                        </a:rPr>
                        <a:t>활성도를</a:t>
                      </a:r>
                      <a:r>
                        <a:rPr lang="ko-KR" altLang="en-US" sz="1200" kern="0" spc="0" baseline="0" dirty="0" smtClean="0">
                          <a:solidFill>
                            <a:schemeClr val="tx1"/>
                          </a:solidFill>
                          <a:latin typeface="Arial" panose="020B0604020202020204" pitchFamily="34" charset="0"/>
                          <a:cs typeface="Arial" panose="020B0604020202020204" pitchFamily="34" charset="0"/>
                        </a:rPr>
                        <a:t> 조절하고</a:t>
                      </a:r>
                      <a:r>
                        <a:rPr lang="en-US" altLang="ko-KR" sz="1200" kern="0" spc="0" baseline="0" dirty="0" smtClean="0">
                          <a:solidFill>
                            <a:schemeClr val="tx1"/>
                          </a:solidFill>
                          <a:latin typeface="Arial" panose="020B0604020202020204" pitchFamily="34" charset="0"/>
                          <a:cs typeface="Arial" panose="020B0604020202020204" pitchFamily="34" charset="0"/>
                        </a:rPr>
                        <a:t>, </a:t>
                      </a:r>
                      <a:r>
                        <a:rPr lang="ko-KR" altLang="en-US" sz="1200" kern="0" spc="0" baseline="0" dirty="0" smtClean="0">
                          <a:solidFill>
                            <a:schemeClr val="tx1"/>
                          </a:solidFill>
                          <a:latin typeface="Arial" panose="020B0604020202020204" pitchFamily="34" charset="0"/>
                          <a:cs typeface="Arial" panose="020B0604020202020204" pitchFamily="34" charset="0"/>
                        </a:rPr>
                        <a:t>증상을 완화시켜 환자의 임상 결과를 호전시킬 수 있도록 전반적인 질환 관리에 참여해야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lang="en-US"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111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9.7</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0.5</a:t>
                      </a:r>
                      <a:endParaRPr lang="en-SG" sz="1200" kern="0" spc="0" baseline="0" dirty="0">
                        <a:solidFill>
                          <a:schemeClr val="tx1"/>
                        </a:solidFill>
                        <a:latin typeface="Arial" panose="020B0604020202020204" pitchFamily="34" charset="0"/>
                        <a:cs typeface="Arial" panose="020B0604020202020204" pitchFamily="34" charset="0"/>
                      </a:endParaRPr>
                    </a:p>
                    <a:p>
                      <a:pPr marL="91440"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[8–10]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9" name="TextBox 8">
            <a:extLst>
              <a:ext uri="{FF2B5EF4-FFF2-40B4-BE49-F238E27FC236}">
                <a16:creationId xmlns:a16="http://schemas.microsoft.com/office/drawing/2014/main" id="{B91EDECD-6503-4C12-B2EE-3D15975B33C5}"/>
              </a:ext>
            </a:extLst>
          </p:cNvPr>
          <p:cNvSpPr txBox="1"/>
          <p:nvPr/>
        </p:nvSpPr>
        <p:spPr>
          <a:xfrm>
            <a:off x="525192" y="4354389"/>
            <a:ext cx="8027966"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*According to the Oxford Centre for Evidence-based Medicine – CEBM ‘Levels of Evidence 1’.</a:t>
            </a:r>
            <a:r>
              <a:rPr lang="en-US" sz="700" baseline="30000" dirty="0">
                <a:latin typeface="Arial" panose="020B0604020202020204" pitchFamily="34" charset="0"/>
                <a:cs typeface="Arial" panose="020B0604020202020204" pitchFamily="34" charset="0"/>
              </a:rPr>
              <a:t>2</a:t>
            </a:r>
          </a:p>
          <a:p>
            <a:r>
              <a:rPr lang="en-US" sz="700" dirty="0">
                <a:latin typeface="Arial" panose="020B0604020202020204" pitchFamily="34" charset="0"/>
                <a:cs typeface="Arial" panose="020B0604020202020204" pitchFamily="34" charset="0"/>
              </a:rPr>
              <a:t>†Expert agreement achieved by all members of the Task Force upon the consensus meeting (data are mean ±SD, [range]).</a:t>
            </a:r>
          </a:p>
        </p:txBody>
      </p:sp>
      <p:sp>
        <p:nvSpPr>
          <p:cNvPr id="3" name="TextBox 2">
            <a:extLst>
              <a:ext uri="{FF2B5EF4-FFF2-40B4-BE49-F238E27FC236}">
                <a16:creationId xmlns:a16="http://schemas.microsoft.com/office/drawing/2014/main" id="{D54D3887-42AE-4549-A0E7-FE751084A5FB}"/>
              </a:ext>
            </a:extLst>
          </p:cNvPr>
          <p:cNvSpPr txBox="1"/>
          <p:nvPr/>
        </p:nvSpPr>
        <p:spPr>
          <a:xfrm>
            <a:off x="6201351" y="4454005"/>
            <a:ext cx="2469182" cy="200055"/>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Table redrawn from Bech B,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868550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80BF-16A6-4AF3-88B4-FC66EBC4D901}"/>
              </a:ext>
            </a:extLst>
          </p:cNvPr>
          <p:cNvSpPr>
            <a:spLocks noGrp="1"/>
          </p:cNvSpPr>
          <p:nvPr>
            <p:ph type="title"/>
          </p:nvPr>
        </p:nvSpPr>
        <p:spPr/>
        <p:txBody>
          <a:bodyPr/>
          <a:lstStyle/>
          <a:p>
            <a:r>
              <a:rPr lang="en-US" dirty="0"/>
              <a:t>EULAR: </a:t>
            </a:r>
            <a:r>
              <a:rPr lang="ko-KR" altLang="en-US" dirty="0"/>
              <a:t>만성염증성관절염 환자 진료에서 간호사의 역할 </a:t>
            </a:r>
            <a:r>
              <a:rPr lang="en-US" altLang="ko-KR" dirty="0"/>
              <a:t/>
            </a:r>
            <a:br>
              <a:rPr lang="en-US" altLang="ko-KR" dirty="0"/>
            </a:br>
            <a:r>
              <a:rPr lang="ko-KR" altLang="en-US" i="1" dirty="0"/>
              <a:t>근거 수준</a:t>
            </a:r>
            <a:r>
              <a:rPr lang="en-US" i="1" dirty="0" smtClean="0"/>
              <a:t> </a:t>
            </a:r>
            <a:r>
              <a:rPr lang="en-US" i="1" dirty="0"/>
              <a:t>(II)</a:t>
            </a:r>
            <a:endParaRPr lang="en-US" dirty="0"/>
          </a:p>
        </p:txBody>
      </p:sp>
      <p:sp>
        <p:nvSpPr>
          <p:cNvPr id="4" name="Text Placeholder 3">
            <a:extLst>
              <a:ext uri="{FF2B5EF4-FFF2-40B4-BE49-F238E27FC236}">
                <a16:creationId xmlns:a16="http://schemas.microsoft.com/office/drawing/2014/main" id="{A77EF165-7924-43D2-BB3D-B819568D43B0}"/>
              </a:ext>
            </a:extLst>
          </p:cNvPr>
          <p:cNvSpPr>
            <a:spLocks noGrp="1"/>
          </p:cNvSpPr>
          <p:nvPr>
            <p:ph type="body" sz="quarter" idx="10"/>
          </p:nvPr>
        </p:nvSpPr>
        <p:spPr>
          <a:xfrm>
            <a:off x="521808" y="4675163"/>
            <a:ext cx="3997623" cy="468338"/>
          </a:xfrm>
        </p:spPr>
        <p:txBody>
          <a:bodyPr/>
          <a:lstStyle/>
          <a:p>
            <a:r>
              <a:rPr lang="en-US" sz="700" dirty="0">
                <a:latin typeface="Arial" panose="020B0604020202020204" pitchFamily="34" charset="0"/>
                <a:cs typeface="Arial" panose="020B0604020202020204" pitchFamily="34" charset="0"/>
              </a:rPr>
              <a:t>CEBM, Centre for Evidence-based Medicine; </a:t>
            </a:r>
            <a:r>
              <a:rPr lang="en-US" dirty="0"/>
              <a:t>CIA, chronic inflammatory arthritis; EULAR, European League Against Rheumatism; SD, standard deviation</a:t>
            </a:r>
          </a:p>
        </p:txBody>
      </p:sp>
      <p:sp>
        <p:nvSpPr>
          <p:cNvPr id="5" name="Text Placeholder 4">
            <a:extLst>
              <a:ext uri="{FF2B5EF4-FFF2-40B4-BE49-F238E27FC236}">
                <a16:creationId xmlns:a16="http://schemas.microsoft.com/office/drawing/2014/main" id="{D4D35A03-6D87-477C-A754-250E4FF58E77}"/>
              </a:ext>
            </a:extLst>
          </p:cNvPr>
          <p:cNvSpPr>
            <a:spLocks noGrp="1"/>
          </p:cNvSpPr>
          <p:nvPr>
            <p:ph type="body" sz="quarter" idx="11"/>
          </p:nvPr>
        </p:nvSpPr>
        <p:spPr>
          <a:xfrm>
            <a:off x="4624571" y="4675164"/>
            <a:ext cx="3997621" cy="468338"/>
          </a:xfrm>
        </p:spPr>
        <p:txBody>
          <a:bodyPr>
            <a:normAutofit/>
          </a:bodyPr>
          <a:lstStyle/>
          <a:p>
            <a:r>
              <a:rPr lang="en-US" dirty="0"/>
              <a:t>1. Bech B, et al. Ann Rheum Dis 2020;79(1):61-68. 2. Centre for Evidence-based Medicine (CEBM). 2009. Available at: https://www.cebm.ox.ac.uk/resources/levels-of-evidence/oxford-centre-for-evidence-based-medicine-levels-of-evidence-march-2009. Accessed 3 October 2020. </a:t>
            </a:r>
          </a:p>
          <a:p>
            <a:endParaRPr lang="en-US" dirty="0"/>
          </a:p>
          <a:p>
            <a:endParaRPr lang="en-US" dirty="0"/>
          </a:p>
        </p:txBody>
      </p:sp>
      <p:graphicFrame>
        <p:nvGraphicFramePr>
          <p:cNvPr id="6" name="object 29">
            <a:extLst>
              <a:ext uri="{FF2B5EF4-FFF2-40B4-BE49-F238E27FC236}">
                <a16:creationId xmlns:a16="http://schemas.microsoft.com/office/drawing/2014/main" id="{FDE50B62-03CC-4DAA-B790-6CB1DC9A660E}"/>
              </a:ext>
            </a:extLst>
          </p:cNvPr>
          <p:cNvGraphicFramePr>
            <a:graphicFrameLocks noGrp="1"/>
          </p:cNvGraphicFramePr>
          <p:nvPr>
            <p:extLst>
              <p:ext uri="{D42A27DB-BD31-4B8C-83A1-F6EECF244321}">
                <p14:modId xmlns:p14="http://schemas.microsoft.com/office/powerpoint/2010/main" val="2833140439"/>
              </p:ext>
            </p:extLst>
          </p:nvPr>
        </p:nvGraphicFramePr>
        <p:xfrm>
          <a:off x="609600" y="1243141"/>
          <a:ext cx="7943557" cy="2377440"/>
        </p:xfrm>
        <a:graphic>
          <a:graphicData uri="http://schemas.openxmlformats.org/drawingml/2006/table">
            <a:tbl>
              <a:tblPr firstRow="1" bandRow="1">
                <a:tableStyleId>{2D5ABB26-0587-4C30-8999-92F81FD0307C}</a:tableStyleId>
              </a:tblPr>
              <a:tblGrid>
                <a:gridCol w="321086">
                  <a:extLst>
                    <a:ext uri="{9D8B030D-6E8A-4147-A177-3AD203B41FA5}">
                      <a16:colId xmlns:a16="http://schemas.microsoft.com/office/drawing/2014/main" val="20000"/>
                    </a:ext>
                  </a:extLst>
                </a:gridCol>
                <a:gridCol w="3334212">
                  <a:extLst>
                    <a:ext uri="{9D8B030D-6E8A-4147-A177-3AD203B41FA5}">
                      <a16:colId xmlns:a16="http://schemas.microsoft.com/office/drawing/2014/main" val="20001"/>
                    </a:ext>
                  </a:extLst>
                </a:gridCol>
                <a:gridCol w="943046">
                  <a:extLst>
                    <a:ext uri="{9D8B030D-6E8A-4147-A177-3AD203B41FA5}">
                      <a16:colId xmlns:a16="http://schemas.microsoft.com/office/drawing/2014/main" val="20002"/>
                    </a:ext>
                  </a:extLst>
                </a:gridCol>
                <a:gridCol w="1647817">
                  <a:extLst>
                    <a:ext uri="{9D8B030D-6E8A-4147-A177-3AD203B41FA5}">
                      <a16:colId xmlns:a16="http://schemas.microsoft.com/office/drawing/2014/main" val="20003"/>
                    </a:ext>
                  </a:extLst>
                </a:gridCol>
                <a:gridCol w="1697396">
                  <a:extLst>
                    <a:ext uri="{9D8B030D-6E8A-4147-A177-3AD203B41FA5}">
                      <a16:colId xmlns:a16="http://schemas.microsoft.com/office/drawing/2014/main" val="20004"/>
                    </a:ext>
                  </a:extLst>
                </a:gridCol>
              </a:tblGrid>
              <a:tr h="268287">
                <a:tc>
                  <a:txBody>
                    <a:bodyPr/>
                    <a:lstStyle/>
                    <a:p>
                      <a:pPr marL="50800">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EULAR </a:t>
                      </a:r>
                      <a:r>
                        <a:rPr lang="ko-KR" altLang="en-US" sz="1200" b="1" kern="0" spc="0" baseline="0" dirty="0" smtClean="0">
                          <a:solidFill>
                            <a:schemeClr val="tx1"/>
                          </a:solidFill>
                          <a:latin typeface="Arial" panose="020B0604020202020204" pitchFamily="34" charset="0"/>
                          <a:cs typeface="Arial" panose="020B0604020202020204" pitchFamily="34" charset="0"/>
                        </a:rPr>
                        <a:t>권고안</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근거 수준</a:t>
                      </a:r>
                      <a:r>
                        <a:rPr sz="1200" b="1" kern="0" spc="0" baseline="0" dirty="0" smtClean="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권고안의 강도</a:t>
                      </a:r>
                      <a:r>
                        <a:rPr sz="1200" b="1" kern="0" spc="0" baseline="0" dirty="0" smtClean="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108585" algn="ctr">
                        <a:lnSpc>
                          <a:spcPct val="100000"/>
                        </a:lnSpc>
                        <a:spcBef>
                          <a:spcPts val="0"/>
                        </a:spcBef>
                        <a:spcAft>
                          <a:spcPts val="0"/>
                        </a:spcAft>
                      </a:pPr>
                      <a:r>
                        <a:rPr lang="ko-KR" altLang="en-US" sz="1200" b="1" kern="0" spc="0" baseline="0" dirty="0" smtClean="0">
                          <a:solidFill>
                            <a:schemeClr val="tx1"/>
                          </a:solidFill>
                          <a:latin typeface="Arial" panose="020B0604020202020204" pitchFamily="34" charset="0"/>
                          <a:cs typeface="Arial" panose="020B0604020202020204" pitchFamily="34" charset="0"/>
                        </a:rPr>
                        <a:t>합의 수준</a:t>
                      </a:r>
                      <a:r>
                        <a:rPr sz="1200" b="1" kern="0" spc="0" baseline="0" dirty="0" smtClean="0">
                          <a:solidFill>
                            <a:schemeClr val="tx1"/>
                          </a:solidFill>
                          <a:latin typeface="Arial" panose="020B0604020202020204" pitchFamily="34" charset="0"/>
                          <a:cs typeface="Arial" panose="020B0604020202020204" pitchFamily="34" charset="0"/>
                        </a:rPr>
                        <a:t>† </a:t>
                      </a:r>
                      <a:r>
                        <a:rPr lang="en-SG" sz="1200" b="1" kern="0" spc="0" baseline="0" dirty="0">
                          <a:solidFill>
                            <a:schemeClr val="tx1"/>
                          </a:solidFill>
                          <a:latin typeface="Arial" panose="020B0604020202020204" pitchFamily="34" charset="0"/>
                          <a:cs typeface="Arial" panose="020B0604020202020204" pitchFamily="34" charset="0"/>
                        </a:rPr>
                        <a:t/>
                      </a:r>
                      <a:br>
                        <a:rPr lang="en-SG" sz="1200" b="1" kern="0" spc="0" baseline="0" dirty="0">
                          <a:solidFill>
                            <a:schemeClr val="tx1"/>
                          </a:solidFill>
                          <a:latin typeface="Arial" panose="020B0604020202020204" pitchFamily="34" charset="0"/>
                          <a:cs typeface="Arial" panose="020B0604020202020204" pitchFamily="34" charset="0"/>
                        </a:rPr>
                      </a:br>
                      <a:r>
                        <a:rPr lang="en-SG" sz="1200" b="1" kern="0" spc="0" baseline="0" dirty="0">
                          <a:solidFill>
                            <a:schemeClr val="tx1"/>
                          </a:solidFill>
                          <a:latin typeface="Arial" panose="020B0604020202020204" pitchFamily="34" charset="0"/>
                          <a:cs typeface="Arial" panose="020B0604020202020204" pitchFamily="34" charset="0"/>
                        </a:rPr>
                        <a:t>(</a:t>
                      </a:r>
                      <a:r>
                        <a:rPr sz="1200" b="1" kern="0" spc="0" baseline="0" dirty="0">
                          <a:solidFill>
                            <a:schemeClr val="tx1"/>
                          </a:solidFill>
                          <a:latin typeface="Arial" panose="020B0604020202020204" pitchFamily="34" charset="0"/>
                          <a:cs typeface="Arial" panose="020B0604020202020204" pitchFamily="34" charset="0"/>
                        </a:rPr>
                        <a:t>0–10</a:t>
                      </a:r>
                      <a:r>
                        <a:rPr lang="en-SG" sz="1200" b="1" kern="0" spc="0" baseline="0" dirty="0">
                          <a:solidFill>
                            <a:schemeClr val="tx1"/>
                          </a:solidFill>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30261">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5</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70485"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간호사는 환자의 불안과 우울 증상을 완화시킬 수 있도록 심리적인 문제에 대해 접근해야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a:t>
                      </a:r>
                      <a:endParaRPr lang="en-US"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111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1B</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83820"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9207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9.6</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0.7</a:t>
                      </a:r>
                      <a:endParaRPr lang="en-SG" sz="1200" kern="0" spc="0" baseline="0" dirty="0">
                        <a:solidFill>
                          <a:schemeClr val="tx1"/>
                        </a:solidFill>
                        <a:latin typeface="Arial" panose="020B0604020202020204" pitchFamily="34" charset="0"/>
                        <a:cs typeface="Arial" panose="020B0604020202020204" pitchFamily="34" charset="0"/>
                      </a:endParaRPr>
                    </a:p>
                    <a:p>
                      <a:pPr marL="92075"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[8–10]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1"/>
                  </a:ext>
                </a:extLst>
              </a:tr>
              <a:tr h="130292">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6</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70485"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간호사는 환자의 자기효용감을 높일 수 있도록 환자의 자기 관리 기술을 지지해 주어야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111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445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207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9.8</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0.4</a:t>
                      </a:r>
                      <a:endParaRPr lang="en-SG" sz="1200" kern="0" spc="0" baseline="0" dirty="0">
                        <a:solidFill>
                          <a:schemeClr val="tx1"/>
                        </a:solidFill>
                        <a:latin typeface="Arial" panose="020B0604020202020204" pitchFamily="34" charset="0"/>
                        <a:cs typeface="Arial" panose="020B0604020202020204" pitchFamily="34" charset="0"/>
                      </a:endParaRPr>
                    </a:p>
                    <a:p>
                      <a:pPr marL="92075"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[9–10]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30372">
                <a:tc>
                  <a:txBody>
                    <a:bodyPr/>
                    <a:lstStyle/>
                    <a:p>
                      <a:pPr marL="50800">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7</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70485"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간호사는 </a:t>
                      </a:r>
                      <a:r>
                        <a:rPr lang="ko-KR" altLang="en-US" sz="1200" kern="0" spc="0" baseline="0" dirty="0" err="1" smtClean="0">
                          <a:solidFill>
                            <a:schemeClr val="tx1"/>
                          </a:solidFill>
                          <a:latin typeface="Arial" panose="020B0604020202020204" pitchFamily="34" charset="0"/>
                          <a:cs typeface="Arial" panose="020B0604020202020204" pitchFamily="34" charset="0"/>
                        </a:rPr>
                        <a:t>류마티스</a:t>
                      </a:r>
                      <a:r>
                        <a:rPr lang="ko-KR" altLang="en-US" sz="1200" kern="0" spc="0" baseline="0" dirty="0" smtClean="0">
                          <a:solidFill>
                            <a:schemeClr val="tx1"/>
                          </a:solidFill>
                          <a:latin typeface="Arial" panose="020B0604020202020204" pitchFamily="34" charset="0"/>
                          <a:cs typeface="Arial" panose="020B0604020202020204" pitchFamily="34" charset="0"/>
                        </a:rPr>
                        <a:t> 전문 분야에서 지식과 기술을 향상시키고 유지할 수 있도록 지속적으로 교육을 받아야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lang="en-SG"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111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2C</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8445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B</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9207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9.8</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0.7</a:t>
                      </a:r>
                      <a:endParaRPr lang="en-SG" sz="1200" kern="0" spc="0" baseline="0" dirty="0">
                        <a:solidFill>
                          <a:schemeClr val="tx1"/>
                        </a:solidFill>
                        <a:latin typeface="Arial" panose="020B0604020202020204" pitchFamily="34" charset="0"/>
                        <a:cs typeface="Arial" panose="020B0604020202020204" pitchFamily="34" charset="0"/>
                      </a:endParaRPr>
                    </a:p>
                    <a:p>
                      <a:pPr marL="92075" marR="0" lvl="0" indent="0" algn="ctr" defTabSz="685800" rtl="0" eaLnBrk="1" fontAlgn="auto" latinLnBrk="0" hangingPunct="1">
                        <a:lnSpc>
                          <a:spcPct val="100000"/>
                        </a:lnSpc>
                        <a:spcBef>
                          <a:spcPts val="0"/>
                        </a:spcBef>
                        <a:spcAft>
                          <a:spcPts val="0"/>
                        </a:spcAft>
                        <a:buClrTx/>
                        <a:buSzTx/>
                        <a:buFontTx/>
                        <a:buNone/>
                        <a:tabLst/>
                        <a:defRPr/>
                      </a:pPr>
                      <a:r>
                        <a:rPr lang="en-SG" sz="1200" kern="0" spc="0" baseline="0" dirty="0">
                          <a:solidFill>
                            <a:schemeClr val="tx1"/>
                          </a:solidFill>
                          <a:latin typeface="Arial" panose="020B0604020202020204" pitchFamily="34" charset="0"/>
                          <a:cs typeface="Arial" panose="020B0604020202020204" pitchFamily="34" charset="0"/>
                        </a:rPr>
                        <a:t>[7–10]</a:t>
                      </a: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5"/>
                  </a:ext>
                </a:extLst>
              </a:tr>
              <a:tr h="130483">
                <a:tc>
                  <a:txBody>
                    <a:bodyPr/>
                    <a:lstStyle/>
                    <a:p>
                      <a:pPr marL="51435">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8</a:t>
                      </a:r>
                      <a:r>
                        <a:rPr lang="en-SG" sz="120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70485"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0" spc="0" baseline="0" dirty="0" smtClean="0">
                          <a:solidFill>
                            <a:schemeClr val="tx1"/>
                          </a:solidFill>
                          <a:latin typeface="Arial" panose="020B0604020202020204" pitchFamily="34" charset="0"/>
                          <a:cs typeface="Arial" panose="020B0604020202020204" pitchFamily="34" charset="0"/>
                        </a:rPr>
                        <a:t>간호사는 자국의 실정에 따라 전문화된 교육을 받고 보다 폭넓은 역할을 수행할 수 있도록 독려해야 합니다</a:t>
                      </a:r>
                      <a:r>
                        <a:rPr lang="en-US" altLang="ko-KR" sz="1200" kern="0" spc="0" baseline="0" dirty="0" smtClean="0">
                          <a:solidFill>
                            <a:schemeClr val="tx1"/>
                          </a:solidFill>
                          <a:latin typeface="Arial" panose="020B0604020202020204" pitchFamily="34" charset="0"/>
                          <a:cs typeface="Arial" panose="020B0604020202020204" pitchFamily="34" charset="0"/>
                        </a:rPr>
                        <a:t>. </a:t>
                      </a:r>
                      <a:endParaRPr lang="en-US"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111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1A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445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A</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2075" algn="ctr">
                        <a:lnSpc>
                          <a:spcPct val="100000"/>
                        </a:lnSpc>
                        <a:spcBef>
                          <a:spcPts val="0"/>
                        </a:spcBef>
                        <a:spcAft>
                          <a:spcPts val="0"/>
                        </a:spcAft>
                      </a:pPr>
                      <a:r>
                        <a:rPr sz="1200" kern="0" spc="0" baseline="0" dirty="0">
                          <a:solidFill>
                            <a:schemeClr val="tx1"/>
                          </a:solidFill>
                          <a:latin typeface="Arial" panose="020B0604020202020204" pitchFamily="34" charset="0"/>
                          <a:cs typeface="Arial" panose="020B0604020202020204" pitchFamily="34" charset="0"/>
                        </a:rPr>
                        <a:t>9.7</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a:t>
                      </a:r>
                      <a:r>
                        <a:rPr lang="en-SG" sz="1200" kern="0" spc="0" baseline="0" dirty="0">
                          <a:solidFill>
                            <a:schemeClr val="tx1"/>
                          </a:solidFill>
                          <a:latin typeface="Arial" panose="020B0604020202020204" pitchFamily="34" charset="0"/>
                          <a:cs typeface="Arial" panose="020B0604020202020204" pitchFamily="34" charset="0"/>
                        </a:rPr>
                        <a:t> </a:t>
                      </a:r>
                      <a:r>
                        <a:rPr sz="1200" kern="0" spc="0" baseline="0" dirty="0">
                          <a:solidFill>
                            <a:schemeClr val="tx1"/>
                          </a:solidFill>
                          <a:latin typeface="Arial" panose="020B0604020202020204" pitchFamily="34" charset="0"/>
                          <a:cs typeface="Arial" panose="020B0604020202020204" pitchFamily="34" charset="0"/>
                        </a:rPr>
                        <a:t>0.6</a:t>
                      </a:r>
                      <a:endParaRPr lang="en-SG" sz="1200" kern="0" spc="0" baseline="0" dirty="0">
                        <a:solidFill>
                          <a:schemeClr val="tx1"/>
                        </a:solidFill>
                        <a:latin typeface="Arial" panose="020B0604020202020204" pitchFamily="34" charset="0"/>
                        <a:cs typeface="Arial" panose="020B0604020202020204" pitchFamily="34" charset="0"/>
                      </a:endParaRPr>
                    </a:p>
                    <a:p>
                      <a:pPr marL="92075" algn="ctr">
                        <a:lnSpc>
                          <a:spcPct val="100000"/>
                        </a:lnSpc>
                        <a:spcBef>
                          <a:spcPts val="0"/>
                        </a:spcBef>
                        <a:spcAft>
                          <a:spcPts val="0"/>
                        </a:spcAft>
                      </a:pPr>
                      <a:r>
                        <a:rPr lang="en-SG" sz="1200" kern="0" spc="0" baseline="0" dirty="0">
                          <a:solidFill>
                            <a:schemeClr val="tx1"/>
                          </a:solidFill>
                          <a:latin typeface="Arial" panose="020B0604020202020204" pitchFamily="34" charset="0"/>
                          <a:cs typeface="Arial" panose="020B0604020202020204" pitchFamily="34" charset="0"/>
                        </a:rPr>
                        <a:t>[8–10]</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sp>
        <p:nvSpPr>
          <p:cNvPr id="8" name="TextBox 7">
            <a:extLst>
              <a:ext uri="{FF2B5EF4-FFF2-40B4-BE49-F238E27FC236}">
                <a16:creationId xmlns:a16="http://schemas.microsoft.com/office/drawing/2014/main" id="{C97CEFE2-79F5-4047-ABC7-97F575DD2C82}"/>
              </a:ext>
            </a:extLst>
          </p:cNvPr>
          <p:cNvSpPr txBox="1"/>
          <p:nvPr/>
        </p:nvSpPr>
        <p:spPr>
          <a:xfrm>
            <a:off x="525192" y="3806736"/>
            <a:ext cx="8027966"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*According to the Oxford Centre for Evidence-based Medicine – CEBM ‘Levels of Evidence 1’.</a:t>
            </a:r>
            <a:r>
              <a:rPr lang="en-US" sz="700" baseline="30000" dirty="0">
                <a:latin typeface="Arial" panose="020B0604020202020204" pitchFamily="34" charset="0"/>
                <a:cs typeface="Arial" panose="020B0604020202020204" pitchFamily="34" charset="0"/>
              </a:rPr>
              <a:t>2</a:t>
            </a:r>
          </a:p>
          <a:p>
            <a:r>
              <a:rPr lang="en-US" sz="700" dirty="0">
                <a:latin typeface="Arial" panose="020B0604020202020204" pitchFamily="34" charset="0"/>
                <a:cs typeface="Arial" panose="020B0604020202020204" pitchFamily="34" charset="0"/>
              </a:rPr>
              <a:t>†Expert agreement achieved by all members of the Task Force upon the consensus meeting (data are mean ±SD, [range]).</a:t>
            </a:r>
          </a:p>
        </p:txBody>
      </p:sp>
      <p:sp>
        <p:nvSpPr>
          <p:cNvPr id="3" name="TextBox 2">
            <a:extLst>
              <a:ext uri="{FF2B5EF4-FFF2-40B4-BE49-F238E27FC236}">
                <a16:creationId xmlns:a16="http://schemas.microsoft.com/office/drawing/2014/main" id="{6E561163-38C0-4873-804A-E8BAC6C61729}"/>
              </a:ext>
            </a:extLst>
          </p:cNvPr>
          <p:cNvSpPr txBox="1"/>
          <p:nvPr/>
        </p:nvSpPr>
        <p:spPr>
          <a:xfrm>
            <a:off x="6201351" y="4454005"/>
            <a:ext cx="2469182" cy="200055"/>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Table redrawn from Bech B,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170767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9D2A-9516-4D8E-91A1-C42866E5D0B5}"/>
              </a:ext>
            </a:extLst>
          </p:cNvPr>
          <p:cNvSpPr>
            <a:spLocks noGrp="1"/>
          </p:cNvSpPr>
          <p:nvPr>
            <p:ph type="title"/>
          </p:nvPr>
        </p:nvSpPr>
        <p:spPr/>
        <p:txBody>
          <a:bodyPr/>
          <a:lstStyle/>
          <a:p>
            <a:r>
              <a:rPr lang="en-US" dirty="0"/>
              <a:t>EULAR: </a:t>
            </a:r>
            <a:r>
              <a:rPr lang="ko-KR" altLang="en-US" dirty="0"/>
              <a:t>만성염증성관절염 환자 진료에서 간호사의 역할 </a:t>
            </a:r>
            <a:r>
              <a:rPr lang="en-US" altLang="ko-KR" dirty="0"/>
              <a:t/>
            </a:r>
            <a:br>
              <a:rPr lang="en-US" altLang="ko-KR" dirty="0"/>
            </a:br>
            <a:r>
              <a:rPr lang="ko-KR" altLang="en-US" i="1" dirty="0" smtClean="0"/>
              <a:t>요약</a:t>
            </a:r>
            <a:r>
              <a:rPr lang="en-US" i="1" baseline="30000" dirty="0" smtClean="0"/>
              <a:t>1</a:t>
            </a:r>
            <a:endParaRPr lang="en-US" baseline="30000" dirty="0"/>
          </a:p>
        </p:txBody>
      </p:sp>
      <p:sp>
        <p:nvSpPr>
          <p:cNvPr id="4" name="Text Placeholder 3">
            <a:extLst>
              <a:ext uri="{FF2B5EF4-FFF2-40B4-BE49-F238E27FC236}">
                <a16:creationId xmlns:a16="http://schemas.microsoft.com/office/drawing/2014/main" id="{D25E9CC9-6787-41AA-90F7-5F6DE86F3D40}"/>
              </a:ext>
            </a:extLst>
          </p:cNvPr>
          <p:cNvSpPr>
            <a:spLocks noGrp="1"/>
          </p:cNvSpPr>
          <p:nvPr>
            <p:ph type="body" sz="quarter" idx="10"/>
          </p:nvPr>
        </p:nvSpPr>
        <p:spPr/>
        <p:txBody>
          <a:bodyPr/>
          <a:lstStyle/>
          <a:p>
            <a:r>
              <a:rPr lang="en-US" dirty="0"/>
              <a:t>CIA, chronic inflammatory arthritis; EULAR, European League Against Rheumatism; </a:t>
            </a:r>
            <a:r>
              <a:rPr lang="en-MY" sz="700" dirty="0"/>
              <a:t>PsA, psoriatic arthritis</a:t>
            </a:r>
            <a:endParaRPr lang="en-US" sz="700" dirty="0"/>
          </a:p>
          <a:p>
            <a:endParaRPr lang="en-US" dirty="0"/>
          </a:p>
        </p:txBody>
      </p:sp>
      <p:sp>
        <p:nvSpPr>
          <p:cNvPr id="5" name="Text Placeholder 4">
            <a:extLst>
              <a:ext uri="{FF2B5EF4-FFF2-40B4-BE49-F238E27FC236}">
                <a16:creationId xmlns:a16="http://schemas.microsoft.com/office/drawing/2014/main" id="{CF1C32A0-6752-4AB3-A881-8F04DA52E3EB}"/>
              </a:ext>
            </a:extLst>
          </p:cNvPr>
          <p:cNvSpPr>
            <a:spLocks noGrp="1"/>
          </p:cNvSpPr>
          <p:nvPr>
            <p:ph type="body" sz="quarter" idx="11"/>
          </p:nvPr>
        </p:nvSpPr>
        <p:spPr/>
        <p:txBody>
          <a:bodyPr/>
          <a:lstStyle/>
          <a:p>
            <a:r>
              <a:rPr lang="en-US" dirty="0"/>
              <a:t>1. </a:t>
            </a:r>
            <a:r>
              <a:rPr lang="en-US" dirty="0" err="1"/>
              <a:t>Bech</a:t>
            </a:r>
            <a:r>
              <a:rPr lang="en-US" dirty="0"/>
              <a:t> B, et al. Ann Rheum Dis 2020;79(1):61-68.</a:t>
            </a:r>
          </a:p>
          <a:p>
            <a:endParaRPr lang="en-US" dirty="0"/>
          </a:p>
          <a:p>
            <a:endParaRPr lang="en-US" dirty="0"/>
          </a:p>
        </p:txBody>
      </p:sp>
      <p:graphicFrame>
        <p:nvGraphicFramePr>
          <p:cNvPr id="9" name="Diagram 8">
            <a:extLst>
              <a:ext uri="{FF2B5EF4-FFF2-40B4-BE49-F238E27FC236}">
                <a16:creationId xmlns:a16="http://schemas.microsoft.com/office/drawing/2014/main" id="{FB7690E9-9A35-41B3-B781-9CBBB4B2438E}"/>
              </a:ext>
            </a:extLst>
          </p:cNvPr>
          <p:cNvGraphicFramePr/>
          <p:nvPr>
            <p:extLst>
              <p:ext uri="{D42A27DB-BD31-4B8C-83A1-F6EECF244321}">
                <p14:modId xmlns:p14="http://schemas.microsoft.com/office/powerpoint/2010/main" val="3914350026"/>
              </p:ext>
            </p:extLst>
          </p:nvPr>
        </p:nvGraphicFramePr>
        <p:xfrm>
          <a:off x="1687065" y="1137804"/>
          <a:ext cx="5769872" cy="3462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a:extLst>
              <a:ext uri="{FF2B5EF4-FFF2-40B4-BE49-F238E27FC236}">
                <a16:creationId xmlns:a16="http://schemas.microsoft.com/office/drawing/2014/main" id="{173FF749-3835-462D-ADEA-3F03BBC822D3}"/>
              </a:ext>
            </a:extLst>
          </p:cNvPr>
          <p:cNvSpPr txBox="1"/>
          <p:nvPr/>
        </p:nvSpPr>
        <p:spPr>
          <a:xfrm>
            <a:off x="3936692" y="2516171"/>
            <a:ext cx="1265961" cy="553998"/>
          </a:xfrm>
          <a:prstGeom prst="rect">
            <a:avLst/>
          </a:prstGeom>
          <a:noFill/>
        </p:spPr>
        <p:txBody>
          <a:bodyPr wrap="square">
            <a:spAutoFit/>
          </a:bodyPr>
          <a:lstStyle/>
          <a:p>
            <a:pPr lvl="0" algn="ctr"/>
            <a:r>
              <a:rPr lang="ko-KR" altLang="en-US" sz="1000" b="1" dirty="0" err="1" smtClean="0">
                <a:solidFill>
                  <a:schemeClr val="tx1"/>
                </a:solidFill>
                <a:latin typeface="Arial" panose="020B0604020202020204" pitchFamily="34" charset="0"/>
                <a:cs typeface="Arial" panose="020B0604020202020204" pitchFamily="34" charset="0"/>
              </a:rPr>
              <a:t>만성관절염</a:t>
            </a:r>
            <a:r>
              <a:rPr lang="en-US" altLang="ko-KR" sz="1000" b="1" dirty="0" smtClean="0">
                <a:solidFill>
                  <a:schemeClr val="tx1"/>
                </a:solidFill>
                <a:latin typeface="Arial" panose="020B0604020202020204" pitchFamily="34" charset="0"/>
                <a:cs typeface="Arial" panose="020B0604020202020204" pitchFamily="34" charset="0"/>
              </a:rPr>
              <a:t>/</a:t>
            </a:r>
            <a:r>
              <a:rPr lang="ko-KR" altLang="en-US" sz="1000" b="1" dirty="0" err="1" smtClean="0">
                <a:solidFill>
                  <a:schemeClr val="tx1"/>
                </a:solidFill>
                <a:latin typeface="Arial" panose="020B0604020202020204" pitchFamily="34" charset="0"/>
                <a:cs typeface="Arial" panose="020B0604020202020204" pitchFamily="34" charset="0"/>
              </a:rPr>
              <a:t>건선관절염</a:t>
            </a:r>
            <a:r>
              <a:rPr lang="ko-KR" altLang="en-US" sz="1000" b="1" dirty="0" smtClean="0">
                <a:solidFill>
                  <a:schemeClr val="tx1"/>
                </a:solidFill>
                <a:latin typeface="Arial" panose="020B0604020202020204" pitchFamily="34" charset="0"/>
                <a:cs typeface="Arial" panose="020B0604020202020204" pitchFamily="34" charset="0"/>
              </a:rPr>
              <a:t> 진료에서 간호사의 역할</a:t>
            </a:r>
            <a:endParaRPr lang="en-US" sz="1000" b="1" dirty="0">
              <a:solidFill>
                <a:schemeClr val="tx1"/>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BF528844-817C-45DE-917A-38A1789AE4AA}"/>
              </a:ext>
            </a:extLst>
          </p:cNvPr>
          <p:cNvGrpSpPr/>
          <p:nvPr/>
        </p:nvGrpSpPr>
        <p:grpSpPr>
          <a:xfrm>
            <a:off x="5987886" y="2376060"/>
            <a:ext cx="1163452" cy="1006522"/>
            <a:chOff x="3372707" y="619079"/>
            <a:chExt cx="1163452" cy="1006522"/>
          </a:xfrm>
        </p:grpSpPr>
        <p:sp>
          <p:nvSpPr>
            <p:cNvPr id="26" name="Hexagon 25">
              <a:extLst>
                <a:ext uri="{FF2B5EF4-FFF2-40B4-BE49-F238E27FC236}">
                  <a16:creationId xmlns:a16="http://schemas.microsoft.com/office/drawing/2014/main" id="{740A463F-8823-4F5E-838A-61872EEAC1A3}"/>
                </a:ext>
              </a:extLst>
            </p:cNvPr>
            <p:cNvSpPr/>
            <p:nvPr/>
          </p:nvSpPr>
          <p:spPr>
            <a:xfrm>
              <a:off x="3372707" y="619079"/>
              <a:ext cx="1163452" cy="1006522"/>
            </a:xfrm>
            <a:prstGeom prst="hexagon">
              <a:avLst>
                <a:gd name="adj" fmla="val 28570"/>
                <a:gd name="vf" fmla="val 115470"/>
              </a:avLst>
            </a:prstGeom>
            <a:solidFill>
              <a:srgbClr val="CCECFF"/>
            </a:solidFill>
            <a:ln w="6350">
              <a:solidFill>
                <a:schemeClr val="tx1"/>
              </a:solidFill>
            </a:ln>
            <a:effectLst>
              <a:outerShdw blurRad="50800" dist="38100" algn="l" rotWithShape="0">
                <a:prstClr val="black">
                  <a:alpha val="40000"/>
                </a:prstClr>
              </a:outerShdw>
            </a:effectLst>
          </p:spPr>
          <p:style>
            <a:lnRef idx="2">
              <a:scrgbClr r="0" g="0" b="0"/>
            </a:lnRef>
            <a:fillRef idx="1">
              <a:scrgbClr r="0" g="0" b="0"/>
            </a:fillRef>
            <a:effectRef idx="0">
              <a:schemeClr val="accent5">
                <a:hueOff val="-2322057"/>
                <a:satOff val="9268"/>
                <a:lumOff val="0"/>
                <a:alphaOff val="0"/>
              </a:schemeClr>
            </a:effectRef>
            <a:fontRef idx="minor">
              <a:schemeClr val="lt1"/>
            </a:fontRef>
          </p:style>
        </p:sp>
        <p:sp>
          <p:nvSpPr>
            <p:cNvPr id="27" name="Hexagon 4">
              <a:extLst>
                <a:ext uri="{FF2B5EF4-FFF2-40B4-BE49-F238E27FC236}">
                  <a16:creationId xmlns:a16="http://schemas.microsoft.com/office/drawing/2014/main" id="{C792215F-1745-462D-ABE7-EC4BD9696B35}"/>
                </a:ext>
              </a:extLst>
            </p:cNvPr>
            <p:cNvSpPr txBox="1"/>
            <p:nvPr/>
          </p:nvSpPr>
          <p:spPr>
            <a:xfrm>
              <a:off x="3447996" y="785881"/>
              <a:ext cx="1012873" cy="672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ko-KR" altLang="en-US" sz="900" b="1" dirty="0" smtClean="0">
                  <a:solidFill>
                    <a:schemeClr val="tx1"/>
                  </a:solidFill>
                  <a:latin typeface="Arial" panose="020B0604020202020204" pitchFamily="34" charset="0"/>
                  <a:cs typeface="Arial" panose="020B0604020202020204" pitchFamily="34" charset="0"/>
                </a:rPr>
                <a:t>전반적인 질환 관리에 참여</a:t>
              </a:r>
              <a:endParaRPr lang="en-US" sz="900" b="1" kern="1200" dirty="0">
                <a:solidFill>
                  <a:schemeClr val="tx1"/>
                </a:solidFill>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38F2DED1-A331-4118-AD36-60EE1BA54D2C}"/>
              </a:ext>
            </a:extLst>
          </p:cNvPr>
          <p:cNvGrpSpPr/>
          <p:nvPr/>
        </p:nvGrpSpPr>
        <p:grpSpPr>
          <a:xfrm>
            <a:off x="1992662" y="2365748"/>
            <a:ext cx="1163452" cy="1006522"/>
            <a:chOff x="1233712" y="1836809"/>
            <a:chExt cx="1163452" cy="1006522"/>
          </a:xfrm>
          <a:solidFill>
            <a:srgbClr val="002060"/>
          </a:solidFill>
          <a:effectLst>
            <a:outerShdw blurRad="50800" dist="38100" dir="2700000" algn="tl" rotWithShape="0">
              <a:prstClr val="black">
                <a:alpha val="40000"/>
              </a:prstClr>
            </a:outerShdw>
          </a:effectLst>
        </p:grpSpPr>
        <p:sp>
          <p:nvSpPr>
            <p:cNvPr id="29" name="Hexagon 28">
              <a:extLst>
                <a:ext uri="{FF2B5EF4-FFF2-40B4-BE49-F238E27FC236}">
                  <a16:creationId xmlns:a16="http://schemas.microsoft.com/office/drawing/2014/main" id="{C14C75B7-FC88-437B-86AA-6B84ECFA701E}"/>
                </a:ext>
              </a:extLst>
            </p:cNvPr>
            <p:cNvSpPr/>
            <p:nvPr/>
          </p:nvSpPr>
          <p:spPr>
            <a:xfrm>
              <a:off x="1233712" y="1836809"/>
              <a:ext cx="1163452" cy="1006522"/>
            </a:xfrm>
            <a:prstGeom prst="hexagon">
              <a:avLst>
                <a:gd name="adj" fmla="val 28570"/>
                <a:gd name="vf" fmla="val 115470"/>
              </a:avLst>
            </a:prstGeom>
            <a:solidFill>
              <a:schemeClr val="bg1"/>
            </a:solidFill>
            <a:ln w="6350">
              <a:solidFill>
                <a:srgbClr val="00B050"/>
              </a:solidFill>
            </a:ln>
          </p:spPr>
          <p:style>
            <a:lnRef idx="2">
              <a:scrgbClr r="0" g="0" b="0"/>
            </a:lnRef>
            <a:fillRef idx="1">
              <a:scrgbClr r="0" g="0" b="0"/>
            </a:fillRef>
            <a:effectRef idx="0">
              <a:schemeClr val="accent5">
                <a:hueOff val="-9288229"/>
                <a:satOff val="37073"/>
                <a:lumOff val="0"/>
                <a:alphaOff val="0"/>
              </a:schemeClr>
            </a:effectRef>
            <a:fontRef idx="minor">
              <a:schemeClr val="lt1"/>
            </a:fontRef>
          </p:style>
        </p:sp>
        <p:sp>
          <p:nvSpPr>
            <p:cNvPr id="30" name="Hexagon 4">
              <a:extLst>
                <a:ext uri="{FF2B5EF4-FFF2-40B4-BE49-F238E27FC236}">
                  <a16:creationId xmlns:a16="http://schemas.microsoft.com/office/drawing/2014/main" id="{BE6ECABE-71EE-4562-A419-741A1580E4FF}"/>
                </a:ext>
              </a:extLst>
            </p:cNvPr>
            <p:cNvSpPr txBox="1"/>
            <p:nvPr/>
          </p:nvSpPr>
          <p:spPr>
            <a:xfrm>
              <a:off x="1426521" y="2003611"/>
              <a:ext cx="777834" cy="672918"/>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ko-KR" altLang="en-US" sz="900" b="1" kern="1200" dirty="0" err="1" smtClean="0">
                  <a:solidFill>
                    <a:schemeClr val="tx1"/>
                  </a:solidFill>
                  <a:latin typeface="Arial" panose="020B0604020202020204" pitchFamily="34" charset="0"/>
                  <a:cs typeface="Arial" panose="020B0604020202020204" pitchFamily="34" charset="0"/>
                </a:rPr>
                <a:t>전문교육후</a:t>
              </a:r>
              <a:r>
                <a:rPr lang="ko-KR" altLang="en-US" sz="900" b="1" kern="1200" dirty="0" smtClean="0">
                  <a:solidFill>
                    <a:schemeClr val="tx1"/>
                  </a:solidFill>
                  <a:latin typeface="Arial" panose="020B0604020202020204" pitchFamily="34" charset="0"/>
                  <a:cs typeface="Arial" panose="020B0604020202020204" pitchFamily="34" charset="0"/>
                </a:rPr>
                <a:t> 보다 폭넓은 역할을 수행</a:t>
              </a:r>
              <a:endParaRPr lang="en-US" sz="900" b="1" kern="1200" baseline="30000"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91460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D72F1-6CA8-4421-BA5A-ECB6AA929183}"/>
              </a:ext>
            </a:extLst>
          </p:cNvPr>
          <p:cNvSpPr>
            <a:spLocks noGrp="1"/>
          </p:cNvSpPr>
          <p:nvPr>
            <p:ph type="title"/>
          </p:nvPr>
        </p:nvSpPr>
        <p:spPr>
          <a:xfrm>
            <a:off x="161664" y="165359"/>
            <a:ext cx="3303536" cy="653833"/>
          </a:xfrm>
        </p:spPr>
        <p:txBody>
          <a:bodyPr>
            <a:noAutofit/>
          </a:bodyPr>
          <a:lstStyle/>
          <a:p>
            <a:pPr>
              <a:lnSpc>
                <a:spcPct val="100000"/>
              </a:lnSpc>
              <a:spcBef>
                <a:spcPts val="0"/>
              </a:spcBef>
            </a:pPr>
            <a:r>
              <a:rPr lang="ko-KR" altLang="en-US" sz="1400" dirty="0" err="1" smtClean="0"/>
              <a:t>건선관절염</a:t>
            </a:r>
            <a:r>
              <a:rPr lang="ko-KR" altLang="en-US" sz="1400" dirty="0" smtClean="0"/>
              <a:t> 진료에서 간호사의 역할과 간호사 주도 환자 관리의 기대 효과</a:t>
            </a:r>
            <a:endParaRPr lang="en-US" sz="1400" dirty="0"/>
          </a:p>
        </p:txBody>
      </p:sp>
      <p:sp>
        <p:nvSpPr>
          <p:cNvPr id="4" name="Text Placeholder 3">
            <a:extLst>
              <a:ext uri="{FF2B5EF4-FFF2-40B4-BE49-F238E27FC236}">
                <a16:creationId xmlns:a16="http://schemas.microsoft.com/office/drawing/2014/main" id="{0FF28D23-2B81-4F9D-B134-A8E6D7C8262D}"/>
              </a:ext>
            </a:extLst>
          </p:cNvPr>
          <p:cNvSpPr>
            <a:spLocks noGrp="1"/>
          </p:cNvSpPr>
          <p:nvPr>
            <p:ph type="body" sz="quarter" idx="10"/>
          </p:nvPr>
        </p:nvSpPr>
        <p:spPr>
          <a:xfrm>
            <a:off x="161778" y="4741812"/>
            <a:ext cx="3688473" cy="401687"/>
          </a:xfrm>
        </p:spPr>
        <p:txBody>
          <a:bodyPr>
            <a:normAutofit/>
          </a:bodyPr>
          <a:lstStyle/>
          <a:p>
            <a:r>
              <a:rPr lang="en-MY" sz="600" dirty="0"/>
              <a:t>PsA, psoriatic arthritis; </a:t>
            </a:r>
            <a:r>
              <a:rPr lang="en-US" sz="600" dirty="0"/>
              <a:t>T2T, treat-to-target</a:t>
            </a:r>
          </a:p>
        </p:txBody>
      </p:sp>
      <p:sp>
        <p:nvSpPr>
          <p:cNvPr id="5" name="Text Placeholder 4">
            <a:extLst>
              <a:ext uri="{FF2B5EF4-FFF2-40B4-BE49-F238E27FC236}">
                <a16:creationId xmlns:a16="http://schemas.microsoft.com/office/drawing/2014/main" id="{3E4B8C7A-FC9B-4EBA-B70B-EB81BE4DF0D7}"/>
              </a:ext>
            </a:extLst>
          </p:cNvPr>
          <p:cNvSpPr>
            <a:spLocks noGrp="1"/>
          </p:cNvSpPr>
          <p:nvPr>
            <p:ph type="body" sz="quarter" idx="11"/>
          </p:nvPr>
        </p:nvSpPr>
        <p:spPr>
          <a:xfrm>
            <a:off x="5235158" y="4741813"/>
            <a:ext cx="3747064" cy="401687"/>
          </a:xfrm>
        </p:spPr>
        <p:txBody>
          <a:bodyPr>
            <a:noAutofit/>
          </a:bodyPr>
          <a:lstStyle/>
          <a:p>
            <a:r>
              <a:rPr lang="en-US" sz="600" dirty="0"/>
              <a:t>1. Bech B, et al. Ann Rheum Dis 2020;79(1):61-68. 2. Waldron N. Nurs Stand 2012;26(52):35-39. 3. Aldredge LM, et al. J Dermatol Nurses Assoc 2016;8(1):14-26. 4. Lesko M, et al. J Am Acad Nurse Pract 2010;22(7):382-392. 5. Betteridge N, et al. J Eur Acad Dermatol Venereol 2016;30(4):576-585. </a:t>
            </a:r>
          </a:p>
          <a:p>
            <a:endParaRPr lang="en-US" sz="600" dirty="0"/>
          </a:p>
          <a:p>
            <a:endParaRPr lang="en-US" sz="600" dirty="0"/>
          </a:p>
        </p:txBody>
      </p:sp>
      <p:sp>
        <p:nvSpPr>
          <p:cNvPr id="11" name="object 12">
            <a:extLst>
              <a:ext uri="{FF2B5EF4-FFF2-40B4-BE49-F238E27FC236}">
                <a16:creationId xmlns:a16="http://schemas.microsoft.com/office/drawing/2014/main" id="{5D653ED2-AEB6-4505-A57C-ED86B966EE4E}"/>
              </a:ext>
            </a:extLst>
          </p:cNvPr>
          <p:cNvSpPr/>
          <p:nvPr/>
        </p:nvSpPr>
        <p:spPr>
          <a:xfrm>
            <a:off x="2304000" y="303750"/>
            <a:ext cx="4536000" cy="4536000"/>
          </a:xfrm>
          <a:custGeom>
            <a:avLst/>
            <a:gdLst/>
            <a:ahLst/>
            <a:cxnLst/>
            <a:rect l="l" t="t" r="r" b="b"/>
            <a:pathLst>
              <a:path w="3738879" h="3738879">
                <a:moveTo>
                  <a:pt x="3738270" y="1869135"/>
                </a:moveTo>
                <a:lnTo>
                  <a:pt x="3732074" y="2022433"/>
                </a:lnTo>
                <a:lnTo>
                  <a:pt x="3713806" y="2172318"/>
                </a:lnTo>
                <a:lnTo>
                  <a:pt x="3683948" y="2318309"/>
                </a:lnTo>
                <a:lnTo>
                  <a:pt x="3642980" y="2459926"/>
                </a:lnTo>
                <a:lnTo>
                  <a:pt x="3591384" y="2596686"/>
                </a:lnTo>
                <a:lnTo>
                  <a:pt x="3529640" y="2728110"/>
                </a:lnTo>
                <a:lnTo>
                  <a:pt x="3458230" y="2853715"/>
                </a:lnTo>
                <a:lnTo>
                  <a:pt x="3377635" y="2973021"/>
                </a:lnTo>
                <a:lnTo>
                  <a:pt x="3288335" y="3085548"/>
                </a:lnTo>
                <a:lnTo>
                  <a:pt x="3190813" y="3190813"/>
                </a:lnTo>
                <a:lnTo>
                  <a:pt x="3085548" y="3288335"/>
                </a:lnTo>
                <a:lnTo>
                  <a:pt x="2973021" y="3377635"/>
                </a:lnTo>
                <a:lnTo>
                  <a:pt x="2853715" y="3458230"/>
                </a:lnTo>
                <a:lnTo>
                  <a:pt x="2728110" y="3529640"/>
                </a:lnTo>
                <a:lnTo>
                  <a:pt x="2596686" y="3591384"/>
                </a:lnTo>
                <a:lnTo>
                  <a:pt x="2459926" y="3642980"/>
                </a:lnTo>
                <a:lnTo>
                  <a:pt x="2318309" y="3683948"/>
                </a:lnTo>
                <a:lnTo>
                  <a:pt x="2172318" y="3713806"/>
                </a:lnTo>
                <a:lnTo>
                  <a:pt x="2022433" y="3732074"/>
                </a:lnTo>
                <a:lnTo>
                  <a:pt x="1869135" y="3738270"/>
                </a:lnTo>
                <a:lnTo>
                  <a:pt x="1715837" y="3732074"/>
                </a:lnTo>
                <a:lnTo>
                  <a:pt x="1565951" y="3713806"/>
                </a:lnTo>
                <a:lnTo>
                  <a:pt x="1419960" y="3683948"/>
                </a:lnTo>
                <a:lnTo>
                  <a:pt x="1278344" y="3642980"/>
                </a:lnTo>
                <a:lnTo>
                  <a:pt x="1141583" y="3591384"/>
                </a:lnTo>
                <a:lnTo>
                  <a:pt x="1010160" y="3529640"/>
                </a:lnTo>
                <a:lnTo>
                  <a:pt x="884554" y="3458230"/>
                </a:lnTo>
                <a:lnTo>
                  <a:pt x="765248" y="3377635"/>
                </a:lnTo>
                <a:lnTo>
                  <a:pt x="652722" y="3288335"/>
                </a:lnTo>
                <a:lnTo>
                  <a:pt x="547457" y="3190813"/>
                </a:lnTo>
                <a:lnTo>
                  <a:pt x="449934" y="3085548"/>
                </a:lnTo>
                <a:lnTo>
                  <a:pt x="360634" y="2973021"/>
                </a:lnTo>
                <a:lnTo>
                  <a:pt x="280039" y="2853715"/>
                </a:lnTo>
                <a:lnTo>
                  <a:pt x="208629" y="2728110"/>
                </a:lnTo>
                <a:lnTo>
                  <a:pt x="146886" y="2596686"/>
                </a:lnTo>
                <a:lnTo>
                  <a:pt x="95289" y="2459926"/>
                </a:lnTo>
                <a:lnTo>
                  <a:pt x="54322" y="2318309"/>
                </a:lnTo>
                <a:lnTo>
                  <a:pt x="24463" y="2172318"/>
                </a:lnTo>
                <a:lnTo>
                  <a:pt x="6196" y="2022433"/>
                </a:lnTo>
                <a:lnTo>
                  <a:pt x="0" y="1869135"/>
                </a:lnTo>
                <a:lnTo>
                  <a:pt x="6196" y="1715837"/>
                </a:lnTo>
                <a:lnTo>
                  <a:pt x="24463" y="1565951"/>
                </a:lnTo>
                <a:lnTo>
                  <a:pt x="54322" y="1419960"/>
                </a:lnTo>
                <a:lnTo>
                  <a:pt x="95289" y="1278344"/>
                </a:lnTo>
                <a:lnTo>
                  <a:pt x="146886" y="1141583"/>
                </a:lnTo>
                <a:lnTo>
                  <a:pt x="208629" y="1010160"/>
                </a:lnTo>
                <a:lnTo>
                  <a:pt x="280039" y="884554"/>
                </a:lnTo>
                <a:lnTo>
                  <a:pt x="360634" y="765248"/>
                </a:lnTo>
                <a:lnTo>
                  <a:pt x="449934" y="652722"/>
                </a:lnTo>
                <a:lnTo>
                  <a:pt x="547457" y="547457"/>
                </a:lnTo>
                <a:lnTo>
                  <a:pt x="652722" y="449934"/>
                </a:lnTo>
                <a:lnTo>
                  <a:pt x="765248" y="360634"/>
                </a:lnTo>
                <a:lnTo>
                  <a:pt x="884554" y="280039"/>
                </a:lnTo>
                <a:lnTo>
                  <a:pt x="1010160" y="208629"/>
                </a:lnTo>
                <a:lnTo>
                  <a:pt x="1141583" y="146886"/>
                </a:lnTo>
                <a:lnTo>
                  <a:pt x="1278344" y="95289"/>
                </a:lnTo>
                <a:lnTo>
                  <a:pt x="1419960" y="54322"/>
                </a:lnTo>
                <a:lnTo>
                  <a:pt x="1565951" y="24463"/>
                </a:lnTo>
                <a:lnTo>
                  <a:pt x="1715837" y="6196"/>
                </a:lnTo>
                <a:lnTo>
                  <a:pt x="1869135" y="0"/>
                </a:lnTo>
                <a:lnTo>
                  <a:pt x="2022433" y="6196"/>
                </a:lnTo>
                <a:lnTo>
                  <a:pt x="2172318" y="24463"/>
                </a:lnTo>
                <a:lnTo>
                  <a:pt x="2318309" y="54322"/>
                </a:lnTo>
                <a:lnTo>
                  <a:pt x="2459926" y="95289"/>
                </a:lnTo>
                <a:lnTo>
                  <a:pt x="2596686" y="146886"/>
                </a:lnTo>
                <a:lnTo>
                  <a:pt x="2728110" y="208629"/>
                </a:lnTo>
                <a:lnTo>
                  <a:pt x="2853715" y="280039"/>
                </a:lnTo>
                <a:lnTo>
                  <a:pt x="2973021" y="360634"/>
                </a:lnTo>
                <a:lnTo>
                  <a:pt x="3085548" y="449934"/>
                </a:lnTo>
                <a:lnTo>
                  <a:pt x="3190813" y="547457"/>
                </a:lnTo>
                <a:lnTo>
                  <a:pt x="3288335" y="652722"/>
                </a:lnTo>
                <a:lnTo>
                  <a:pt x="3377635" y="765248"/>
                </a:lnTo>
                <a:lnTo>
                  <a:pt x="3458230" y="884554"/>
                </a:lnTo>
                <a:lnTo>
                  <a:pt x="3529640" y="1010160"/>
                </a:lnTo>
                <a:lnTo>
                  <a:pt x="3591384" y="1141583"/>
                </a:lnTo>
                <a:lnTo>
                  <a:pt x="3642980" y="1278344"/>
                </a:lnTo>
                <a:lnTo>
                  <a:pt x="3683948" y="1419960"/>
                </a:lnTo>
                <a:lnTo>
                  <a:pt x="3713806" y="1565951"/>
                </a:lnTo>
                <a:lnTo>
                  <a:pt x="3732074" y="1715837"/>
                </a:lnTo>
                <a:lnTo>
                  <a:pt x="3738270" y="1869135"/>
                </a:lnTo>
                <a:close/>
              </a:path>
            </a:pathLst>
          </a:custGeom>
          <a:solidFill>
            <a:schemeClr val="accent6">
              <a:lumMod val="20000"/>
              <a:lumOff val="80000"/>
            </a:schemeClr>
          </a:solidFill>
          <a:ln w="6350">
            <a:solidFill>
              <a:srgbClr val="000000"/>
            </a:solidFill>
          </a:ln>
        </p:spPr>
        <p:txBody>
          <a:bodyPr wrap="square" lIns="0" tIns="0" rIns="0" bIns="0" rtlCol="0"/>
          <a:lstStyle/>
          <a:p>
            <a:endParaRPr dirty="0"/>
          </a:p>
        </p:txBody>
      </p:sp>
      <p:sp>
        <p:nvSpPr>
          <p:cNvPr id="15" name="object 14">
            <a:extLst>
              <a:ext uri="{FF2B5EF4-FFF2-40B4-BE49-F238E27FC236}">
                <a16:creationId xmlns:a16="http://schemas.microsoft.com/office/drawing/2014/main" id="{49328E83-5C62-4C84-A2D5-3EF1817B797C}"/>
              </a:ext>
            </a:extLst>
          </p:cNvPr>
          <p:cNvSpPr/>
          <p:nvPr/>
        </p:nvSpPr>
        <p:spPr>
          <a:xfrm>
            <a:off x="3069063" y="1090007"/>
            <a:ext cx="2993699" cy="2993699"/>
          </a:xfrm>
          <a:custGeom>
            <a:avLst/>
            <a:gdLst/>
            <a:ahLst/>
            <a:cxnLst/>
            <a:rect l="l" t="t" r="r" b="b"/>
            <a:pathLst>
              <a:path w="2467610" h="2467610">
                <a:moveTo>
                  <a:pt x="2467254" y="1233627"/>
                </a:moveTo>
                <a:lnTo>
                  <a:pt x="2463165" y="1334804"/>
                </a:lnTo>
                <a:lnTo>
                  <a:pt x="2451108" y="1433728"/>
                </a:lnTo>
                <a:lnTo>
                  <a:pt x="2431402" y="1530083"/>
                </a:lnTo>
                <a:lnTo>
                  <a:pt x="2404364" y="1623550"/>
                </a:lnTo>
                <a:lnTo>
                  <a:pt x="2370312" y="1713812"/>
                </a:lnTo>
                <a:lnTo>
                  <a:pt x="2329562" y="1800551"/>
                </a:lnTo>
                <a:lnTo>
                  <a:pt x="2282432" y="1883450"/>
                </a:lnTo>
                <a:lnTo>
                  <a:pt x="2229240" y="1962192"/>
                </a:lnTo>
                <a:lnTo>
                  <a:pt x="2170303" y="2036459"/>
                </a:lnTo>
                <a:lnTo>
                  <a:pt x="2105939" y="2105934"/>
                </a:lnTo>
                <a:lnTo>
                  <a:pt x="2036465" y="2170299"/>
                </a:lnTo>
                <a:lnTo>
                  <a:pt x="1962198" y="2229236"/>
                </a:lnTo>
                <a:lnTo>
                  <a:pt x="1883456" y="2282429"/>
                </a:lnTo>
                <a:lnTo>
                  <a:pt x="1800557" y="2329559"/>
                </a:lnTo>
                <a:lnTo>
                  <a:pt x="1713817" y="2370310"/>
                </a:lnTo>
                <a:lnTo>
                  <a:pt x="1623554" y="2404363"/>
                </a:lnTo>
                <a:lnTo>
                  <a:pt x="1530087" y="2431402"/>
                </a:lnTo>
                <a:lnTo>
                  <a:pt x="1433731" y="2451108"/>
                </a:lnTo>
                <a:lnTo>
                  <a:pt x="1334805" y="2463164"/>
                </a:lnTo>
                <a:lnTo>
                  <a:pt x="1233627" y="2467254"/>
                </a:lnTo>
                <a:lnTo>
                  <a:pt x="1132451" y="2463164"/>
                </a:lnTo>
                <a:lnTo>
                  <a:pt x="1033528" y="2451108"/>
                </a:lnTo>
                <a:lnTo>
                  <a:pt x="937175" y="2431402"/>
                </a:lnTo>
                <a:lnTo>
                  <a:pt x="843709" y="2404363"/>
                </a:lnTo>
                <a:lnTo>
                  <a:pt x="753447" y="2370310"/>
                </a:lnTo>
                <a:lnTo>
                  <a:pt x="666708" y="2329559"/>
                </a:lnTo>
                <a:lnTo>
                  <a:pt x="583809" y="2282429"/>
                </a:lnTo>
                <a:lnTo>
                  <a:pt x="505067" y="2229236"/>
                </a:lnTo>
                <a:lnTo>
                  <a:pt x="430799" y="2170299"/>
                </a:lnTo>
                <a:lnTo>
                  <a:pt x="361324" y="2105934"/>
                </a:lnTo>
                <a:lnTo>
                  <a:pt x="296959" y="2036459"/>
                </a:lnTo>
                <a:lnTo>
                  <a:pt x="238021" y="1962192"/>
                </a:lnTo>
                <a:lnTo>
                  <a:pt x="184827" y="1883450"/>
                </a:lnTo>
                <a:lnTo>
                  <a:pt x="137696" y="1800551"/>
                </a:lnTo>
                <a:lnTo>
                  <a:pt x="96945" y="1713812"/>
                </a:lnTo>
                <a:lnTo>
                  <a:pt x="62892" y="1623550"/>
                </a:lnTo>
                <a:lnTo>
                  <a:pt x="35853" y="1530083"/>
                </a:lnTo>
                <a:lnTo>
                  <a:pt x="16146" y="1433728"/>
                </a:lnTo>
                <a:lnTo>
                  <a:pt x="4089" y="1334804"/>
                </a:lnTo>
                <a:lnTo>
                  <a:pt x="0" y="1233627"/>
                </a:lnTo>
                <a:lnTo>
                  <a:pt x="4089" y="1132451"/>
                </a:lnTo>
                <a:lnTo>
                  <a:pt x="16146" y="1033528"/>
                </a:lnTo>
                <a:lnTo>
                  <a:pt x="35853" y="937175"/>
                </a:lnTo>
                <a:lnTo>
                  <a:pt x="62892" y="843709"/>
                </a:lnTo>
                <a:lnTo>
                  <a:pt x="96945" y="753447"/>
                </a:lnTo>
                <a:lnTo>
                  <a:pt x="137696" y="666708"/>
                </a:lnTo>
                <a:lnTo>
                  <a:pt x="184827" y="583809"/>
                </a:lnTo>
                <a:lnTo>
                  <a:pt x="238021" y="505067"/>
                </a:lnTo>
                <a:lnTo>
                  <a:pt x="296959" y="430799"/>
                </a:lnTo>
                <a:lnTo>
                  <a:pt x="361324" y="361324"/>
                </a:lnTo>
                <a:lnTo>
                  <a:pt x="430799" y="296959"/>
                </a:lnTo>
                <a:lnTo>
                  <a:pt x="505067" y="238021"/>
                </a:lnTo>
                <a:lnTo>
                  <a:pt x="583809" y="184827"/>
                </a:lnTo>
                <a:lnTo>
                  <a:pt x="666708" y="137696"/>
                </a:lnTo>
                <a:lnTo>
                  <a:pt x="753447" y="96945"/>
                </a:lnTo>
                <a:lnTo>
                  <a:pt x="843709" y="62892"/>
                </a:lnTo>
                <a:lnTo>
                  <a:pt x="937175" y="35853"/>
                </a:lnTo>
                <a:lnTo>
                  <a:pt x="1033528" y="16146"/>
                </a:lnTo>
                <a:lnTo>
                  <a:pt x="1132451" y="4089"/>
                </a:lnTo>
                <a:lnTo>
                  <a:pt x="1233627" y="0"/>
                </a:lnTo>
                <a:lnTo>
                  <a:pt x="1334805" y="4089"/>
                </a:lnTo>
                <a:lnTo>
                  <a:pt x="1433731" y="16146"/>
                </a:lnTo>
                <a:lnTo>
                  <a:pt x="1530087" y="35853"/>
                </a:lnTo>
                <a:lnTo>
                  <a:pt x="1623554" y="62892"/>
                </a:lnTo>
                <a:lnTo>
                  <a:pt x="1713817" y="96945"/>
                </a:lnTo>
                <a:lnTo>
                  <a:pt x="1800557" y="137696"/>
                </a:lnTo>
                <a:lnTo>
                  <a:pt x="1883456" y="184827"/>
                </a:lnTo>
                <a:lnTo>
                  <a:pt x="1962198" y="238021"/>
                </a:lnTo>
                <a:lnTo>
                  <a:pt x="2036465" y="296959"/>
                </a:lnTo>
                <a:lnTo>
                  <a:pt x="2105939" y="361324"/>
                </a:lnTo>
                <a:lnTo>
                  <a:pt x="2170303" y="430799"/>
                </a:lnTo>
                <a:lnTo>
                  <a:pt x="2229240" y="505067"/>
                </a:lnTo>
                <a:lnTo>
                  <a:pt x="2282432" y="583809"/>
                </a:lnTo>
                <a:lnTo>
                  <a:pt x="2329562" y="666708"/>
                </a:lnTo>
                <a:lnTo>
                  <a:pt x="2370312" y="753447"/>
                </a:lnTo>
                <a:lnTo>
                  <a:pt x="2404364" y="843709"/>
                </a:lnTo>
                <a:lnTo>
                  <a:pt x="2431402" y="937175"/>
                </a:lnTo>
                <a:lnTo>
                  <a:pt x="2451108" y="1033528"/>
                </a:lnTo>
                <a:lnTo>
                  <a:pt x="2463165" y="1132451"/>
                </a:lnTo>
                <a:lnTo>
                  <a:pt x="2467254" y="1233627"/>
                </a:lnTo>
                <a:close/>
              </a:path>
            </a:pathLst>
          </a:custGeom>
          <a:solidFill>
            <a:srgbClr val="EBF3E5"/>
          </a:solidFill>
          <a:ln w="6350">
            <a:solidFill>
              <a:srgbClr val="000000"/>
            </a:solidFill>
          </a:ln>
        </p:spPr>
        <p:txBody>
          <a:bodyPr wrap="square" lIns="0" tIns="0" rIns="0" bIns="0" rtlCol="0"/>
          <a:lstStyle/>
          <a:p>
            <a:endParaRPr dirty="0"/>
          </a:p>
        </p:txBody>
      </p:sp>
      <p:sp>
        <p:nvSpPr>
          <p:cNvPr id="19" name="object 16">
            <a:extLst>
              <a:ext uri="{FF2B5EF4-FFF2-40B4-BE49-F238E27FC236}">
                <a16:creationId xmlns:a16="http://schemas.microsoft.com/office/drawing/2014/main" id="{115ABA90-8743-450A-BEAB-0ECF76726155}"/>
              </a:ext>
            </a:extLst>
          </p:cNvPr>
          <p:cNvSpPr/>
          <p:nvPr/>
        </p:nvSpPr>
        <p:spPr>
          <a:xfrm>
            <a:off x="3966282" y="1964720"/>
            <a:ext cx="1224000" cy="1224000"/>
          </a:xfrm>
          <a:custGeom>
            <a:avLst/>
            <a:gdLst/>
            <a:ahLst/>
            <a:cxnLst/>
            <a:rect l="l" t="t" r="r" b="b"/>
            <a:pathLst>
              <a:path w="1221739" h="1221739">
                <a:moveTo>
                  <a:pt x="1221295" y="610641"/>
                </a:moveTo>
                <a:lnTo>
                  <a:pt x="1219271" y="660723"/>
                </a:lnTo>
                <a:lnTo>
                  <a:pt x="1213303" y="709691"/>
                </a:lnTo>
                <a:lnTo>
                  <a:pt x="1203548" y="757386"/>
                </a:lnTo>
                <a:lnTo>
                  <a:pt x="1190164" y="803652"/>
                </a:lnTo>
                <a:lnTo>
                  <a:pt x="1173308" y="848332"/>
                </a:lnTo>
                <a:lnTo>
                  <a:pt x="1153136" y="891269"/>
                </a:lnTo>
                <a:lnTo>
                  <a:pt x="1129806" y="932305"/>
                </a:lnTo>
                <a:lnTo>
                  <a:pt x="1103476" y="971282"/>
                </a:lnTo>
                <a:lnTo>
                  <a:pt x="1074302" y="1008045"/>
                </a:lnTo>
                <a:lnTo>
                  <a:pt x="1042441" y="1042436"/>
                </a:lnTo>
                <a:lnTo>
                  <a:pt x="1008051" y="1074297"/>
                </a:lnTo>
                <a:lnTo>
                  <a:pt x="971288" y="1103472"/>
                </a:lnTo>
                <a:lnTo>
                  <a:pt x="932310" y="1129803"/>
                </a:lnTo>
                <a:lnTo>
                  <a:pt x="891274" y="1153134"/>
                </a:lnTo>
                <a:lnTo>
                  <a:pt x="848338" y="1173306"/>
                </a:lnTo>
                <a:lnTo>
                  <a:pt x="803657" y="1190163"/>
                </a:lnTo>
                <a:lnTo>
                  <a:pt x="757390" y="1203547"/>
                </a:lnTo>
                <a:lnTo>
                  <a:pt x="709694" y="1213302"/>
                </a:lnTo>
                <a:lnTo>
                  <a:pt x="660725" y="1219271"/>
                </a:lnTo>
                <a:lnTo>
                  <a:pt x="610641" y="1221295"/>
                </a:lnTo>
                <a:lnTo>
                  <a:pt x="560559" y="1219271"/>
                </a:lnTo>
                <a:lnTo>
                  <a:pt x="511592" y="1213302"/>
                </a:lnTo>
                <a:lnTo>
                  <a:pt x="463897" y="1203547"/>
                </a:lnTo>
                <a:lnTo>
                  <a:pt x="417631" y="1190163"/>
                </a:lnTo>
                <a:lnTo>
                  <a:pt x="372951" y="1173306"/>
                </a:lnTo>
                <a:lnTo>
                  <a:pt x="330016" y="1153134"/>
                </a:lnTo>
                <a:lnTo>
                  <a:pt x="288981" y="1129803"/>
                </a:lnTo>
                <a:lnTo>
                  <a:pt x="250004" y="1103472"/>
                </a:lnTo>
                <a:lnTo>
                  <a:pt x="213242" y="1074297"/>
                </a:lnTo>
                <a:lnTo>
                  <a:pt x="178852" y="1042436"/>
                </a:lnTo>
                <a:lnTo>
                  <a:pt x="146992" y="1008045"/>
                </a:lnTo>
                <a:lnTo>
                  <a:pt x="117818" y="971282"/>
                </a:lnTo>
                <a:lnTo>
                  <a:pt x="91487" y="932305"/>
                </a:lnTo>
                <a:lnTo>
                  <a:pt x="68158" y="891269"/>
                </a:lnTo>
                <a:lnTo>
                  <a:pt x="47987" y="848332"/>
                </a:lnTo>
                <a:lnTo>
                  <a:pt x="31130" y="803652"/>
                </a:lnTo>
                <a:lnTo>
                  <a:pt x="17746" y="757386"/>
                </a:lnTo>
                <a:lnTo>
                  <a:pt x="7992" y="709691"/>
                </a:lnTo>
                <a:lnTo>
                  <a:pt x="2024" y="660723"/>
                </a:lnTo>
                <a:lnTo>
                  <a:pt x="0" y="610641"/>
                </a:lnTo>
                <a:lnTo>
                  <a:pt x="2024" y="560559"/>
                </a:lnTo>
                <a:lnTo>
                  <a:pt x="7992" y="511592"/>
                </a:lnTo>
                <a:lnTo>
                  <a:pt x="17746" y="463897"/>
                </a:lnTo>
                <a:lnTo>
                  <a:pt x="31130" y="417631"/>
                </a:lnTo>
                <a:lnTo>
                  <a:pt x="47987" y="372951"/>
                </a:lnTo>
                <a:lnTo>
                  <a:pt x="68158" y="330016"/>
                </a:lnTo>
                <a:lnTo>
                  <a:pt x="91487" y="288981"/>
                </a:lnTo>
                <a:lnTo>
                  <a:pt x="117818" y="250004"/>
                </a:lnTo>
                <a:lnTo>
                  <a:pt x="146992" y="213242"/>
                </a:lnTo>
                <a:lnTo>
                  <a:pt x="178852" y="178852"/>
                </a:lnTo>
                <a:lnTo>
                  <a:pt x="213242" y="146992"/>
                </a:lnTo>
                <a:lnTo>
                  <a:pt x="250004" y="117818"/>
                </a:lnTo>
                <a:lnTo>
                  <a:pt x="288981" y="91487"/>
                </a:lnTo>
                <a:lnTo>
                  <a:pt x="330016" y="68158"/>
                </a:lnTo>
                <a:lnTo>
                  <a:pt x="372951" y="47987"/>
                </a:lnTo>
                <a:lnTo>
                  <a:pt x="417631" y="31130"/>
                </a:lnTo>
                <a:lnTo>
                  <a:pt x="463897" y="17746"/>
                </a:lnTo>
                <a:lnTo>
                  <a:pt x="511592" y="7992"/>
                </a:lnTo>
                <a:lnTo>
                  <a:pt x="560559" y="2024"/>
                </a:lnTo>
                <a:lnTo>
                  <a:pt x="610641" y="0"/>
                </a:lnTo>
                <a:lnTo>
                  <a:pt x="660725" y="2024"/>
                </a:lnTo>
                <a:lnTo>
                  <a:pt x="709694" y="7992"/>
                </a:lnTo>
                <a:lnTo>
                  <a:pt x="757390" y="17746"/>
                </a:lnTo>
                <a:lnTo>
                  <a:pt x="803657" y="31130"/>
                </a:lnTo>
                <a:lnTo>
                  <a:pt x="848338" y="47987"/>
                </a:lnTo>
                <a:lnTo>
                  <a:pt x="891274" y="68158"/>
                </a:lnTo>
                <a:lnTo>
                  <a:pt x="932310" y="91487"/>
                </a:lnTo>
                <a:lnTo>
                  <a:pt x="971288" y="117818"/>
                </a:lnTo>
                <a:lnTo>
                  <a:pt x="1008051" y="146992"/>
                </a:lnTo>
                <a:lnTo>
                  <a:pt x="1042441" y="178852"/>
                </a:lnTo>
                <a:lnTo>
                  <a:pt x="1074302" y="213242"/>
                </a:lnTo>
                <a:lnTo>
                  <a:pt x="1103476" y="250004"/>
                </a:lnTo>
                <a:lnTo>
                  <a:pt x="1129806" y="288981"/>
                </a:lnTo>
                <a:lnTo>
                  <a:pt x="1153136" y="330016"/>
                </a:lnTo>
                <a:lnTo>
                  <a:pt x="1173308" y="372951"/>
                </a:lnTo>
                <a:lnTo>
                  <a:pt x="1190164" y="417631"/>
                </a:lnTo>
                <a:lnTo>
                  <a:pt x="1203548" y="463897"/>
                </a:lnTo>
                <a:lnTo>
                  <a:pt x="1213303" y="511592"/>
                </a:lnTo>
                <a:lnTo>
                  <a:pt x="1219271" y="560559"/>
                </a:lnTo>
                <a:lnTo>
                  <a:pt x="1221295" y="610641"/>
                </a:lnTo>
                <a:close/>
              </a:path>
            </a:pathLst>
          </a:custGeom>
          <a:solidFill>
            <a:schemeClr val="bg1"/>
          </a:solidFill>
          <a:ln w="6350">
            <a:solidFill>
              <a:srgbClr val="000000"/>
            </a:solidFill>
          </a:ln>
        </p:spPr>
        <p:txBody>
          <a:bodyPr wrap="square" lIns="0" tIns="0" rIns="0" bIns="0" rtlCol="0"/>
          <a:lstStyle/>
          <a:p>
            <a:endParaRPr dirty="0"/>
          </a:p>
        </p:txBody>
      </p:sp>
      <p:sp>
        <p:nvSpPr>
          <p:cNvPr id="25" name="object 19">
            <a:extLst>
              <a:ext uri="{FF2B5EF4-FFF2-40B4-BE49-F238E27FC236}">
                <a16:creationId xmlns:a16="http://schemas.microsoft.com/office/drawing/2014/main" id="{E46F84FC-887E-4BAA-AAD0-A6C98567ABB2}"/>
              </a:ext>
            </a:extLst>
          </p:cNvPr>
          <p:cNvSpPr txBox="1"/>
          <p:nvPr/>
        </p:nvSpPr>
        <p:spPr>
          <a:xfrm>
            <a:off x="3940881" y="2435262"/>
            <a:ext cx="1262238" cy="369332"/>
          </a:xfrm>
          <a:prstGeom prst="rect">
            <a:avLst/>
          </a:prstGeom>
        </p:spPr>
        <p:txBody>
          <a:bodyPr vert="horz" wrap="square" lIns="0" tIns="0" rIns="0" bIns="0" rtlCol="0">
            <a:spAutoFit/>
          </a:bodyPr>
          <a:lstStyle/>
          <a:p>
            <a:pPr marL="15240" algn="ctr"/>
            <a:r>
              <a:rPr sz="800" kern="0" dirty="0">
                <a:latin typeface="Arial" panose="020B0604020202020204" pitchFamily="34" charset="0"/>
                <a:cs typeface="Arial" panose="020B0604020202020204" pitchFamily="34" charset="0"/>
              </a:rPr>
              <a:t>↑ </a:t>
            </a:r>
            <a:r>
              <a:rPr lang="ko-KR" altLang="en-US" sz="800" kern="0" dirty="0" smtClean="0">
                <a:latin typeface="Arial" panose="020B0604020202020204" pitchFamily="34" charset="0"/>
                <a:cs typeface="Arial" panose="020B0604020202020204" pitchFamily="34" charset="0"/>
              </a:rPr>
              <a:t>삶의 질</a:t>
            </a:r>
            <a:endParaRPr lang="en-US" altLang="ko-KR" sz="800" kern="0" dirty="0" smtClean="0">
              <a:latin typeface="Arial" panose="020B0604020202020204" pitchFamily="34" charset="0"/>
              <a:cs typeface="Arial" panose="020B0604020202020204" pitchFamily="34" charset="0"/>
            </a:endParaRPr>
          </a:p>
          <a:p>
            <a:pPr marL="15240" algn="ctr"/>
            <a:r>
              <a:rPr sz="800" kern="0" dirty="0" smtClean="0">
                <a:latin typeface="Arial" panose="020B0604020202020204" pitchFamily="34" charset="0"/>
                <a:cs typeface="Arial" panose="020B0604020202020204" pitchFamily="34" charset="0"/>
              </a:rPr>
              <a:t>↓ </a:t>
            </a:r>
            <a:r>
              <a:rPr lang="ko-KR" altLang="en-US" sz="800" kern="0" dirty="0" smtClean="0">
                <a:latin typeface="Arial" panose="020B0604020202020204" pitchFamily="34" charset="0"/>
                <a:cs typeface="Arial" panose="020B0604020202020204" pitchFamily="34" charset="0"/>
              </a:rPr>
              <a:t>증상</a:t>
            </a:r>
            <a:endParaRPr lang="en-US" altLang="ko-KR" sz="800" kern="0" dirty="0" smtClean="0">
              <a:latin typeface="Arial" panose="020B0604020202020204" pitchFamily="34" charset="0"/>
              <a:cs typeface="Arial" panose="020B0604020202020204" pitchFamily="34" charset="0"/>
            </a:endParaRPr>
          </a:p>
          <a:p>
            <a:pPr marL="15240" algn="ctr"/>
            <a:r>
              <a:rPr sz="800" kern="0" dirty="0" smtClean="0">
                <a:latin typeface="Arial" panose="020B0604020202020204" pitchFamily="34" charset="0"/>
                <a:cs typeface="Arial" panose="020B0604020202020204" pitchFamily="34" charset="0"/>
              </a:rPr>
              <a:t>↑ </a:t>
            </a:r>
            <a:r>
              <a:rPr lang="ko-KR" altLang="en-US" sz="800" kern="0" dirty="0" smtClean="0">
                <a:latin typeface="Arial" panose="020B0604020202020204" pitchFamily="34" charset="0"/>
                <a:cs typeface="Arial" panose="020B0604020202020204" pitchFamily="34" charset="0"/>
              </a:rPr>
              <a:t>환자 만족도</a:t>
            </a:r>
            <a:endParaRPr sz="800" kern="0"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5DA80678-611E-4701-9023-86E9C2C8A08E}"/>
              </a:ext>
            </a:extLst>
          </p:cNvPr>
          <p:cNvSpPr txBox="1"/>
          <p:nvPr/>
        </p:nvSpPr>
        <p:spPr>
          <a:xfrm>
            <a:off x="3850250" y="1277680"/>
            <a:ext cx="1445501" cy="230832"/>
          </a:xfrm>
          <a:prstGeom prst="rect">
            <a:avLst/>
          </a:prstGeom>
          <a:noFill/>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간호 개입</a:t>
            </a:r>
            <a:endParaRPr lang="en-US" sz="9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2BBE4AD-1697-4983-8C5A-64867B3E4F60}"/>
              </a:ext>
            </a:extLst>
          </p:cNvPr>
          <p:cNvSpPr txBox="1"/>
          <p:nvPr/>
        </p:nvSpPr>
        <p:spPr>
          <a:xfrm>
            <a:off x="3693364" y="500277"/>
            <a:ext cx="1771339" cy="230832"/>
          </a:xfrm>
          <a:prstGeom prst="rect">
            <a:avLst/>
          </a:prstGeom>
          <a:noFill/>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간호사의 역할</a:t>
            </a:r>
            <a:r>
              <a:rPr lang="en-US" sz="900" b="1" baseline="30000" dirty="0" smtClean="0">
                <a:latin typeface="Arial" panose="020B0604020202020204" pitchFamily="34" charset="0"/>
                <a:cs typeface="Arial" panose="020B0604020202020204" pitchFamily="34" charset="0"/>
              </a:rPr>
              <a:t>1</a:t>
            </a:r>
            <a:endParaRPr lang="en-US" sz="900" b="1" baseline="30000" dirty="0">
              <a:latin typeface="Arial" panose="020B0604020202020204" pitchFamily="34" charset="0"/>
              <a:cs typeface="Arial" panose="020B0604020202020204" pitchFamily="34" charset="0"/>
            </a:endParaRPr>
          </a:p>
        </p:txBody>
      </p:sp>
      <p:sp>
        <p:nvSpPr>
          <p:cNvPr id="6" name="object 28">
            <a:extLst>
              <a:ext uri="{FF2B5EF4-FFF2-40B4-BE49-F238E27FC236}">
                <a16:creationId xmlns:a16="http://schemas.microsoft.com/office/drawing/2014/main" id="{73129B48-97CE-40A2-952E-42C7854E8A3D}"/>
              </a:ext>
            </a:extLst>
          </p:cNvPr>
          <p:cNvSpPr txBox="1"/>
          <p:nvPr/>
        </p:nvSpPr>
        <p:spPr>
          <a:xfrm>
            <a:off x="3922378" y="766755"/>
            <a:ext cx="1312780" cy="24622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환자의 필요에 따른 교육을 제공</a:t>
            </a:r>
            <a:endParaRPr lang="en-SG" sz="800" kern="0" dirty="0">
              <a:latin typeface="Arial" panose="020B0604020202020204" pitchFamily="34" charset="0"/>
              <a:cs typeface="Arial" panose="020B0604020202020204" pitchFamily="34" charset="0"/>
            </a:endParaRPr>
          </a:p>
        </p:txBody>
      </p:sp>
      <p:sp>
        <p:nvSpPr>
          <p:cNvPr id="8" name="object 28">
            <a:extLst>
              <a:ext uri="{FF2B5EF4-FFF2-40B4-BE49-F238E27FC236}">
                <a16:creationId xmlns:a16="http://schemas.microsoft.com/office/drawing/2014/main" id="{CFDBFEE2-8CBC-43E8-831F-7B96531CC3BE}"/>
              </a:ext>
            </a:extLst>
          </p:cNvPr>
          <p:cNvSpPr txBox="1"/>
          <p:nvPr/>
        </p:nvSpPr>
        <p:spPr>
          <a:xfrm>
            <a:off x="5815854" y="1614253"/>
            <a:ext cx="807527" cy="12311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환자 상담 실시</a:t>
            </a:r>
            <a:endParaRPr lang="en-SG" sz="800" kern="0" dirty="0">
              <a:latin typeface="Arial" panose="020B0604020202020204" pitchFamily="34" charset="0"/>
              <a:cs typeface="Arial" panose="020B0604020202020204" pitchFamily="34" charset="0"/>
            </a:endParaRPr>
          </a:p>
        </p:txBody>
      </p:sp>
      <p:sp>
        <p:nvSpPr>
          <p:cNvPr id="10" name="object 28">
            <a:extLst>
              <a:ext uri="{FF2B5EF4-FFF2-40B4-BE49-F238E27FC236}">
                <a16:creationId xmlns:a16="http://schemas.microsoft.com/office/drawing/2014/main" id="{7AF777BA-7026-4DFA-BE6B-4D3D8FE7E82A}"/>
              </a:ext>
            </a:extLst>
          </p:cNvPr>
          <p:cNvSpPr txBox="1"/>
          <p:nvPr/>
        </p:nvSpPr>
        <p:spPr>
          <a:xfrm>
            <a:off x="5844872" y="3301264"/>
            <a:ext cx="854224" cy="24622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시기 적절한 도움을 제공</a:t>
            </a:r>
            <a:endParaRPr lang="en-US" sz="800" kern="0" dirty="0">
              <a:latin typeface="Arial" panose="020B0604020202020204" pitchFamily="34" charset="0"/>
              <a:cs typeface="Arial" panose="020B0604020202020204" pitchFamily="34" charset="0"/>
            </a:endParaRPr>
          </a:p>
        </p:txBody>
      </p:sp>
      <p:sp>
        <p:nvSpPr>
          <p:cNvPr id="12" name="object 28">
            <a:extLst>
              <a:ext uri="{FF2B5EF4-FFF2-40B4-BE49-F238E27FC236}">
                <a16:creationId xmlns:a16="http://schemas.microsoft.com/office/drawing/2014/main" id="{193A837B-8FA1-4E49-BB7D-03D4A6F4CFD1}"/>
              </a:ext>
            </a:extLst>
          </p:cNvPr>
          <p:cNvSpPr txBox="1"/>
          <p:nvPr/>
        </p:nvSpPr>
        <p:spPr>
          <a:xfrm>
            <a:off x="4013077" y="4267686"/>
            <a:ext cx="1129940" cy="24622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전반적인 질환 관리에 참여</a:t>
            </a:r>
            <a:endParaRPr lang="it-IT" sz="800" kern="0" dirty="0">
              <a:latin typeface="Arial" panose="020B0604020202020204" pitchFamily="34" charset="0"/>
              <a:cs typeface="Arial" panose="020B0604020202020204" pitchFamily="34" charset="0"/>
            </a:endParaRPr>
          </a:p>
        </p:txBody>
      </p:sp>
      <p:sp>
        <p:nvSpPr>
          <p:cNvPr id="14" name="object 28">
            <a:extLst>
              <a:ext uri="{FF2B5EF4-FFF2-40B4-BE49-F238E27FC236}">
                <a16:creationId xmlns:a16="http://schemas.microsoft.com/office/drawing/2014/main" id="{1CF0E12A-A2F5-4891-ACD8-0CE1223E257C}"/>
              </a:ext>
            </a:extLst>
          </p:cNvPr>
          <p:cNvSpPr txBox="1"/>
          <p:nvPr/>
        </p:nvSpPr>
        <p:spPr>
          <a:xfrm>
            <a:off x="2482126" y="1614253"/>
            <a:ext cx="770998" cy="24622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자기관리 기술을 지지</a:t>
            </a:r>
            <a:endParaRPr lang="en-SG" sz="800" kern="0" dirty="0">
              <a:latin typeface="Arial" panose="020B0604020202020204" pitchFamily="34" charset="0"/>
              <a:cs typeface="Arial" panose="020B0604020202020204" pitchFamily="34" charset="0"/>
            </a:endParaRPr>
          </a:p>
        </p:txBody>
      </p:sp>
      <p:sp>
        <p:nvSpPr>
          <p:cNvPr id="16" name="object 28">
            <a:extLst>
              <a:ext uri="{FF2B5EF4-FFF2-40B4-BE49-F238E27FC236}">
                <a16:creationId xmlns:a16="http://schemas.microsoft.com/office/drawing/2014/main" id="{090367E1-3F47-44E5-9399-25D968B43F9A}"/>
              </a:ext>
            </a:extLst>
          </p:cNvPr>
          <p:cNvSpPr txBox="1"/>
          <p:nvPr/>
        </p:nvSpPr>
        <p:spPr>
          <a:xfrm>
            <a:off x="2482126" y="3301264"/>
            <a:ext cx="854224" cy="246221"/>
          </a:xfrm>
          <a:prstGeom prst="rect">
            <a:avLst/>
          </a:prstGeom>
        </p:spPr>
        <p:txBody>
          <a:bodyPr vert="horz" wrap="square" lIns="0" tIns="0" rIns="0" bIns="0" rtlCol="0">
            <a:spAutoFit/>
          </a:bodyPr>
          <a:lstStyle/>
          <a:p>
            <a:pPr algn="ctr"/>
            <a:r>
              <a:rPr lang="ko-KR" altLang="en-US" sz="800" kern="0" dirty="0" smtClean="0">
                <a:latin typeface="Arial" panose="020B0604020202020204" pitchFamily="34" charset="0"/>
                <a:cs typeface="Arial" panose="020B0604020202020204" pitchFamily="34" charset="0"/>
              </a:rPr>
              <a:t>심리적인 문제에 접근</a:t>
            </a:r>
            <a:endParaRPr lang="en-SG" sz="800" kern="0" dirty="0">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F466E2F1-52E4-4F48-A8EC-348BC985BEFB}"/>
              </a:ext>
            </a:extLst>
          </p:cNvPr>
          <p:cNvSpPr txBox="1"/>
          <p:nvPr/>
        </p:nvSpPr>
        <p:spPr>
          <a:xfrm>
            <a:off x="3922325" y="1506655"/>
            <a:ext cx="1287176" cy="338554"/>
          </a:xfrm>
          <a:prstGeom prst="rect">
            <a:avLst/>
          </a:prstGeom>
          <a:noFill/>
        </p:spPr>
        <p:txBody>
          <a:bodyPr wrap="square">
            <a:spAutoFit/>
          </a:bodyPr>
          <a:lstStyle/>
          <a:p>
            <a:pPr algn="ctr"/>
            <a:r>
              <a:rPr lang="ko-KR" altLang="en-US" sz="800" kern="0" baseline="0" dirty="0" err="1" smtClean="0">
                <a:solidFill>
                  <a:schemeClr val="tx1"/>
                </a:solidFill>
                <a:latin typeface="Arial" panose="020B0604020202020204" pitchFamily="34" charset="0"/>
                <a:cs typeface="Arial" panose="020B0604020202020204" pitchFamily="34" charset="0"/>
              </a:rPr>
              <a:t>환자의뢰</a:t>
            </a:r>
            <a:r>
              <a:rPr lang="ko-KR" altLang="en-US" sz="800" kern="0" baseline="0" dirty="0" smtClean="0">
                <a:solidFill>
                  <a:schemeClr val="tx1"/>
                </a:solidFill>
                <a:latin typeface="Arial" panose="020B0604020202020204" pitchFamily="34" charset="0"/>
                <a:cs typeface="Arial" panose="020B0604020202020204" pitchFamily="34" charset="0"/>
              </a:rPr>
              <a:t> 및 </a:t>
            </a:r>
            <a:r>
              <a:rPr lang="ko-KR" altLang="en-US" sz="800" kern="0" baseline="0" dirty="0" err="1" smtClean="0">
                <a:solidFill>
                  <a:schemeClr val="tx1"/>
                </a:solidFill>
                <a:latin typeface="Arial" panose="020B0604020202020204" pitchFamily="34" charset="0"/>
                <a:cs typeface="Arial" panose="020B0604020202020204" pitchFamily="34" charset="0"/>
              </a:rPr>
              <a:t>협력치료를</a:t>
            </a:r>
            <a:r>
              <a:rPr lang="ko-KR" altLang="en-US" sz="800" kern="0" baseline="0" dirty="0" smtClean="0">
                <a:solidFill>
                  <a:schemeClr val="tx1"/>
                </a:solidFill>
                <a:latin typeface="Arial" panose="020B0604020202020204" pitchFamily="34" charset="0"/>
                <a:cs typeface="Arial" panose="020B0604020202020204" pitchFamily="34" charset="0"/>
              </a:rPr>
              <a:t> 조정</a:t>
            </a:r>
            <a:r>
              <a:rPr lang="en-SG" sz="800" kern="0" baseline="30000" dirty="0" smtClean="0">
                <a:solidFill>
                  <a:schemeClr val="tx1"/>
                </a:solidFill>
                <a:latin typeface="Arial" panose="020B0604020202020204" pitchFamily="34" charset="0"/>
                <a:cs typeface="Arial" panose="020B0604020202020204" pitchFamily="34" charset="0"/>
              </a:rPr>
              <a:t>2</a:t>
            </a:r>
            <a:endParaRPr lang="en-US" sz="800" kern="0" baseline="30000" dirty="0"/>
          </a:p>
        </p:txBody>
      </p:sp>
      <p:sp>
        <p:nvSpPr>
          <p:cNvPr id="59" name="TextBox 58">
            <a:extLst>
              <a:ext uri="{FF2B5EF4-FFF2-40B4-BE49-F238E27FC236}">
                <a16:creationId xmlns:a16="http://schemas.microsoft.com/office/drawing/2014/main" id="{12233DD9-8A60-4EB1-A03F-95D3D96F4F39}"/>
              </a:ext>
            </a:extLst>
          </p:cNvPr>
          <p:cNvSpPr txBox="1"/>
          <p:nvPr/>
        </p:nvSpPr>
        <p:spPr>
          <a:xfrm>
            <a:off x="5118041" y="2407935"/>
            <a:ext cx="1008000" cy="33855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검사의 수행</a:t>
            </a:r>
            <a:r>
              <a:rPr lang="en-US" altLang="ko-KR" sz="800" kern="0" dirty="0" smtClean="0">
                <a:latin typeface="Arial" panose="020B0604020202020204" pitchFamily="34" charset="0"/>
                <a:cs typeface="Arial" panose="020B0604020202020204" pitchFamily="34" charset="0"/>
              </a:rPr>
              <a:t>, </a:t>
            </a:r>
            <a:r>
              <a:rPr lang="ko-KR" altLang="en-US" sz="800" kern="0" dirty="0" smtClean="0">
                <a:latin typeface="Arial" panose="020B0604020202020204" pitchFamily="34" charset="0"/>
                <a:cs typeface="Arial" panose="020B0604020202020204" pitchFamily="34" charset="0"/>
              </a:rPr>
              <a:t>해석 및 설명</a:t>
            </a:r>
            <a:r>
              <a:rPr lang="en-SG" sz="800" kern="0" baseline="30000" dirty="0" smtClean="0">
                <a:latin typeface="Arial" panose="020B0604020202020204" pitchFamily="34" charset="0"/>
                <a:cs typeface="Arial" panose="020B0604020202020204" pitchFamily="34" charset="0"/>
              </a:rPr>
              <a:t>1</a:t>
            </a:r>
            <a:endParaRPr lang="en-US" sz="800" kern="0" baseline="30000" dirty="0"/>
          </a:p>
        </p:txBody>
      </p:sp>
      <p:sp>
        <p:nvSpPr>
          <p:cNvPr id="67" name="TextBox 66">
            <a:extLst>
              <a:ext uri="{FF2B5EF4-FFF2-40B4-BE49-F238E27FC236}">
                <a16:creationId xmlns:a16="http://schemas.microsoft.com/office/drawing/2014/main" id="{B1366060-FAC5-4009-A5E8-68DC7BF1CFCA}"/>
              </a:ext>
            </a:extLst>
          </p:cNvPr>
          <p:cNvSpPr txBox="1"/>
          <p:nvPr/>
        </p:nvSpPr>
        <p:spPr>
          <a:xfrm>
            <a:off x="3046139" y="2354151"/>
            <a:ext cx="920143" cy="338554"/>
          </a:xfrm>
          <a:prstGeom prst="rect">
            <a:avLst/>
          </a:prstGeom>
          <a:noFill/>
        </p:spPr>
        <p:txBody>
          <a:bodyPr wrap="square">
            <a:spAutoFit/>
          </a:bodyPr>
          <a:lstStyle/>
          <a:p>
            <a:pPr algn="ctr"/>
            <a:r>
              <a:rPr lang="ko-KR" altLang="en-US" sz="800" kern="0" smtClean="0">
                <a:latin typeface="Arial" panose="020B0604020202020204" pitchFamily="34" charset="0"/>
                <a:cs typeface="Arial" panose="020B0604020202020204" pitchFamily="34" charset="0"/>
              </a:rPr>
              <a:t>목표지향치료 도입</a:t>
            </a:r>
            <a:r>
              <a:rPr lang="en-SG" sz="800" kern="0" baseline="30000" dirty="0" smtClean="0">
                <a:latin typeface="Arial" panose="020B0604020202020204" pitchFamily="34" charset="0"/>
                <a:cs typeface="Arial" panose="020B0604020202020204" pitchFamily="34" charset="0"/>
              </a:rPr>
              <a:t>1</a:t>
            </a:r>
            <a:endParaRPr lang="en-SG" sz="800" kern="0" baseline="30000" dirty="0">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3FA28FDF-AABA-4940-A976-B9155433357D}"/>
              </a:ext>
            </a:extLst>
          </p:cNvPr>
          <p:cNvSpPr txBox="1"/>
          <p:nvPr/>
        </p:nvSpPr>
        <p:spPr>
          <a:xfrm>
            <a:off x="5028813" y="2826980"/>
            <a:ext cx="1070986" cy="21544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원격 상담</a:t>
            </a:r>
            <a:r>
              <a:rPr lang="en-US" sz="800" kern="0" baseline="30000" dirty="0" smtClean="0">
                <a:latin typeface="Arial" panose="020B0604020202020204" pitchFamily="34" charset="0"/>
                <a:cs typeface="Arial" panose="020B0604020202020204" pitchFamily="34" charset="0"/>
              </a:rPr>
              <a:t>1</a:t>
            </a:r>
            <a:endParaRPr lang="en-US" sz="800" kern="0" baseline="300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E410B749-E344-4010-B466-7C0A87146AA1}"/>
              </a:ext>
            </a:extLst>
          </p:cNvPr>
          <p:cNvSpPr txBox="1"/>
          <p:nvPr/>
        </p:nvSpPr>
        <p:spPr>
          <a:xfrm>
            <a:off x="3153424" y="1824191"/>
            <a:ext cx="1042937" cy="33855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자기관리 프로그램을 수행</a:t>
            </a:r>
            <a:r>
              <a:rPr lang="en-SG" sz="800" kern="0" baseline="30000" dirty="0" smtClean="0">
                <a:latin typeface="Arial" panose="020B0604020202020204" pitchFamily="34" charset="0"/>
                <a:cs typeface="Arial" panose="020B0604020202020204" pitchFamily="34" charset="0"/>
              </a:rPr>
              <a:t>1,5</a:t>
            </a:r>
            <a:endParaRPr lang="en-SG" sz="800" kern="0" baseline="300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4848ACDB-F0A3-4BCF-9516-2983B48786E5}"/>
              </a:ext>
            </a:extLst>
          </p:cNvPr>
          <p:cNvSpPr txBox="1"/>
          <p:nvPr/>
        </p:nvSpPr>
        <p:spPr>
          <a:xfrm>
            <a:off x="4973733" y="1826182"/>
            <a:ext cx="964796" cy="33855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환자와 관개 수립 및 유지</a:t>
            </a:r>
            <a:r>
              <a:rPr lang="en-US" sz="800" kern="0" baseline="30000" dirty="0" smtClean="0">
                <a:latin typeface="Arial" panose="020B0604020202020204" pitchFamily="34" charset="0"/>
                <a:cs typeface="Arial" panose="020B0604020202020204" pitchFamily="34" charset="0"/>
              </a:rPr>
              <a:t>3</a:t>
            </a:r>
            <a:endParaRPr lang="en-US" sz="800" kern="0" baseline="300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EDC738BD-2656-40FC-A834-A4C540F7F5A4}"/>
              </a:ext>
            </a:extLst>
          </p:cNvPr>
          <p:cNvSpPr txBox="1"/>
          <p:nvPr/>
        </p:nvSpPr>
        <p:spPr>
          <a:xfrm>
            <a:off x="3045405" y="2703870"/>
            <a:ext cx="1103435" cy="584775"/>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치료의 중점적인 부분을 이해하고 상기하도록 환자를 도움</a:t>
            </a:r>
            <a:r>
              <a:rPr lang="en-US" sz="800" kern="0" baseline="30000" dirty="0" smtClean="0">
                <a:latin typeface="Arial" panose="020B0604020202020204" pitchFamily="34" charset="0"/>
                <a:cs typeface="Arial" panose="020B0604020202020204" pitchFamily="34" charset="0"/>
              </a:rPr>
              <a:t>5</a:t>
            </a:r>
            <a:r>
              <a:rPr lang="en-US" sz="800" kern="0" dirty="0" smtClean="0">
                <a:latin typeface="Arial" panose="020B0604020202020204" pitchFamily="34" charset="0"/>
                <a:cs typeface="Arial" panose="020B0604020202020204" pitchFamily="34" charset="0"/>
              </a:rPr>
              <a:t> </a:t>
            </a:r>
            <a:endParaRPr lang="en-SG" sz="800" kern="0" dirty="0">
              <a:latin typeface="Arial" panose="020B0604020202020204" pitchFamily="34" charset="0"/>
              <a:cs typeface="Arial" panose="020B0604020202020204" pitchFamily="34" charset="0"/>
            </a:endParaRPr>
          </a:p>
        </p:txBody>
      </p:sp>
      <p:sp>
        <p:nvSpPr>
          <p:cNvPr id="79" name="object 28">
            <a:extLst>
              <a:ext uri="{FF2B5EF4-FFF2-40B4-BE49-F238E27FC236}">
                <a16:creationId xmlns:a16="http://schemas.microsoft.com/office/drawing/2014/main" id="{75918583-B3C4-4000-A5D3-1304D4C0AF3B}"/>
              </a:ext>
            </a:extLst>
          </p:cNvPr>
          <p:cNvSpPr txBox="1"/>
          <p:nvPr/>
        </p:nvSpPr>
        <p:spPr>
          <a:xfrm>
            <a:off x="3652815" y="3441220"/>
            <a:ext cx="943346" cy="123111"/>
          </a:xfrm>
          <a:prstGeom prst="rect">
            <a:avLst/>
          </a:prstGeom>
        </p:spPr>
        <p:txBody>
          <a:bodyPr vert="horz" wrap="square" lIns="0" tIns="0" rIns="0" bIns="0" rtlCol="0">
            <a:spAutoFit/>
          </a:bodyPr>
          <a:lstStyle/>
          <a:p>
            <a:pPr algn="ctr"/>
            <a:endParaRPr sz="800" kern="0" dirty="0">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95BADC7A-1B24-4660-9BC4-30AF0E3A6404}"/>
              </a:ext>
            </a:extLst>
          </p:cNvPr>
          <p:cNvSpPr txBox="1"/>
          <p:nvPr/>
        </p:nvSpPr>
        <p:spPr>
          <a:xfrm>
            <a:off x="4572000" y="3301264"/>
            <a:ext cx="1160804" cy="33855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치료 계획 </a:t>
            </a:r>
            <a:r>
              <a:rPr lang="ko-KR" altLang="en-US" sz="800" kern="0" dirty="0" err="1" smtClean="0">
                <a:latin typeface="Arial" panose="020B0604020202020204" pitchFamily="34" charset="0"/>
                <a:cs typeface="Arial" panose="020B0604020202020204" pitchFamily="34" charset="0"/>
              </a:rPr>
              <a:t>수립시</a:t>
            </a:r>
            <a:r>
              <a:rPr lang="ko-KR" altLang="en-US" sz="800" kern="0" dirty="0" smtClean="0">
                <a:latin typeface="Arial" panose="020B0604020202020204" pitchFamily="34" charset="0"/>
                <a:cs typeface="Arial" panose="020B0604020202020204" pitchFamily="34" charset="0"/>
              </a:rPr>
              <a:t> 환자 의견 반영</a:t>
            </a:r>
            <a:r>
              <a:rPr lang="en-US" sz="800" kern="0" baseline="30000" dirty="0" smtClean="0">
                <a:latin typeface="Arial" panose="020B0604020202020204" pitchFamily="34" charset="0"/>
                <a:cs typeface="Arial" panose="020B0604020202020204" pitchFamily="34" charset="0"/>
              </a:rPr>
              <a:t>4</a:t>
            </a:r>
            <a:endParaRPr lang="en-US" sz="800" kern="0" baseline="30000" dirty="0">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5E6FFC55-A2F9-40F5-B182-E40E706C9768}"/>
              </a:ext>
            </a:extLst>
          </p:cNvPr>
          <p:cNvSpPr txBox="1"/>
          <p:nvPr/>
        </p:nvSpPr>
        <p:spPr>
          <a:xfrm>
            <a:off x="3469565" y="3333537"/>
            <a:ext cx="1103435" cy="215444"/>
          </a:xfrm>
          <a:prstGeom prst="rect">
            <a:avLst/>
          </a:prstGeom>
          <a:noFill/>
        </p:spPr>
        <p:txBody>
          <a:bodyPr wrap="square">
            <a:spAutoFit/>
          </a:bodyPr>
          <a:lstStyle/>
          <a:p>
            <a:pPr algn="ctr"/>
            <a:r>
              <a:rPr lang="ko-KR" altLang="en-US" sz="800" kern="0" dirty="0" smtClean="0">
                <a:latin typeface="Arial" panose="020B0604020202020204" pitchFamily="34" charset="0"/>
                <a:cs typeface="Arial" panose="020B0604020202020204" pitchFamily="34" charset="0"/>
              </a:rPr>
              <a:t>동반질환 </a:t>
            </a:r>
            <a:r>
              <a:rPr lang="ko-KR" altLang="en-US" sz="800" kern="0" dirty="0" err="1" smtClean="0">
                <a:latin typeface="Arial" panose="020B0604020202020204" pitchFamily="34" charset="0"/>
                <a:cs typeface="Arial" panose="020B0604020202020204" pitchFamily="34" charset="0"/>
              </a:rPr>
              <a:t>스크리닝</a:t>
            </a:r>
            <a:r>
              <a:rPr lang="en-US" sz="800" kern="0" baseline="30000" dirty="0" smtClean="0">
                <a:latin typeface="Arial" panose="020B0604020202020204" pitchFamily="34" charset="0"/>
                <a:cs typeface="Arial" panose="020B0604020202020204" pitchFamily="34" charset="0"/>
              </a:rPr>
              <a:t>1</a:t>
            </a:r>
            <a:endParaRPr lang="en-US" sz="800" kern="0" baseline="30000" dirty="0">
              <a:latin typeface="Arial" panose="020B0604020202020204" pitchFamily="34" charset="0"/>
              <a:cs typeface="Arial" panose="020B0604020202020204" pitchFamily="34" charset="0"/>
            </a:endParaRPr>
          </a:p>
        </p:txBody>
      </p:sp>
      <p:sp>
        <p:nvSpPr>
          <p:cNvPr id="85" name="TextBox 84">
            <a:extLst>
              <a:ext uri="{FF2B5EF4-FFF2-40B4-BE49-F238E27FC236}">
                <a16:creationId xmlns:a16="http://schemas.microsoft.com/office/drawing/2014/main" id="{7CDE15FA-3B9A-4476-9E63-AEAFE7122AE4}"/>
              </a:ext>
            </a:extLst>
          </p:cNvPr>
          <p:cNvSpPr txBox="1"/>
          <p:nvPr/>
        </p:nvSpPr>
        <p:spPr>
          <a:xfrm>
            <a:off x="4152786" y="2127781"/>
            <a:ext cx="850017" cy="230832"/>
          </a:xfrm>
          <a:prstGeom prst="rect">
            <a:avLst/>
          </a:prstGeom>
          <a:noFill/>
        </p:spPr>
        <p:txBody>
          <a:bodyPr wrap="square">
            <a:spAutoFit/>
          </a:bodyPr>
          <a:lstStyle/>
          <a:p>
            <a:pPr algn="ctr"/>
            <a:r>
              <a:rPr lang="ko-KR" altLang="en-US" sz="900" b="1" dirty="0" smtClean="0">
                <a:latin typeface="Arial" panose="020B0604020202020204" pitchFamily="34" charset="0"/>
                <a:cs typeface="Arial" panose="020B0604020202020204" pitchFamily="34" charset="0"/>
              </a:rPr>
              <a:t>기대 효과</a:t>
            </a:r>
            <a:r>
              <a:rPr lang="en-US" sz="900" b="1" baseline="30000" dirty="0" smtClean="0">
                <a:latin typeface="Arial" panose="020B0604020202020204" pitchFamily="34" charset="0"/>
                <a:cs typeface="Arial" panose="020B0604020202020204" pitchFamily="34" charset="0"/>
              </a:rPr>
              <a:t>1</a:t>
            </a:r>
            <a:endParaRPr lang="en-US" sz="900" b="1"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3107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F0D37482-2340-4ED1-AFB9-FF91715861EB}"/>
              </a:ext>
            </a:extLst>
          </p:cNvPr>
          <p:cNvSpPr>
            <a:spLocks noGrp="1"/>
          </p:cNvSpPr>
          <p:nvPr>
            <p:ph type="title"/>
          </p:nvPr>
        </p:nvSpPr>
        <p:spPr/>
        <p:txBody>
          <a:bodyPr/>
          <a:lstStyle/>
          <a:p>
            <a:r>
              <a:rPr lang="ko-KR" altLang="en-US" dirty="0" err="1" smtClean="0"/>
              <a:t>건선관절염</a:t>
            </a:r>
            <a:r>
              <a:rPr lang="ko-KR" altLang="en-US" dirty="0" smtClean="0"/>
              <a:t> 환자의 치료 진행 과정 </a:t>
            </a:r>
            <a:endParaRPr lang="en-US" dirty="0"/>
          </a:p>
        </p:txBody>
      </p:sp>
      <p:sp>
        <p:nvSpPr>
          <p:cNvPr id="45" name="Text Placeholder 44">
            <a:extLst>
              <a:ext uri="{FF2B5EF4-FFF2-40B4-BE49-F238E27FC236}">
                <a16:creationId xmlns:a16="http://schemas.microsoft.com/office/drawing/2014/main" id="{0D80BB4D-3596-46E6-8508-03E43D45EE04}"/>
              </a:ext>
            </a:extLst>
          </p:cNvPr>
          <p:cNvSpPr>
            <a:spLocks noGrp="1"/>
          </p:cNvSpPr>
          <p:nvPr>
            <p:ph type="body" sz="quarter" idx="10"/>
          </p:nvPr>
        </p:nvSpPr>
        <p:spPr>
          <a:xfrm>
            <a:off x="521808" y="4600214"/>
            <a:ext cx="3374943" cy="543285"/>
          </a:xfrm>
        </p:spPr>
        <p:txBody>
          <a:bodyPr/>
          <a:lstStyle/>
          <a:p>
            <a:r>
              <a:rPr lang="en-MY" sz="700" dirty="0"/>
              <a:t>PsA, psoriatic arthritis</a:t>
            </a:r>
            <a:endParaRPr lang="en-US" sz="700" dirty="0"/>
          </a:p>
          <a:p>
            <a:endParaRPr lang="en-US" sz="700" dirty="0"/>
          </a:p>
          <a:p>
            <a:endParaRPr lang="en-US" dirty="0"/>
          </a:p>
        </p:txBody>
      </p:sp>
      <p:sp>
        <p:nvSpPr>
          <p:cNvPr id="46" name="Text Placeholder 45">
            <a:extLst>
              <a:ext uri="{FF2B5EF4-FFF2-40B4-BE49-F238E27FC236}">
                <a16:creationId xmlns:a16="http://schemas.microsoft.com/office/drawing/2014/main" id="{BE9B11D8-7D24-4B68-BC9F-0A9893DA26B3}"/>
              </a:ext>
            </a:extLst>
          </p:cNvPr>
          <p:cNvSpPr>
            <a:spLocks noGrp="1"/>
          </p:cNvSpPr>
          <p:nvPr>
            <p:ph type="body" sz="quarter" idx="11"/>
          </p:nvPr>
        </p:nvSpPr>
        <p:spPr>
          <a:xfrm>
            <a:off x="3896751" y="4600215"/>
            <a:ext cx="4725441" cy="543285"/>
          </a:xfrm>
        </p:spPr>
        <p:txBody>
          <a:bodyPr>
            <a:normAutofit/>
          </a:bodyPr>
          <a:lstStyle/>
          <a:p>
            <a:r>
              <a:rPr lang="en-US" dirty="0"/>
              <a:t>1. Aldredge LM, et al. J Dermatol Nurses Assoc 2016;8(1):14-26. 2. Candelas G, et al. Rheumatol Int 2016;36(11):1493-1506. 3. Dewing KA. The Nurse Practitioner 2015;40(4):40-46. 4. Waldron N. Nurs Stand 2012;26(52):35-39. 5. Fayet F, et al. Patient Prefer Adherence 2020;14:363-369. 6. Lesko M, et al. J Am Acad Nurse Pract 2010;22(7):382-392. 7. Betteridge N, et al. J Eur Acad Dermatol Venereol 2016;30(4):576-585.</a:t>
            </a:r>
          </a:p>
          <a:p>
            <a:endParaRPr lang="en-US" sz="700" dirty="0"/>
          </a:p>
          <a:p>
            <a:endParaRPr lang="en-US" dirty="0"/>
          </a:p>
        </p:txBody>
      </p:sp>
      <p:sp>
        <p:nvSpPr>
          <p:cNvPr id="48" name="Arrow: Pentagon 47">
            <a:extLst>
              <a:ext uri="{FF2B5EF4-FFF2-40B4-BE49-F238E27FC236}">
                <a16:creationId xmlns:a16="http://schemas.microsoft.com/office/drawing/2014/main" id="{112F8270-247A-4E21-9398-C9EE3AFFF74D}"/>
              </a:ext>
            </a:extLst>
          </p:cNvPr>
          <p:cNvSpPr/>
          <p:nvPr/>
        </p:nvSpPr>
        <p:spPr>
          <a:xfrm>
            <a:off x="700332" y="2246174"/>
            <a:ext cx="1940596" cy="558459"/>
          </a:xfrm>
          <a:prstGeom prst="homePlate">
            <a:avLst/>
          </a:prstGeom>
          <a:solidFill>
            <a:srgbClr val="C03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kern="0" dirty="0" smtClean="0">
                <a:solidFill>
                  <a:schemeClr val="bg1"/>
                </a:solidFill>
                <a:latin typeface="Arial" panose="020B0604020202020204" pitchFamily="34" charset="0"/>
                <a:ea typeface="Open Sans" panose="020B0606030504020204" pitchFamily="34" charset="0"/>
                <a:cs typeface="Arial" panose="020B0604020202020204" pitchFamily="34" charset="0"/>
              </a:rPr>
              <a:t>첫 진료 및 환자 의뢰</a:t>
            </a:r>
            <a:endParaRPr lang="en-US" sz="1200" b="1" kern="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49" name="Arrow: Pentagon 48">
            <a:extLst>
              <a:ext uri="{FF2B5EF4-FFF2-40B4-BE49-F238E27FC236}">
                <a16:creationId xmlns:a16="http://schemas.microsoft.com/office/drawing/2014/main" id="{A58C1CB3-53B3-4701-8B56-87B5ACC58604}"/>
              </a:ext>
            </a:extLst>
          </p:cNvPr>
          <p:cNvSpPr/>
          <p:nvPr/>
        </p:nvSpPr>
        <p:spPr>
          <a:xfrm>
            <a:off x="2640928" y="2246174"/>
            <a:ext cx="1940596" cy="558459"/>
          </a:xfrm>
          <a:prstGeom prst="homePlat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kern="0" dirty="0" smtClean="0">
                <a:solidFill>
                  <a:prstClr val="white"/>
                </a:solidFill>
                <a:latin typeface="Arial" panose="020B0604020202020204" pitchFamily="34" charset="0"/>
                <a:ea typeface="Open Sans" panose="020B0606030504020204" pitchFamily="34" charset="0"/>
                <a:cs typeface="Arial" panose="020B0604020202020204" pitchFamily="34" charset="0"/>
              </a:rPr>
              <a:t>진단</a:t>
            </a:r>
            <a:endParaRPr lang="en-US" sz="1200" b="1" kern="0" dirty="0">
              <a:solidFill>
                <a:prstClr val="white"/>
              </a:solidFill>
              <a:latin typeface="Arial" panose="020B0604020202020204" pitchFamily="34" charset="0"/>
              <a:ea typeface="Open Sans" panose="020B0606030504020204" pitchFamily="34" charset="0"/>
              <a:cs typeface="Arial" panose="020B0604020202020204" pitchFamily="34" charset="0"/>
            </a:endParaRPr>
          </a:p>
        </p:txBody>
      </p:sp>
      <p:sp>
        <p:nvSpPr>
          <p:cNvPr id="50" name="Arrow: Pentagon 49">
            <a:extLst>
              <a:ext uri="{FF2B5EF4-FFF2-40B4-BE49-F238E27FC236}">
                <a16:creationId xmlns:a16="http://schemas.microsoft.com/office/drawing/2014/main" id="{CCCEADE1-0193-48EF-8A81-5507F753C78B}"/>
              </a:ext>
            </a:extLst>
          </p:cNvPr>
          <p:cNvSpPr/>
          <p:nvPr/>
        </p:nvSpPr>
        <p:spPr>
          <a:xfrm>
            <a:off x="4581524" y="2243961"/>
            <a:ext cx="1940596" cy="558459"/>
          </a:xfrm>
          <a:prstGeom prst="homePlat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kern="0" dirty="0" smtClean="0">
                <a:solidFill>
                  <a:prstClr val="white"/>
                </a:solidFill>
                <a:latin typeface="Arial" panose="020B0604020202020204" pitchFamily="34" charset="0"/>
                <a:ea typeface="Open Sans" panose="020B0606030504020204" pitchFamily="34" charset="0"/>
                <a:cs typeface="Arial" panose="020B0604020202020204" pitchFamily="34" charset="0"/>
              </a:rPr>
              <a:t>치료계획 수립 및 시작</a:t>
            </a:r>
            <a:endParaRPr lang="en-US" sz="1200" b="1" kern="0" dirty="0">
              <a:solidFill>
                <a:prstClr val="white"/>
              </a:solidFill>
              <a:latin typeface="Arial" panose="020B0604020202020204" pitchFamily="34" charset="0"/>
              <a:ea typeface="Open Sans" panose="020B0606030504020204" pitchFamily="34" charset="0"/>
              <a:cs typeface="Arial" panose="020B0604020202020204" pitchFamily="34" charset="0"/>
            </a:endParaRPr>
          </a:p>
        </p:txBody>
      </p:sp>
      <p:sp>
        <p:nvSpPr>
          <p:cNvPr id="51" name="Arrow: Pentagon 50">
            <a:extLst>
              <a:ext uri="{FF2B5EF4-FFF2-40B4-BE49-F238E27FC236}">
                <a16:creationId xmlns:a16="http://schemas.microsoft.com/office/drawing/2014/main" id="{80161110-644E-4D03-90FD-A007B7C6FF12}"/>
              </a:ext>
            </a:extLst>
          </p:cNvPr>
          <p:cNvSpPr/>
          <p:nvPr/>
        </p:nvSpPr>
        <p:spPr>
          <a:xfrm>
            <a:off x="6522120" y="2243960"/>
            <a:ext cx="1940596" cy="558459"/>
          </a:xfrm>
          <a:prstGeom prst="homePlate">
            <a:avLst/>
          </a:prstGeom>
          <a:solidFill>
            <a:srgbClr val="27A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kern="0" dirty="0" smtClean="0">
                <a:solidFill>
                  <a:prstClr val="white"/>
                </a:solidFill>
                <a:latin typeface="Arial" panose="020B0604020202020204" pitchFamily="34" charset="0"/>
                <a:ea typeface="Open Sans" panose="020B0606030504020204" pitchFamily="34" charset="0"/>
                <a:cs typeface="Arial" panose="020B0604020202020204" pitchFamily="34" charset="0"/>
              </a:rPr>
              <a:t>지속적인 치료 및 자기관리</a:t>
            </a:r>
            <a:endParaRPr lang="en-US" sz="1200" b="1" kern="0" dirty="0">
              <a:solidFill>
                <a:prstClr val="white"/>
              </a:solidFill>
              <a:latin typeface="Arial" panose="020B0604020202020204" pitchFamily="34" charset="0"/>
              <a:ea typeface="Open Sans" panose="020B0606030504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08406015-DC62-47A1-8819-ECEF106FE03E}"/>
              </a:ext>
            </a:extLst>
          </p:cNvPr>
          <p:cNvSpPr/>
          <p:nvPr/>
        </p:nvSpPr>
        <p:spPr>
          <a:xfrm>
            <a:off x="2640928" y="2838452"/>
            <a:ext cx="1656000" cy="553998"/>
          </a:xfrm>
          <a:prstGeom prst="rect">
            <a:avLst/>
          </a:prstGeom>
          <a:solidFill>
            <a:srgbClr val="ECF0F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marL="0" marR="0" lvl="0" indent="0" defTabSz="914354" eaLnBrk="1" fontAlgn="auto" latinLnBrk="0" hangingPunct="1">
              <a:lnSpc>
                <a:spcPct val="100000"/>
              </a:lnSpc>
              <a:spcBef>
                <a:spcPts val="1200"/>
              </a:spcBef>
              <a:spcAft>
                <a:spcPts val="0"/>
              </a:spcAft>
              <a:buClrTx/>
              <a:buSzTx/>
              <a:buFontTx/>
              <a:buNone/>
              <a:tabLst/>
              <a:defRPr/>
            </a:pPr>
            <a:r>
              <a:rPr kumimoji="0" lang="ko-KR" altLang="en-US"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건선관절염 진단에서 간호사가 어떻게 의사를 도울 수 있을까</a:t>
            </a:r>
            <a:r>
              <a:rPr kumimoji="0" lang="en-US" altLang="ko-KR"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a:t>
            </a:r>
            <a:r>
              <a:rPr kumimoji="0" lang="en-SG" sz="1000" b="0" i="0" u="none" strike="noStrike" kern="0" cap="none" spc="0" normalizeH="0" baseline="30000" noProof="0" dirty="0" smtClean="0">
                <a:ln>
                  <a:noFill/>
                </a:ln>
                <a:solidFill>
                  <a:schemeClr val="tx1"/>
                </a:solidFill>
                <a:effectLst/>
                <a:uLnTx/>
                <a:uFillTx/>
                <a:latin typeface="Arial" panose="020B0604020202020204" pitchFamily="34" charset="0"/>
                <a:cs typeface="Arial" panose="020B0604020202020204" pitchFamily="34" charset="0"/>
              </a:rPr>
              <a:t>5</a:t>
            </a:r>
            <a:endParaRPr kumimoji="0" lang="en-US" sz="1000" b="0" i="0" u="none" strike="noStrike" kern="0" cap="none" spc="0" normalizeH="0" baseline="0" noProof="1">
              <a:ln>
                <a:noFill/>
              </a:ln>
              <a:solidFill>
                <a:schemeClr val="tx1"/>
              </a:solidFill>
              <a:effectLst/>
              <a:uLnTx/>
              <a:uFillTx/>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1CC3E61A-75F7-4572-8430-3EF09C9147D3}"/>
              </a:ext>
            </a:extLst>
          </p:cNvPr>
          <p:cNvSpPr/>
          <p:nvPr/>
        </p:nvSpPr>
        <p:spPr>
          <a:xfrm>
            <a:off x="6522120" y="2838452"/>
            <a:ext cx="1656000" cy="707886"/>
          </a:xfrm>
          <a:prstGeom prst="rect">
            <a:avLst/>
          </a:prstGeom>
          <a:solidFill>
            <a:srgbClr val="ECF0F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marL="0" marR="0" lvl="0" indent="0" defTabSz="914354" eaLnBrk="1" fontAlgn="auto" latinLnBrk="0" hangingPunct="1">
              <a:lnSpc>
                <a:spcPct val="100000"/>
              </a:lnSpc>
              <a:spcBef>
                <a:spcPts val="1200"/>
              </a:spcBef>
              <a:spcAft>
                <a:spcPts val="0"/>
              </a:spcAft>
              <a:buClrTx/>
              <a:buSzTx/>
              <a:buFontTx/>
              <a:buNone/>
              <a:tabLst/>
              <a:defRPr/>
            </a:pPr>
            <a:r>
              <a:rPr kumimoji="0" lang="ko-KR" altLang="en-US"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지속적인 치료 및 자기관리에서 간호사가 어떻게 환자를 도울 수 있을까</a:t>
            </a:r>
            <a:r>
              <a:rPr kumimoji="0" lang="en-US" altLang="ko-KR"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a:t>
            </a:r>
            <a:r>
              <a:rPr kumimoji="0" lang="en-US"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a:t>
            </a:r>
            <a:r>
              <a:rPr kumimoji="0" lang="en-US" sz="1000" b="0" i="0" u="none" strike="noStrike" kern="0" cap="none" spc="0" normalizeH="0" baseline="30000" noProof="1">
                <a:ln>
                  <a:noFill/>
                </a:ln>
                <a:solidFill>
                  <a:schemeClr val="tx1"/>
                </a:solidFill>
                <a:effectLst/>
                <a:uLnTx/>
                <a:uFillTx/>
                <a:latin typeface="Arial" panose="020B0604020202020204" pitchFamily="34" charset="0"/>
                <a:cs typeface="Arial" panose="020B0604020202020204" pitchFamily="34" charset="0"/>
              </a:rPr>
              <a:t>2,7</a:t>
            </a:r>
          </a:p>
        </p:txBody>
      </p:sp>
      <p:sp>
        <p:nvSpPr>
          <p:cNvPr id="60" name="Rectangle 59">
            <a:extLst>
              <a:ext uri="{FF2B5EF4-FFF2-40B4-BE49-F238E27FC236}">
                <a16:creationId xmlns:a16="http://schemas.microsoft.com/office/drawing/2014/main" id="{342F745D-A245-4C6F-BAAB-257AD695EDC0}"/>
              </a:ext>
            </a:extLst>
          </p:cNvPr>
          <p:cNvSpPr/>
          <p:nvPr/>
        </p:nvSpPr>
        <p:spPr>
          <a:xfrm>
            <a:off x="700332" y="1647874"/>
            <a:ext cx="1656000" cy="553998"/>
          </a:xfrm>
          <a:prstGeom prst="rect">
            <a:avLst/>
          </a:prstGeom>
          <a:solidFill>
            <a:srgbClr val="ECF0F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b">
            <a:spAutoFit/>
          </a:bodyPr>
          <a:lstStyle/>
          <a:p>
            <a:r>
              <a:rPr lang="ko-KR" altLang="en-US" sz="1000" kern="0" dirty="0" smtClean="0">
                <a:solidFill>
                  <a:schemeClr val="tx1"/>
                </a:solidFill>
                <a:latin typeface="Arial" panose="020B0604020202020204" pitchFamily="34" charset="0"/>
                <a:ea typeface="Open Sans" panose="020B0606030504020204" pitchFamily="34" charset="0"/>
                <a:cs typeface="Arial" panose="020B0604020202020204" pitchFamily="34" charset="0"/>
              </a:rPr>
              <a:t>환자의 첫 진료와 의뢰 과정에서 간호사가 어떤 도움을 줄 수 있을까</a:t>
            </a:r>
            <a:r>
              <a:rPr lang="en-US" sz="1000" kern="0" dirty="0" smtClean="0">
                <a:solidFill>
                  <a:schemeClr val="tx1"/>
                </a:solidFill>
                <a:latin typeface="Arial" panose="020B0604020202020204" pitchFamily="34" charset="0"/>
                <a:ea typeface="Open Sans" panose="020B0606030504020204" pitchFamily="34" charset="0"/>
                <a:cs typeface="Arial" panose="020B0604020202020204" pitchFamily="34" charset="0"/>
              </a:rPr>
              <a:t>?</a:t>
            </a:r>
            <a:r>
              <a:rPr lang="en-US" sz="1000" kern="0" baseline="30000" dirty="0">
                <a:solidFill>
                  <a:schemeClr val="tx1"/>
                </a:solidFill>
                <a:latin typeface="Arial" panose="020B0604020202020204" pitchFamily="34" charset="0"/>
                <a:ea typeface="Open Sans" panose="020B0606030504020204" pitchFamily="34" charset="0"/>
                <a:cs typeface="Arial" panose="020B0604020202020204" pitchFamily="34" charset="0"/>
              </a:rPr>
              <a:t>1-4</a:t>
            </a:r>
          </a:p>
        </p:txBody>
      </p:sp>
      <p:sp>
        <p:nvSpPr>
          <p:cNvPr id="62" name="Rectangle 61">
            <a:extLst>
              <a:ext uri="{FF2B5EF4-FFF2-40B4-BE49-F238E27FC236}">
                <a16:creationId xmlns:a16="http://schemas.microsoft.com/office/drawing/2014/main" id="{698AF731-26AB-44BA-9FA7-1662C374A2E0}"/>
              </a:ext>
            </a:extLst>
          </p:cNvPr>
          <p:cNvSpPr/>
          <p:nvPr/>
        </p:nvSpPr>
        <p:spPr>
          <a:xfrm>
            <a:off x="4581524" y="1653931"/>
            <a:ext cx="1656000" cy="553998"/>
          </a:xfrm>
          <a:prstGeom prst="rect">
            <a:avLst/>
          </a:prstGeom>
          <a:solidFill>
            <a:srgbClr val="ECF0F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b">
            <a:spAutoFit/>
          </a:bodyPr>
          <a:lstStyle/>
          <a:p>
            <a:pPr marL="0" marR="0" lvl="0" indent="0" defTabSz="914354" eaLnBrk="1" fontAlgn="auto" latinLnBrk="0" hangingPunct="1">
              <a:lnSpc>
                <a:spcPct val="100000"/>
              </a:lnSpc>
              <a:spcBef>
                <a:spcPts val="1200"/>
              </a:spcBef>
              <a:spcAft>
                <a:spcPts val="0"/>
              </a:spcAft>
              <a:buClrTx/>
              <a:buSzTx/>
              <a:buFontTx/>
              <a:buNone/>
              <a:tabLst/>
              <a:defRPr/>
            </a:pPr>
            <a:r>
              <a:rPr lang="ko-KR" altLang="en-US" sz="1000" kern="0" noProof="1" smtClean="0">
                <a:solidFill>
                  <a:schemeClr val="tx1"/>
                </a:solidFill>
                <a:latin typeface="Arial" panose="020B0604020202020204" pitchFamily="34" charset="0"/>
                <a:cs typeface="Arial" panose="020B0604020202020204" pitchFamily="34" charset="0"/>
              </a:rPr>
              <a:t>치료선택 및 시작시 간호사가 어떻게 환자를 도울 수 있을까</a:t>
            </a:r>
            <a:r>
              <a:rPr kumimoji="0" lang="en-US" sz="1000" b="0" i="0" u="none" strike="noStrike" kern="0" cap="none" spc="0" normalizeH="0" baseline="0" noProof="1" smtClean="0">
                <a:ln>
                  <a:noFill/>
                </a:ln>
                <a:solidFill>
                  <a:schemeClr val="tx1"/>
                </a:solidFill>
                <a:effectLst/>
                <a:uLnTx/>
                <a:uFillTx/>
                <a:latin typeface="Arial" panose="020B0604020202020204" pitchFamily="34" charset="0"/>
                <a:cs typeface="Arial" panose="020B0604020202020204" pitchFamily="34" charset="0"/>
              </a:rPr>
              <a:t>?</a:t>
            </a:r>
            <a:r>
              <a:rPr kumimoji="0" lang="en-US" sz="1000" b="0" i="0" u="none" strike="noStrike" kern="0" cap="none" spc="0" normalizeH="0" baseline="30000" noProof="1" smtClean="0">
                <a:ln>
                  <a:noFill/>
                </a:ln>
                <a:solidFill>
                  <a:schemeClr val="tx1"/>
                </a:solidFill>
                <a:effectLst/>
                <a:uLnTx/>
                <a:uFillTx/>
                <a:latin typeface="Arial" panose="020B0604020202020204" pitchFamily="34" charset="0"/>
                <a:cs typeface="Arial" panose="020B0604020202020204" pitchFamily="34" charset="0"/>
              </a:rPr>
              <a:t>1,6</a:t>
            </a:r>
            <a:endParaRPr kumimoji="0" lang="en-US" sz="1000" b="0" i="0" u="none" strike="noStrike" kern="0" cap="none" spc="0" normalizeH="0" baseline="30000" noProof="1">
              <a:ln>
                <a:noFill/>
              </a:ln>
              <a:solidFill>
                <a:schemeClr val="tx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5914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 name="Table 194">
            <a:extLst>
              <a:ext uri="{FF2B5EF4-FFF2-40B4-BE49-F238E27FC236}">
                <a16:creationId xmlns:a16="http://schemas.microsoft.com/office/drawing/2014/main" id="{750088D9-40E3-45F0-A79C-FDACBDB37AF4}"/>
              </a:ext>
            </a:extLst>
          </p:cNvPr>
          <p:cNvGraphicFramePr>
            <a:graphicFrameLocks noGrp="1"/>
          </p:cNvGraphicFramePr>
          <p:nvPr>
            <p:extLst>
              <p:ext uri="{D42A27DB-BD31-4B8C-83A1-F6EECF244321}">
                <p14:modId xmlns:p14="http://schemas.microsoft.com/office/powerpoint/2010/main" val="2089987647"/>
              </p:ext>
            </p:extLst>
          </p:nvPr>
        </p:nvGraphicFramePr>
        <p:xfrm>
          <a:off x="139635" y="1236334"/>
          <a:ext cx="8856134" cy="3072901"/>
        </p:xfrm>
        <a:graphic>
          <a:graphicData uri="http://schemas.openxmlformats.org/drawingml/2006/table">
            <a:tbl>
              <a:tblPr firstRow="1" bandRow="1">
                <a:tableStyleId>{5C22544A-7EE6-4342-B048-85BDC9FD1C3A}</a:tableStyleId>
              </a:tblPr>
              <a:tblGrid>
                <a:gridCol w="1130512">
                  <a:extLst>
                    <a:ext uri="{9D8B030D-6E8A-4147-A177-3AD203B41FA5}">
                      <a16:colId xmlns:a16="http://schemas.microsoft.com/office/drawing/2014/main" val="578040787"/>
                    </a:ext>
                  </a:extLst>
                </a:gridCol>
                <a:gridCol w="208280">
                  <a:extLst>
                    <a:ext uri="{9D8B030D-6E8A-4147-A177-3AD203B41FA5}">
                      <a16:colId xmlns:a16="http://schemas.microsoft.com/office/drawing/2014/main" val="3849602814"/>
                    </a:ext>
                  </a:extLst>
                </a:gridCol>
                <a:gridCol w="3820795">
                  <a:extLst>
                    <a:ext uri="{9D8B030D-6E8A-4147-A177-3AD203B41FA5}">
                      <a16:colId xmlns:a16="http://schemas.microsoft.com/office/drawing/2014/main" val="132979978"/>
                    </a:ext>
                  </a:extLst>
                </a:gridCol>
                <a:gridCol w="208280">
                  <a:extLst>
                    <a:ext uri="{9D8B030D-6E8A-4147-A177-3AD203B41FA5}">
                      <a16:colId xmlns:a16="http://schemas.microsoft.com/office/drawing/2014/main" val="553774734"/>
                    </a:ext>
                  </a:extLst>
                </a:gridCol>
                <a:gridCol w="3488267">
                  <a:extLst>
                    <a:ext uri="{9D8B030D-6E8A-4147-A177-3AD203B41FA5}">
                      <a16:colId xmlns:a16="http://schemas.microsoft.com/office/drawing/2014/main" val="2968524078"/>
                    </a:ext>
                  </a:extLst>
                </a:gridCol>
              </a:tblGrid>
              <a:tr h="3072901">
                <a:tc>
                  <a:txBody>
                    <a:bodyPr/>
                    <a:lstStyle/>
                    <a:p>
                      <a:endParaRPr lang="en-US" dirty="0"/>
                    </a:p>
                  </a:txBody>
                  <a:tcPr>
                    <a:solidFill>
                      <a:schemeClr val="accent2">
                        <a:lumMod val="20000"/>
                        <a:lumOff val="80000"/>
                      </a:schemeClr>
                    </a:solidFill>
                  </a:tcPr>
                </a:tc>
                <a:tc>
                  <a:txBody>
                    <a:bodyPr/>
                    <a:lstStyle/>
                    <a:p>
                      <a:endParaRPr lang="en-US" dirty="0"/>
                    </a:p>
                  </a:txBody>
                  <a:tcPr>
                    <a:noFill/>
                  </a:tcPr>
                </a:tc>
                <a:tc>
                  <a:txBody>
                    <a:bodyPr/>
                    <a:lstStyle/>
                    <a:p>
                      <a:endParaRPr lang="en-US" dirty="0"/>
                    </a:p>
                  </a:txBody>
                  <a:tcPr>
                    <a:solidFill>
                      <a:schemeClr val="accent6">
                        <a:lumMod val="20000"/>
                        <a:lumOff val="80000"/>
                      </a:schemeClr>
                    </a:solidFill>
                  </a:tcPr>
                </a:tc>
                <a:tc>
                  <a:txBody>
                    <a:bodyPr/>
                    <a:lstStyle/>
                    <a:p>
                      <a:endParaRPr lang="en-US" dirty="0"/>
                    </a:p>
                  </a:txBody>
                  <a:tcPr>
                    <a:noFill/>
                  </a:tcPr>
                </a:tc>
                <a:tc>
                  <a:txBody>
                    <a:bodyPr/>
                    <a:lstStyle/>
                    <a:p>
                      <a:endParaRPr lang="en-US" dirty="0"/>
                    </a:p>
                  </a:txBody>
                  <a:tcPr>
                    <a:solidFill>
                      <a:schemeClr val="accent1">
                        <a:lumMod val="20000"/>
                        <a:lumOff val="80000"/>
                      </a:schemeClr>
                    </a:solidFill>
                  </a:tcPr>
                </a:tc>
                <a:extLst>
                  <a:ext uri="{0D108BD9-81ED-4DB2-BD59-A6C34878D82A}">
                    <a16:rowId xmlns:a16="http://schemas.microsoft.com/office/drawing/2014/main" val="2253393056"/>
                  </a:ext>
                </a:extLst>
              </a:tr>
            </a:tbl>
          </a:graphicData>
        </a:graphic>
      </p:graphicFrame>
      <p:sp>
        <p:nvSpPr>
          <p:cNvPr id="3" name="Rectangle: Rounded Corners 2">
            <a:extLst>
              <a:ext uri="{FF2B5EF4-FFF2-40B4-BE49-F238E27FC236}">
                <a16:creationId xmlns:a16="http://schemas.microsoft.com/office/drawing/2014/main" id="{724FB851-6098-4688-BA2B-9ECE18C013EA}"/>
              </a:ext>
            </a:extLst>
          </p:cNvPr>
          <p:cNvSpPr/>
          <p:nvPr/>
        </p:nvSpPr>
        <p:spPr>
          <a:xfrm>
            <a:off x="5644765" y="1489884"/>
            <a:ext cx="2268000" cy="2417282"/>
          </a:xfrm>
          <a:prstGeom prst="roundRect">
            <a:avLst>
              <a:gd name="adj" fmla="val 2086"/>
            </a:avLst>
          </a:prstGeom>
          <a:solidFill>
            <a:schemeClr val="accent4">
              <a:lumMod val="20000"/>
              <a:lumOff val="80000"/>
            </a:schemeClr>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a:p>
            <a:pPr algn="ctr"/>
            <a:endParaRPr lang="en-US" dirty="0"/>
          </a:p>
          <a:p>
            <a:pPr algn="ctr"/>
            <a:endParaRPr lang="en-US" dirty="0"/>
          </a:p>
          <a:p>
            <a:pPr algn="ctr"/>
            <a:r>
              <a:rPr lang="ko-KR" altLang="en-US" sz="900" b="1" dirty="0" smtClean="0">
                <a:solidFill>
                  <a:schemeClr val="tx1"/>
                </a:solidFill>
                <a:latin typeface="Arial" panose="020B0604020202020204" pitchFamily="34" charset="0"/>
                <a:cs typeface="Arial" panose="020B0604020202020204" pitchFamily="34" charset="0"/>
              </a:rPr>
              <a:t>환자 지원</a:t>
            </a:r>
            <a:endParaRPr lang="en-US" sz="900" b="1" dirty="0">
              <a:solidFill>
                <a:schemeClr val="tx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73DCA52-3C35-44AF-83CF-B7B5595295D4}"/>
              </a:ext>
            </a:extLst>
          </p:cNvPr>
          <p:cNvSpPr>
            <a:spLocks noGrp="1"/>
          </p:cNvSpPr>
          <p:nvPr>
            <p:ph type="title"/>
          </p:nvPr>
        </p:nvSpPr>
        <p:spPr/>
        <p:txBody>
          <a:bodyPr/>
          <a:lstStyle/>
          <a:p>
            <a:r>
              <a:rPr lang="ko-KR" altLang="en-US" dirty="0" smtClean="0"/>
              <a:t>간호사 주도 상담 </a:t>
            </a:r>
            <a:endParaRPr lang="en-US" dirty="0"/>
          </a:p>
        </p:txBody>
      </p:sp>
      <p:sp>
        <p:nvSpPr>
          <p:cNvPr id="8" name="Text Placeholder 7">
            <a:extLst>
              <a:ext uri="{FF2B5EF4-FFF2-40B4-BE49-F238E27FC236}">
                <a16:creationId xmlns:a16="http://schemas.microsoft.com/office/drawing/2014/main" id="{7CCE1ED2-F825-4CF5-A90F-D9AC7B0E866B}"/>
              </a:ext>
            </a:extLst>
          </p:cNvPr>
          <p:cNvSpPr>
            <a:spLocks noGrp="1"/>
          </p:cNvSpPr>
          <p:nvPr>
            <p:ph type="body" sz="quarter" idx="10"/>
          </p:nvPr>
        </p:nvSpPr>
        <p:spPr/>
        <p:txBody>
          <a:bodyPr/>
          <a:lstStyle/>
          <a:p>
            <a:r>
              <a:rPr lang="en-MY" sz="700" dirty="0"/>
              <a:t>MDT, multidisciplinary team</a:t>
            </a:r>
            <a:endParaRPr lang="en-US" dirty="0"/>
          </a:p>
        </p:txBody>
      </p:sp>
      <p:sp>
        <p:nvSpPr>
          <p:cNvPr id="9" name="Text Placeholder 8">
            <a:extLst>
              <a:ext uri="{FF2B5EF4-FFF2-40B4-BE49-F238E27FC236}">
                <a16:creationId xmlns:a16="http://schemas.microsoft.com/office/drawing/2014/main" id="{4C42A9EF-F224-4590-96CC-85EADFF0E2DD}"/>
              </a:ext>
            </a:extLst>
          </p:cNvPr>
          <p:cNvSpPr>
            <a:spLocks noGrp="1"/>
          </p:cNvSpPr>
          <p:nvPr>
            <p:ph type="body" sz="quarter" idx="11"/>
          </p:nvPr>
        </p:nvSpPr>
        <p:spPr/>
        <p:txBody>
          <a:bodyPr/>
          <a:lstStyle/>
          <a:p>
            <a:r>
              <a:rPr lang="en-US" dirty="0"/>
              <a:t>1. Desaborough J, et al. Collegian 2019;26(4):415-421.</a:t>
            </a:r>
          </a:p>
          <a:p>
            <a:endParaRPr lang="en-US" dirty="0"/>
          </a:p>
        </p:txBody>
      </p:sp>
      <p:sp>
        <p:nvSpPr>
          <p:cNvPr id="13" name="Rectangle: Rounded Corners 12">
            <a:extLst>
              <a:ext uri="{FF2B5EF4-FFF2-40B4-BE49-F238E27FC236}">
                <a16:creationId xmlns:a16="http://schemas.microsoft.com/office/drawing/2014/main" id="{EA960296-BD3E-4344-A276-9EB0C54D34D1}"/>
              </a:ext>
            </a:extLst>
          </p:cNvPr>
          <p:cNvSpPr/>
          <p:nvPr/>
        </p:nvSpPr>
        <p:spPr>
          <a:xfrm>
            <a:off x="2987715" y="2534388"/>
            <a:ext cx="1335562" cy="267037"/>
          </a:xfrm>
          <a:prstGeom prst="roundRect">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900" b="1" dirty="0" smtClean="0">
                <a:latin typeface="Arial" panose="020B0604020202020204" pitchFamily="34" charset="0"/>
                <a:cs typeface="Arial" panose="020B0604020202020204" pitchFamily="34" charset="0"/>
              </a:rPr>
              <a:t>환자</a:t>
            </a:r>
            <a:r>
              <a:rPr lang="en-US" altLang="ko-KR" sz="900" b="1" dirty="0" smtClean="0">
                <a:latin typeface="Arial" panose="020B0604020202020204" pitchFamily="34" charset="0"/>
                <a:cs typeface="Arial" panose="020B0604020202020204" pitchFamily="34" charset="0"/>
              </a:rPr>
              <a:t>, </a:t>
            </a:r>
            <a:r>
              <a:rPr lang="ko-KR" altLang="en-US" sz="900" b="1" dirty="0" smtClean="0">
                <a:latin typeface="Arial" panose="020B0604020202020204" pitchFamily="34" charset="0"/>
                <a:cs typeface="Arial" panose="020B0604020202020204" pitchFamily="34" charset="0"/>
              </a:rPr>
              <a:t>가족</a:t>
            </a:r>
            <a:r>
              <a:rPr lang="en-US" altLang="ko-KR" sz="900" b="1" dirty="0" smtClean="0">
                <a:latin typeface="Arial" panose="020B0604020202020204" pitchFamily="34" charset="0"/>
                <a:cs typeface="Arial" panose="020B0604020202020204" pitchFamily="34" charset="0"/>
              </a:rPr>
              <a:t>/</a:t>
            </a:r>
            <a:r>
              <a:rPr lang="ko-KR" altLang="en-US" sz="900" b="1" dirty="0" smtClean="0">
                <a:latin typeface="Arial" panose="020B0604020202020204" pitchFamily="34" charset="0"/>
                <a:cs typeface="Arial" panose="020B0604020202020204" pitchFamily="34" charset="0"/>
              </a:rPr>
              <a:t>간병인</a:t>
            </a:r>
            <a:endParaRPr lang="en-US" sz="900" b="1" dirty="0">
              <a:latin typeface="Arial" panose="020B060402020202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8890494C-2607-46E3-B097-4C4B83A55413}"/>
              </a:ext>
            </a:extLst>
          </p:cNvPr>
          <p:cNvSpPr/>
          <p:nvPr/>
        </p:nvSpPr>
        <p:spPr>
          <a:xfrm>
            <a:off x="2432912" y="2882442"/>
            <a:ext cx="1335562" cy="267037"/>
          </a:xfrm>
          <a:prstGeom prst="roundRect">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900" b="1" dirty="0" smtClean="0">
                <a:latin typeface="Arial" panose="020B0604020202020204" pitchFamily="34" charset="0"/>
                <a:cs typeface="Arial" panose="020B0604020202020204" pitchFamily="34" charset="0"/>
              </a:rPr>
              <a:t>간호사</a:t>
            </a:r>
            <a:endParaRPr lang="en-US" sz="900" b="1" dirty="0">
              <a:latin typeface="Arial" panose="020B060402020202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3F09044C-FA4D-4555-84D0-231EE4614DA7}"/>
              </a:ext>
            </a:extLst>
          </p:cNvPr>
          <p:cNvSpPr/>
          <p:nvPr/>
        </p:nvSpPr>
        <p:spPr>
          <a:xfrm>
            <a:off x="1923914" y="3290974"/>
            <a:ext cx="2869813" cy="504777"/>
          </a:xfrm>
          <a:prstGeom prst="roundRect">
            <a:avLst>
              <a:gd name="adj" fmla="val 10945"/>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r>
              <a:rPr lang="ko-KR" altLang="en-US" sz="900" b="1" dirty="0" smtClean="0">
                <a:latin typeface="Arial" panose="020B0604020202020204" pitchFamily="34" charset="0"/>
                <a:cs typeface="Arial" panose="020B0604020202020204" pitchFamily="34" charset="0"/>
              </a:rPr>
              <a:t>개별화된 치료</a:t>
            </a:r>
            <a:endParaRPr lang="en-US" sz="900" b="1" dirty="0">
              <a:latin typeface="Arial" panose="020B0604020202020204" pitchFamily="34" charset="0"/>
              <a:cs typeface="Arial" panose="020B0604020202020204" pitchFamily="34" charset="0"/>
            </a:endParaRPr>
          </a:p>
          <a:p>
            <a:pPr marL="92075" indent="-92075">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독립성을 추구하기 위한 </a:t>
            </a:r>
            <a:r>
              <a:rPr lang="ko-KR" altLang="en-US" sz="900" dirty="0" err="1" smtClean="0">
                <a:latin typeface="Arial" panose="020B0604020202020204" pitchFamily="34" charset="0"/>
                <a:cs typeface="Arial" panose="020B0604020202020204" pitchFamily="34" charset="0"/>
              </a:rPr>
              <a:t>상황별</a:t>
            </a:r>
            <a:r>
              <a:rPr lang="ko-KR" altLang="en-US" sz="900" dirty="0" smtClean="0">
                <a:latin typeface="Arial" panose="020B0604020202020204" pitchFamily="34" charset="0"/>
                <a:cs typeface="Arial" panose="020B0604020202020204" pitchFamily="34" charset="0"/>
              </a:rPr>
              <a:t> 돌봄</a:t>
            </a:r>
            <a:endParaRPr lang="en-US" altLang="ko-KR" sz="900" dirty="0" smtClean="0">
              <a:latin typeface="Arial" panose="020B0604020202020204" pitchFamily="34" charset="0"/>
              <a:cs typeface="Arial" panose="020B0604020202020204" pitchFamily="34" charset="0"/>
            </a:endParaRPr>
          </a:p>
          <a:p>
            <a:pPr marL="92075" indent="-92075">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의사결정을 위한 협력 </a:t>
            </a:r>
            <a:endParaRPr lang="en-US" sz="900" dirty="0">
              <a:latin typeface="Arial" panose="020B060402020202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906BF5A8-70BB-45C4-8C91-5F3D4864F84A}"/>
              </a:ext>
            </a:extLst>
          </p:cNvPr>
          <p:cNvSpPr/>
          <p:nvPr/>
        </p:nvSpPr>
        <p:spPr>
          <a:xfrm>
            <a:off x="1916820" y="1567996"/>
            <a:ext cx="2869813" cy="821508"/>
          </a:xfrm>
          <a:prstGeom prst="roundRect">
            <a:avLst>
              <a:gd name="adj" fmla="val 6664"/>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r>
              <a:rPr lang="ko-KR" altLang="en-US" sz="900" b="1" dirty="0" smtClean="0">
                <a:latin typeface="Arial" panose="020B0604020202020204" pitchFamily="34" charset="0"/>
                <a:cs typeface="Arial" panose="020B0604020202020204" pitchFamily="34" charset="0"/>
              </a:rPr>
              <a:t>의료 파트너십 구축</a:t>
            </a:r>
            <a:endParaRPr lang="en-US" altLang="ko-KR" sz="900" b="1"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교감 및 양방향 신뢰 구축</a:t>
            </a:r>
            <a:endParaRPr lang="en-US" altLang="ko-KR" sz="9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진료 여정의 기준선 설정</a:t>
            </a:r>
            <a:endParaRPr lang="en-US" altLang="ko-KR" sz="9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독창성에 대한 아이디어를 촉발 </a:t>
            </a:r>
            <a:endParaRPr lang="en-US" altLang="ko-KR" sz="9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900" dirty="0" err="1" smtClean="0">
                <a:latin typeface="Arial" panose="020B0604020202020204" pitchFamily="34" charset="0"/>
                <a:cs typeface="Arial" panose="020B0604020202020204" pitchFamily="34" charset="0"/>
              </a:rPr>
              <a:t>다학제팀에</a:t>
            </a:r>
            <a:r>
              <a:rPr lang="ko-KR" altLang="en-US" sz="900" dirty="0" smtClean="0">
                <a:latin typeface="Arial" panose="020B0604020202020204" pitchFamily="34" charset="0"/>
                <a:cs typeface="Arial" panose="020B0604020202020204" pitchFamily="34" charset="0"/>
              </a:rPr>
              <a:t> 대한 신뢰 구축</a:t>
            </a:r>
            <a:endParaRPr lang="en-US" sz="900" dirty="0">
              <a:latin typeface="Arial" panose="020B0604020202020204" pitchFamily="34" charset="0"/>
              <a:cs typeface="Arial" panose="020B0604020202020204" pitchFamily="34" charset="0"/>
            </a:endParaRPr>
          </a:p>
        </p:txBody>
      </p:sp>
      <p:sp>
        <p:nvSpPr>
          <p:cNvPr id="42" name="Rectangle: Rounded Corners 41">
            <a:extLst>
              <a:ext uri="{FF2B5EF4-FFF2-40B4-BE49-F238E27FC236}">
                <a16:creationId xmlns:a16="http://schemas.microsoft.com/office/drawing/2014/main" id="{7B077F6A-F16C-4201-8DAF-3DDE5C416E29}"/>
              </a:ext>
            </a:extLst>
          </p:cNvPr>
          <p:cNvSpPr/>
          <p:nvPr/>
        </p:nvSpPr>
        <p:spPr>
          <a:xfrm>
            <a:off x="5719937" y="1571482"/>
            <a:ext cx="2107337" cy="348263"/>
          </a:xfrm>
          <a:prstGeom prst="roundRect">
            <a:avLst>
              <a:gd name="adj" fmla="val 10945"/>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r>
              <a:rPr lang="ko-KR" altLang="en-US" sz="900" dirty="0" smtClean="0">
                <a:latin typeface="Arial" panose="020B0604020202020204" pitchFamily="34" charset="0"/>
                <a:cs typeface="Arial" panose="020B0604020202020204" pitchFamily="34" charset="0"/>
              </a:rPr>
              <a:t>고유한 건강 문제에 대한 환자의 이해 증가</a:t>
            </a:r>
            <a:endParaRPr lang="en-US" sz="900" b="1" dirty="0">
              <a:latin typeface="Arial" panose="020B0604020202020204" pitchFamily="34" charset="0"/>
              <a:cs typeface="Arial" panose="020B0604020202020204" pitchFamily="34" charset="0"/>
            </a:endParaRPr>
          </a:p>
        </p:txBody>
      </p:sp>
      <p:sp>
        <p:nvSpPr>
          <p:cNvPr id="48" name="Rectangle: Rounded Corners 47">
            <a:extLst>
              <a:ext uri="{FF2B5EF4-FFF2-40B4-BE49-F238E27FC236}">
                <a16:creationId xmlns:a16="http://schemas.microsoft.com/office/drawing/2014/main" id="{6820AC20-601D-4531-9DB7-C05BC8EE8C52}"/>
              </a:ext>
            </a:extLst>
          </p:cNvPr>
          <p:cNvSpPr/>
          <p:nvPr/>
        </p:nvSpPr>
        <p:spPr>
          <a:xfrm>
            <a:off x="5719936" y="2477687"/>
            <a:ext cx="2107338" cy="1318064"/>
          </a:xfrm>
          <a:prstGeom prst="roundRect">
            <a:avLst>
              <a:gd name="adj" fmla="val 3819"/>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marL="93663" indent="-93663">
              <a:spcBef>
                <a:spcPts val="100"/>
              </a:spcBef>
              <a:spcAft>
                <a:spcPts val="100"/>
              </a:spcAft>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자신의 고유한 건강 문제에 대한 환자의 이해는 건강 추구 행위와 치료 선택에 영향을 미침</a:t>
            </a:r>
            <a:endParaRPr lang="en-US" altLang="ko-KR" sz="900" dirty="0" smtClean="0">
              <a:latin typeface="Arial" panose="020B0604020202020204" pitchFamily="34" charset="0"/>
              <a:cs typeface="Arial" panose="020B0604020202020204" pitchFamily="34" charset="0"/>
            </a:endParaRPr>
          </a:p>
          <a:p>
            <a:pPr marL="93663" indent="-93663">
              <a:spcBef>
                <a:spcPts val="100"/>
              </a:spcBef>
              <a:spcAft>
                <a:spcPts val="100"/>
              </a:spcAft>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환자는 의료 파트너십에서 더 많은 주도권을 갖는 것에 대해 자신감을 갖게 됨</a:t>
            </a:r>
            <a:endParaRPr lang="en-US" altLang="ko-KR" sz="900" dirty="0">
              <a:latin typeface="Arial" panose="020B0604020202020204" pitchFamily="34" charset="0"/>
              <a:cs typeface="Arial" panose="020B0604020202020204" pitchFamily="34" charset="0"/>
            </a:endParaRPr>
          </a:p>
          <a:p>
            <a:pPr marL="93663" indent="-93663">
              <a:spcBef>
                <a:spcPts val="100"/>
              </a:spcBef>
              <a:spcAft>
                <a:spcPts val="100"/>
              </a:spcAft>
              <a:buFont typeface="Arial" panose="020B0604020202020204" pitchFamily="34" charset="0"/>
              <a:buChar char="•"/>
            </a:pPr>
            <a:r>
              <a:rPr lang="ko-KR" altLang="en-US" sz="900" dirty="0" smtClean="0">
                <a:latin typeface="Arial" panose="020B0604020202020204" pitchFamily="34" charset="0"/>
                <a:cs typeface="Arial" panose="020B0604020202020204" pitchFamily="34" charset="0"/>
              </a:rPr>
              <a:t>환자는 자신이 필요로 하는 치료를 받게 됨</a:t>
            </a:r>
            <a:endParaRPr lang="en-US" sz="900" dirty="0">
              <a:latin typeface="Arial" panose="020B0604020202020204" pitchFamily="34" charset="0"/>
              <a:cs typeface="Arial" panose="020B0604020202020204" pitchFamily="34" charset="0"/>
            </a:endParaRPr>
          </a:p>
        </p:txBody>
      </p:sp>
      <p:cxnSp>
        <p:nvCxnSpPr>
          <p:cNvPr id="67" name="Connector: Elbow 66">
            <a:extLst>
              <a:ext uri="{FF2B5EF4-FFF2-40B4-BE49-F238E27FC236}">
                <a16:creationId xmlns:a16="http://schemas.microsoft.com/office/drawing/2014/main" id="{667152CF-6237-4FAE-BD2C-11BD6FE9CFCB}"/>
              </a:ext>
            </a:extLst>
          </p:cNvPr>
          <p:cNvCxnSpPr>
            <a:cxnSpLocks/>
            <a:stCxn id="13" idx="1"/>
            <a:endCxn id="127" idx="1"/>
          </p:cNvCxnSpPr>
          <p:nvPr/>
        </p:nvCxnSpPr>
        <p:spPr>
          <a:xfrm rot="10800000">
            <a:off x="1916819" y="2269403"/>
            <a:ext cx="1070896" cy="398504"/>
          </a:xfrm>
          <a:prstGeom prst="bentConnector3">
            <a:avLst>
              <a:gd name="adj1" fmla="val 121347"/>
            </a:avLst>
          </a:prstGeom>
          <a:ln w="38100">
            <a:solidFill>
              <a:srgbClr val="0070C0">
                <a:alpha val="60000"/>
              </a:srgb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1EE9DF3C-0FC6-4D7D-9497-2CE77B3E5940}"/>
              </a:ext>
            </a:extLst>
          </p:cNvPr>
          <p:cNvCxnSpPr>
            <a:cxnSpLocks/>
            <a:stCxn id="129" idx="1"/>
            <a:endCxn id="13" idx="1"/>
          </p:cNvCxnSpPr>
          <p:nvPr/>
        </p:nvCxnSpPr>
        <p:spPr>
          <a:xfrm rot="10800000" flipH="1">
            <a:off x="1916819" y="2667908"/>
            <a:ext cx="1070895" cy="739773"/>
          </a:xfrm>
          <a:prstGeom prst="bentConnector3">
            <a:avLst>
              <a:gd name="adj1" fmla="val -21347"/>
            </a:avLst>
          </a:prstGeom>
          <a:ln w="38100">
            <a:solidFill>
              <a:srgbClr val="0070C0">
                <a:alpha val="60000"/>
              </a:srgb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6246928F-8F47-41C6-88DD-EB36A758AA19}"/>
              </a:ext>
            </a:extLst>
          </p:cNvPr>
          <p:cNvCxnSpPr>
            <a:cxnSpLocks/>
            <a:stCxn id="21" idx="3"/>
            <a:endCxn id="131" idx="3"/>
          </p:cNvCxnSpPr>
          <p:nvPr/>
        </p:nvCxnSpPr>
        <p:spPr>
          <a:xfrm flipV="1">
            <a:off x="3768474" y="2273207"/>
            <a:ext cx="1018159" cy="742754"/>
          </a:xfrm>
          <a:prstGeom prst="bentConnector3">
            <a:avLst>
              <a:gd name="adj1" fmla="val 122452"/>
            </a:avLst>
          </a:prstGeom>
          <a:ln w="38100">
            <a:solidFill>
              <a:srgbClr val="0070C0">
                <a:alpha val="60000"/>
              </a:srgb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Connector: Elbow 103">
            <a:extLst>
              <a:ext uri="{FF2B5EF4-FFF2-40B4-BE49-F238E27FC236}">
                <a16:creationId xmlns:a16="http://schemas.microsoft.com/office/drawing/2014/main" id="{A5829565-C212-48BC-B7D9-07DDF5D2309D}"/>
              </a:ext>
            </a:extLst>
          </p:cNvPr>
          <p:cNvCxnSpPr>
            <a:cxnSpLocks/>
            <a:stCxn id="21" idx="3"/>
            <a:endCxn id="133" idx="3"/>
          </p:cNvCxnSpPr>
          <p:nvPr/>
        </p:nvCxnSpPr>
        <p:spPr>
          <a:xfrm>
            <a:off x="3768474" y="3015961"/>
            <a:ext cx="1018159" cy="395115"/>
          </a:xfrm>
          <a:prstGeom prst="bentConnector3">
            <a:avLst>
              <a:gd name="adj1" fmla="val 122452"/>
            </a:avLst>
          </a:prstGeom>
          <a:ln w="38100">
            <a:solidFill>
              <a:srgbClr val="0070C0">
                <a:alpha val="60000"/>
              </a:srgb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70D23C09-CC76-4851-865E-CDAF1994BE39}"/>
              </a:ext>
            </a:extLst>
          </p:cNvPr>
          <p:cNvSpPr/>
          <p:nvPr/>
        </p:nvSpPr>
        <p:spPr>
          <a:xfrm>
            <a:off x="1916819" y="2149301"/>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4262AA51-8998-4192-8D60-33A62BAAE38C}"/>
              </a:ext>
            </a:extLst>
          </p:cNvPr>
          <p:cNvSpPr/>
          <p:nvPr/>
        </p:nvSpPr>
        <p:spPr>
          <a:xfrm>
            <a:off x="1916820" y="3287578"/>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ectangle 130">
            <a:extLst>
              <a:ext uri="{FF2B5EF4-FFF2-40B4-BE49-F238E27FC236}">
                <a16:creationId xmlns:a16="http://schemas.microsoft.com/office/drawing/2014/main" id="{0390FB62-EC02-43A9-BCD5-C66E09AC1605}"/>
              </a:ext>
            </a:extLst>
          </p:cNvPr>
          <p:cNvSpPr/>
          <p:nvPr/>
        </p:nvSpPr>
        <p:spPr>
          <a:xfrm>
            <a:off x="4502346" y="2153105"/>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ectangle 132">
            <a:extLst>
              <a:ext uri="{FF2B5EF4-FFF2-40B4-BE49-F238E27FC236}">
                <a16:creationId xmlns:a16="http://schemas.microsoft.com/office/drawing/2014/main" id="{89C17C28-F946-4B9C-8588-E92BFE5BB103}"/>
              </a:ext>
            </a:extLst>
          </p:cNvPr>
          <p:cNvSpPr/>
          <p:nvPr/>
        </p:nvSpPr>
        <p:spPr>
          <a:xfrm>
            <a:off x="4502346" y="3290974"/>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9" name="Connector: Curved 138">
            <a:extLst>
              <a:ext uri="{FF2B5EF4-FFF2-40B4-BE49-F238E27FC236}">
                <a16:creationId xmlns:a16="http://schemas.microsoft.com/office/drawing/2014/main" id="{849E7138-C548-4C27-9E9E-2BAD5E3BB713}"/>
              </a:ext>
            </a:extLst>
          </p:cNvPr>
          <p:cNvCxnSpPr>
            <a:stCxn id="34" idx="3"/>
            <a:endCxn id="32" idx="3"/>
          </p:cNvCxnSpPr>
          <p:nvPr/>
        </p:nvCxnSpPr>
        <p:spPr>
          <a:xfrm>
            <a:off x="4786633" y="1978750"/>
            <a:ext cx="7094" cy="1564613"/>
          </a:xfrm>
          <a:prstGeom prst="curvedConnector3">
            <a:avLst>
              <a:gd name="adj1" fmla="val 8893346"/>
            </a:avLst>
          </a:prstGeom>
          <a:ln w="38100">
            <a:solidFill>
              <a:srgbClr val="7030A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Connector: Curved 140">
            <a:extLst>
              <a:ext uri="{FF2B5EF4-FFF2-40B4-BE49-F238E27FC236}">
                <a16:creationId xmlns:a16="http://schemas.microsoft.com/office/drawing/2014/main" id="{74B7D7E8-2A39-4AD9-820D-504B706AC14D}"/>
              </a:ext>
            </a:extLst>
          </p:cNvPr>
          <p:cNvCxnSpPr>
            <a:cxnSpLocks/>
            <a:stCxn id="32" idx="1"/>
            <a:endCxn id="34" idx="1"/>
          </p:cNvCxnSpPr>
          <p:nvPr/>
        </p:nvCxnSpPr>
        <p:spPr>
          <a:xfrm rot="10800000">
            <a:off x="1916820" y="1978751"/>
            <a:ext cx="7094" cy="1564613"/>
          </a:xfrm>
          <a:prstGeom prst="curvedConnector3">
            <a:avLst>
              <a:gd name="adj1" fmla="val 8385875"/>
            </a:avLst>
          </a:prstGeom>
          <a:ln w="38100">
            <a:solidFill>
              <a:srgbClr val="7030A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48" name="Rectangle 147">
            <a:extLst>
              <a:ext uri="{FF2B5EF4-FFF2-40B4-BE49-F238E27FC236}">
                <a16:creationId xmlns:a16="http://schemas.microsoft.com/office/drawing/2014/main" id="{BAF4BD39-8702-445C-9333-689C528DE415}"/>
              </a:ext>
            </a:extLst>
          </p:cNvPr>
          <p:cNvSpPr/>
          <p:nvPr/>
        </p:nvSpPr>
        <p:spPr>
          <a:xfrm>
            <a:off x="4505293" y="1570028"/>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7F7E4FC2-43EB-4DD9-BB8F-1DF7B80665F7}"/>
              </a:ext>
            </a:extLst>
          </p:cNvPr>
          <p:cNvSpPr/>
          <p:nvPr/>
        </p:nvSpPr>
        <p:spPr>
          <a:xfrm>
            <a:off x="4502241" y="3552570"/>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a:extLst>
              <a:ext uri="{FF2B5EF4-FFF2-40B4-BE49-F238E27FC236}">
                <a16:creationId xmlns:a16="http://schemas.microsoft.com/office/drawing/2014/main" id="{A29C6B11-B322-401E-82E2-F9CA586F3A81}"/>
              </a:ext>
            </a:extLst>
          </p:cNvPr>
          <p:cNvSpPr/>
          <p:nvPr/>
        </p:nvSpPr>
        <p:spPr>
          <a:xfrm>
            <a:off x="5649597" y="1570619"/>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a:extLst>
              <a:ext uri="{FF2B5EF4-FFF2-40B4-BE49-F238E27FC236}">
                <a16:creationId xmlns:a16="http://schemas.microsoft.com/office/drawing/2014/main" id="{3AFF7BB8-89B8-4F84-B19E-AD833AC3968F}"/>
              </a:ext>
            </a:extLst>
          </p:cNvPr>
          <p:cNvSpPr/>
          <p:nvPr/>
        </p:nvSpPr>
        <p:spPr>
          <a:xfrm>
            <a:off x="5649597" y="3555548"/>
            <a:ext cx="284287" cy="24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3" name="Straight Arrow Connector 162">
            <a:extLst>
              <a:ext uri="{FF2B5EF4-FFF2-40B4-BE49-F238E27FC236}">
                <a16:creationId xmlns:a16="http://schemas.microsoft.com/office/drawing/2014/main" id="{6F449EDF-8D16-47FE-B09A-02C2B85CB64F}"/>
              </a:ext>
            </a:extLst>
          </p:cNvPr>
          <p:cNvCxnSpPr>
            <a:cxnSpLocks/>
            <a:stCxn id="148" idx="3"/>
            <a:endCxn id="158" idx="1"/>
          </p:cNvCxnSpPr>
          <p:nvPr/>
        </p:nvCxnSpPr>
        <p:spPr>
          <a:xfrm>
            <a:off x="4789580" y="1690130"/>
            <a:ext cx="860017" cy="591"/>
          </a:xfrm>
          <a:prstGeom prst="straightConnector1">
            <a:avLst/>
          </a:prstGeom>
          <a:ln w="38100">
            <a:solidFill>
              <a:srgbClr val="C0392B">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B1BBECF5-7809-4686-92D6-EAEA7556AEB4}"/>
              </a:ext>
            </a:extLst>
          </p:cNvPr>
          <p:cNvCxnSpPr>
            <a:cxnSpLocks/>
            <a:stCxn id="150" idx="3"/>
            <a:endCxn id="160" idx="1"/>
          </p:cNvCxnSpPr>
          <p:nvPr/>
        </p:nvCxnSpPr>
        <p:spPr>
          <a:xfrm>
            <a:off x="4786528" y="3672672"/>
            <a:ext cx="863069" cy="2978"/>
          </a:xfrm>
          <a:prstGeom prst="straightConnector1">
            <a:avLst/>
          </a:prstGeom>
          <a:ln w="38100">
            <a:solidFill>
              <a:srgbClr val="C0392B">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73" name="Rectangle: Rounded Corners 172">
            <a:extLst>
              <a:ext uri="{FF2B5EF4-FFF2-40B4-BE49-F238E27FC236}">
                <a16:creationId xmlns:a16="http://schemas.microsoft.com/office/drawing/2014/main" id="{3C3B7E66-6ABC-4F42-A53D-AEC1E3AABD3A}"/>
              </a:ext>
            </a:extLst>
          </p:cNvPr>
          <p:cNvSpPr/>
          <p:nvPr/>
        </p:nvSpPr>
        <p:spPr>
          <a:xfrm>
            <a:off x="7973283" y="1990876"/>
            <a:ext cx="926710" cy="327300"/>
          </a:xfrm>
          <a:prstGeom prst="roundRect">
            <a:avLst>
              <a:gd name="adj" fmla="val 3819"/>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spcBef>
                <a:spcPts val="100"/>
              </a:spcBef>
              <a:spcAft>
                <a:spcPts val="100"/>
              </a:spcAft>
            </a:pPr>
            <a:r>
              <a:rPr lang="ko-KR" altLang="en-US" sz="900" b="1" dirty="0" smtClean="0">
                <a:latin typeface="Arial" panose="020B0604020202020204" pitchFamily="34" charset="0"/>
                <a:cs typeface="Arial" panose="020B0604020202020204" pitchFamily="34" charset="0"/>
              </a:rPr>
              <a:t>환자 만족</a:t>
            </a:r>
            <a:endParaRPr lang="en-US" sz="900" b="1" dirty="0">
              <a:latin typeface="Arial" panose="020B0604020202020204" pitchFamily="34" charset="0"/>
              <a:cs typeface="Arial" panose="020B0604020202020204" pitchFamily="34" charset="0"/>
            </a:endParaRPr>
          </a:p>
        </p:txBody>
      </p:sp>
      <p:cxnSp>
        <p:nvCxnSpPr>
          <p:cNvPr id="185" name="Connector: Elbow 184">
            <a:extLst>
              <a:ext uri="{FF2B5EF4-FFF2-40B4-BE49-F238E27FC236}">
                <a16:creationId xmlns:a16="http://schemas.microsoft.com/office/drawing/2014/main" id="{4D9B4081-9D28-4C81-A9F2-AD050F6C336A}"/>
              </a:ext>
            </a:extLst>
          </p:cNvPr>
          <p:cNvCxnSpPr>
            <a:cxnSpLocks/>
            <a:stCxn id="32" idx="2"/>
            <a:endCxn id="173" idx="2"/>
          </p:cNvCxnSpPr>
          <p:nvPr/>
        </p:nvCxnSpPr>
        <p:spPr>
          <a:xfrm rot="5400000" flipH="1" flipV="1">
            <a:off x="5158941" y="518055"/>
            <a:ext cx="1477575" cy="5077817"/>
          </a:xfrm>
          <a:prstGeom prst="bentConnector3">
            <a:avLst>
              <a:gd name="adj1" fmla="val -15471"/>
            </a:avLst>
          </a:prstGeom>
          <a:ln w="38100">
            <a:solidFill>
              <a:srgbClr val="00B05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Connector: Elbow 185">
            <a:extLst>
              <a:ext uri="{FF2B5EF4-FFF2-40B4-BE49-F238E27FC236}">
                <a16:creationId xmlns:a16="http://schemas.microsoft.com/office/drawing/2014/main" id="{B524D3D9-867E-4115-8535-20E77AB22EB0}"/>
              </a:ext>
            </a:extLst>
          </p:cNvPr>
          <p:cNvCxnSpPr>
            <a:cxnSpLocks/>
            <a:stCxn id="34" idx="0"/>
            <a:endCxn id="173" idx="0"/>
          </p:cNvCxnSpPr>
          <p:nvPr/>
        </p:nvCxnSpPr>
        <p:spPr>
          <a:xfrm rot="16200000" flipH="1">
            <a:off x="5682742" y="-763019"/>
            <a:ext cx="422880" cy="5084911"/>
          </a:xfrm>
          <a:prstGeom prst="bentConnector3">
            <a:avLst>
              <a:gd name="adj1" fmla="val -54058"/>
            </a:avLst>
          </a:prstGeom>
          <a:ln w="38100">
            <a:solidFill>
              <a:srgbClr val="00B05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98" name="Rectangle: Rounded Corners 197">
            <a:extLst>
              <a:ext uri="{FF2B5EF4-FFF2-40B4-BE49-F238E27FC236}">
                <a16:creationId xmlns:a16="http://schemas.microsoft.com/office/drawing/2014/main" id="{D1DAAB5C-0719-40DF-B13E-ECFB354C8569}"/>
              </a:ext>
            </a:extLst>
          </p:cNvPr>
          <p:cNvSpPr/>
          <p:nvPr/>
        </p:nvSpPr>
        <p:spPr>
          <a:xfrm>
            <a:off x="244007" y="2262064"/>
            <a:ext cx="931282" cy="349657"/>
          </a:xfrm>
          <a:prstGeom prst="roundRect">
            <a:avLst>
              <a:gd name="adj" fmla="val 9961"/>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900" b="1" dirty="0" smtClean="0">
                <a:latin typeface="Arial" panose="020B0604020202020204" pitchFamily="34" charset="0"/>
                <a:cs typeface="Arial" panose="020B0604020202020204" pitchFamily="34" charset="0"/>
              </a:rPr>
              <a:t>상담 형태</a:t>
            </a:r>
            <a:endParaRPr lang="en-US" sz="900" b="1" dirty="0">
              <a:latin typeface="Arial" panose="020B0604020202020204" pitchFamily="34" charset="0"/>
              <a:cs typeface="Arial" panose="020B0604020202020204" pitchFamily="34" charset="0"/>
            </a:endParaRPr>
          </a:p>
        </p:txBody>
      </p:sp>
      <p:sp>
        <p:nvSpPr>
          <p:cNvPr id="200" name="Rectangle: Rounded Corners 199">
            <a:extLst>
              <a:ext uri="{FF2B5EF4-FFF2-40B4-BE49-F238E27FC236}">
                <a16:creationId xmlns:a16="http://schemas.microsoft.com/office/drawing/2014/main" id="{5CB365FB-72DA-4FDD-8F41-8643CD144AA4}"/>
              </a:ext>
            </a:extLst>
          </p:cNvPr>
          <p:cNvSpPr/>
          <p:nvPr/>
        </p:nvSpPr>
        <p:spPr>
          <a:xfrm>
            <a:off x="244007" y="2706360"/>
            <a:ext cx="931282" cy="349657"/>
          </a:xfrm>
          <a:prstGeom prst="roundRect">
            <a:avLst>
              <a:gd name="adj" fmla="val 8285"/>
            </a:avLst>
          </a:prstGeom>
          <a:ln w="1270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900" b="1" dirty="0" smtClean="0">
                <a:latin typeface="Arial" panose="020B0604020202020204" pitchFamily="34" charset="0"/>
                <a:cs typeface="Arial" panose="020B0604020202020204" pitchFamily="34" charset="0"/>
              </a:rPr>
              <a:t>상담 기간</a:t>
            </a:r>
            <a:endParaRPr lang="en-US" sz="900" b="1" dirty="0">
              <a:latin typeface="Arial" panose="020B0604020202020204" pitchFamily="34" charset="0"/>
              <a:cs typeface="Arial" panose="020B0604020202020204" pitchFamily="34" charset="0"/>
            </a:endParaRPr>
          </a:p>
        </p:txBody>
      </p:sp>
      <p:sp>
        <p:nvSpPr>
          <p:cNvPr id="201" name="TextBox 200">
            <a:extLst>
              <a:ext uri="{FF2B5EF4-FFF2-40B4-BE49-F238E27FC236}">
                <a16:creationId xmlns:a16="http://schemas.microsoft.com/office/drawing/2014/main" id="{FFFD70E6-AEA3-4986-90AB-16058DBFD4AB}"/>
              </a:ext>
            </a:extLst>
          </p:cNvPr>
          <p:cNvSpPr txBox="1"/>
          <p:nvPr/>
        </p:nvSpPr>
        <p:spPr>
          <a:xfrm>
            <a:off x="131168" y="4038598"/>
            <a:ext cx="1150864" cy="246221"/>
          </a:xfrm>
          <a:prstGeom prst="rect">
            <a:avLst/>
          </a:prstGeom>
          <a:noFill/>
        </p:spPr>
        <p:txBody>
          <a:bodyPr wrap="square" rtlCol="0">
            <a:spAutoFit/>
          </a:bodyPr>
          <a:lstStyle/>
          <a:p>
            <a:pPr algn="ctr"/>
            <a:r>
              <a:rPr lang="ko-KR" altLang="en-US" sz="1000" b="1" dirty="0" smtClean="0">
                <a:latin typeface="Arial" panose="020B0604020202020204" pitchFamily="34" charset="0"/>
                <a:cs typeface="Arial" panose="020B0604020202020204" pitchFamily="34" charset="0"/>
              </a:rPr>
              <a:t>특성</a:t>
            </a:r>
            <a:endParaRPr lang="en-US" sz="1000" b="1" dirty="0">
              <a:latin typeface="Arial" panose="020B0604020202020204" pitchFamily="34" charset="0"/>
              <a:cs typeface="Arial" panose="020B0604020202020204" pitchFamily="34" charset="0"/>
            </a:endParaRPr>
          </a:p>
        </p:txBody>
      </p:sp>
      <p:sp>
        <p:nvSpPr>
          <p:cNvPr id="203" name="TextBox 202">
            <a:extLst>
              <a:ext uri="{FF2B5EF4-FFF2-40B4-BE49-F238E27FC236}">
                <a16:creationId xmlns:a16="http://schemas.microsoft.com/office/drawing/2014/main" id="{80FDAB5C-8132-4768-B067-0CF2080A2D3B}"/>
              </a:ext>
            </a:extLst>
          </p:cNvPr>
          <p:cNvSpPr txBox="1"/>
          <p:nvPr/>
        </p:nvSpPr>
        <p:spPr>
          <a:xfrm>
            <a:off x="1491998" y="4038597"/>
            <a:ext cx="857700" cy="246221"/>
          </a:xfrm>
          <a:prstGeom prst="rect">
            <a:avLst/>
          </a:prstGeom>
          <a:noFill/>
        </p:spPr>
        <p:txBody>
          <a:bodyPr wrap="square" rtlCol="0">
            <a:spAutoFit/>
          </a:bodyPr>
          <a:lstStyle/>
          <a:p>
            <a:pPr algn="ctr"/>
            <a:r>
              <a:rPr lang="ko-KR" altLang="en-US" sz="1000" b="1" dirty="0" smtClean="0">
                <a:latin typeface="Arial" panose="020B0604020202020204" pitchFamily="34" charset="0"/>
                <a:cs typeface="Arial" panose="020B0604020202020204" pitchFamily="34" charset="0"/>
              </a:rPr>
              <a:t>과정</a:t>
            </a:r>
            <a:endParaRPr lang="en-US" sz="1000" b="1" dirty="0">
              <a:latin typeface="Arial" panose="020B0604020202020204" pitchFamily="34" charset="0"/>
              <a:cs typeface="Arial" panose="020B0604020202020204" pitchFamily="34" charset="0"/>
            </a:endParaRPr>
          </a:p>
        </p:txBody>
      </p:sp>
      <p:sp>
        <p:nvSpPr>
          <p:cNvPr id="205" name="TextBox 204">
            <a:extLst>
              <a:ext uri="{FF2B5EF4-FFF2-40B4-BE49-F238E27FC236}">
                <a16:creationId xmlns:a16="http://schemas.microsoft.com/office/drawing/2014/main" id="{DD1275FE-FFBE-4BBB-B53B-2E3786056080}"/>
              </a:ext>
            </a:extLst>
          </p:cNvPr>
          <p:cNvSpPr txBox="1"/>
          <p:nvPr/>
        </p:nvSpPr>
        <p:spPr>
          <a:xfrm>
            <a:off x="5515968" y="4043281"/>
            <a:ext cx="857700" cy="246221"/>
          </a:xfrm>
          <a:prstGeom prst="rect">
            <a:avLst/>
          </a:prstGeom>
          <a:noFill/>
        </p:spPr>
        <p:txBody>
          <a:bodyPr wrap="square" rtlCol="0">
            <a:spAutoFit/>
          </a:bodyPr>
          <a:lstStyle/>
          <a:p>
            <a:pPr algn="ctr"/>
            <a:r>
              <a:rPr lang="ko-KR" altLang="en-US" sz="1000" b="1" dirty="0" smtClean="0">
                <a:latin typeface="Arial" panose="020B0604020202020204" pitchFamily="34" charset="0"/>
                <a:cs typeface="Arial" panose="020B0604020202020204" pitchFamily="34" charset="0"/>
              </a:rPr>
              <a:t>결과</a:t>
            </a:r>
            <a:endParaRPr lang="en-US" sz="1000" b="1" dirty="0">
              <a:latin typeface="Arial" panose="020B0604020202020204" pitchFamily="34" charset="0"/>
              <a:cs typeface="Arial" panose="020B0604020202020204" pitchFamily="34" charset="0"/>
            </a:endParaRPr>
          </a:p>
        </p:txBody>
      </p:sp>
      <p:sp>
        <p:nvSpPr>
          <p:cNvPr id="210" name="TextBox 209">
            <a:extLst>
              <a:ext uri="{FF2B5EF4-FFF2-40B4-BE49-F238E27FC236}">
                <a16:creationId xmlns:a16="http://schemas.microsoft.com/office/drawing/2014/main" id="{837A060D-2BF1-4523-AD40-99A78734E136}"/>
              </a:ext>
            </a:extLst>
          </p:cNvPr>
          <p:cNvSpPr txBox="1"/>
          <p:nvPr/>
        </p:nvSpPr>
        <p:spPr>
          <a:xfrm>
            <a:off x="57556" y="4384944"/>
            <a:ext cx="2126616"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Desborough J, et al.</a:t>
            </a:r>
            <a:r>
              <a:rPr lang="en-US" sz="700" baseline="30000" dirty="0">
                <a:latin typeface="Arial" panose="020B0604020202020204" pitchFamily="34" charset="0"/>
                <a:cs typeface="Arial" panose="020B0604020202020204" pitchFamily="34" charset="0"/>
              </a:rPr>
              <a:t>1</a:t>
            </a:r>
          </a:p>
        </p:txBody>
      </p:sp>
      <p:sp>
        <p:nvSpPr>
          <p:cNvPr id="212" name="Rectangle: Rounded Corners 211">
            <a:extLst>
              <a:ext uri="{FF2B5EF4-FFF2-40B4-BE49-F238E27FC236}">
                <a16:creationId xmlns:a16="http://schemas.microsoft.com/office/drawing/2014/main" id="{DBA46144-7090-49BB-A107-E511C7DD9DEB}"/>
              </a:ext>
            </a:extLst>
          </p:cNvPr>
          <p:cNvSpPr/>
          <p:nvPr/>
        </p:nvSpPr>
        <p:spPr>
          <a:xfrm>
            <a:off x="6948000" y="0"/>
            <a:ext cx="2196000" cy="194928"/>
          </a:xfrm>
          <a:prstGeom prst="roundRect">
            <a:avLst/>
          </a:prstGeom>
          <a:solidFill>
            <a:schemeClr val="bg1"/>
          </a:solidFill>
          <a:ln>
            <a:solidFill>
              <a:srgbClr val="C0392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392B"/>
                </a:solidFill>
                <a:latin typeface="Arial" panose="020B0604020202020204" pitchFamily="34" charset="0"/>
                <a:cs typeface="Arial" panose="020B0604020202020204" pitchFamily="34" charset="0"/>
              </a:rPr>
              <a:t>Phase I: Initial assessment &amp; referral</a:t>
            </a:r>
          </a:p>
        </p:txBody>
      </p:sp>
    </p:spTree>
    <p:extLst>
      <p:ext uri="{BB962C8B-B14F-4D97-AF65-F5344CB8AC3E}">
        <p14:creationId xmlns:p14="http://schemas.microsoft.com/office/powerpoint/2010/main" val="1351758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9C7B-176E-4D23-AE3F-0D10E62D936A}"/>
              </a:ext>
            </a:extLst>
          </p:cNvPr>
          <p:cNvSpPr>
            <a:spLocks noGrp="1"/>
          </p:cNvSpPr>
          <p:nvPr>
            <p:ph type="title"/>
          </p:nvPr>
        </p:nvSpPr>
        <p:spPr/>
        <p:txBody>
          <a:bodyPr/>
          <a:lstStyle/>
          <a:p>
            <a:r>
              <a:rPr lang="ko-KR" altLang="en-US" dirty="0" err="1" smtClean="0"/>
              <a:t>건선관절염</a:t>
            </a:r>
            <a:r>
              <a:rPr lang="ko-KR" altLang="en-US" dirty="0" smtClean="0"/>
              <a:t> </a:t>
            </a:r>
            <a:r>
              <a:rPr lang="ko-KR" altLang="en-US" dirty="0" err="1" smtClean="0"/>
              <a:t>증상별로</a:t>
            </a:r>
            <a:r>
              <a:rPr lang="ko-KR" altLang="en-US" dirty="0" smtClean="0"/>
              <a:t> 건선관절염을 식별하기 위한 질문</a:t>
            </a:r>
            <a:endParaRPr lang="en-US" dirty="0"/>
          </a:p>
        </p:txBody>
      </p:sp>
      <p:sp>
        <p:nvSpPr>
          <p:cNvPr id="13" name="Text Placeholder 12">
            <a:extLst>
              <a:ext uri="{FF2B5EF4-FFF2-40B4-BE49-F238E27FC236}">
                <a16:creationId xmlns:a16="http://schemas.microsoft.com/office/drawing/2014/main" id="{6AFC458C-4F91-46AF-9ADA-EE258B0998D5}"/>
              </a:ext>
            </a:extLst>
          </p:cNvPr>
          <p:cNvSpPr>
            <a:spLocks noGrp="1"/>
          </p:cNvSpPr>
          <p:nvPr>
            <p:ph type="body" sz="quarter" idx="10"/>
          </p:nvPr>
        </p:nvSpPr>
        <p:spPr/>
        <p:txBody>
          <a:bodyPr/>
          <a:lstStyle/>
          <a:p>
            <a:r>
              <a:rPr lang="en-MY" sz="700" dirty="0"/>
              <a:t>PsA, psoriatic arthritis</a:t>
            </a:r>
            <a:endParaRPr lang="en-US" dirty="0"/>
          </a:p>
        </p:txBody>
      </p:sp>
      <p:sp>
        <p:nvSpPr>
          <p:cNvPr id="5" name="Text Placeholder 4">
            <a:extLst>
              <a:ext uri="{FF2B5EF4-FFF2-40B4-BE49-F238E27FC236}">
                <a16:creationId xmlns:a16="http://schemas.microsoft.com/office/drawing/2014/main" id="{637067E1-B232-4CA8-B0EE-2EB5FB598792}"/>
              </a:ext>
            </a:extLst>
          </p:cNvPr>
          <p:cNvSpPr>
            <a:spLocks noGrp="1"/>
          </p:cNvSpPr>
          <p:nvPr>
            <p:ph type="body" sz="quarter" idx="11"/>
          </p:nvPr>
        </p:nvSpPr>
        <p:spPr/>
        <p:txBody>
          <a:bodyPr/>
          <a:lstStyle/>
          <a:p>
            <a:r>
              <a:rPr lang="fi-FI" dirty="0"/>
              <a:t>1. Giannelli A. Rheumatol Ther 2019;6(1):5-21.</a:t>
            </a:r>
          </a:p>
          <a:p>
            <a:endParaRPr lang="en-US" dirty="0"/>
          </a:p>
          <a:p>
            <a:endParaRPr lang="en-US" dirty="0"/>
          </a:p>
        </p:txBody>
      </p:sp>
      <p:graphicFrame>
        <p:nvGraphicFramePr>
          <p:cNvPr id="7" name="Table 7">
            <a:extLst>
              <a:ext uri="{FF2B5EF4-FFF2-40B4-BE49-F238E27FC236}">
                <a16:creationId xmlns:a16="http://schemas.microsoft.com/office/drawing/2014/main" id="{C8C75A5F-F1F0-43E6-BD5C-A388633D48D5}"/>
              </a:ext>
            </a:extLst>
          </p:cNvPr>
          <p:cNvGraphicFramePr>
            <a:graphicFrameLocks noGrp="1"/>
          </p:cNvGraphicFramePr>
          <p:nvPr>
            <p:extLst>
              <p:ext uri="{D42A27DB-BD31-4B8C-83A1-F6EECF244321}">
                <p14:modId xmlns:p14="http://schemas.microsoft.com/office/powerpoint/2010/main" val="3479223563"/>
              </p:ext>
            </p:extLst>
          </p:nvPr>
        </p:nvGraphicFramePr>
        <p:xfrm>
          <a:off x="609600" y="1369662"/>
          <a:ext cx="7886700" cy="2286000"/>
        </p:xfrm>
        <a:graphic>
          <a:graphicData uri="http://schemas.openxmlformats.org/drawingml/2006/table">
            <a:tbl>
              <a:tblPr firstRow="1" bandRow="1">
                <a:tableStyleId>{5940675A-B579-460E-94D1-54222C63F5DA}</a:tableStyleId>
              </a:tblPr>
              <a:tblGrid>
                <a:gridCol w="1600800">
                  <a:extLst>
                    <a:ext uri="{9D8B030D-6E8A-4147-A177-3AD203B41FA5}">
                      <a16:colId xmlns:a16="http://schemas.microsoft.com/office/drawing/2014/main" val="2033922700"/>
                    </a:ext>
                  </a:extLst>
                </a:gridCol>
                <a:gridCol w="6285900">
                  <a:extLst>
                    <a:ext uri="{9D8B030D-6E8A-4147-A177-3AD203B41FA5}">
                      <a16:colId xmlns:a16="http://schemas.microsoft.com/office/drawing/2014/main" val="3820915652"/>
                    </a:ext>
                  </a:extLst>
                </a:gridCol>
              </a:tblGrid>
              <a:tr h="0">
                <a:tc>
                  <a:txBody>
                    <a:bodyPr/>
                    <a:lstStyle/>
                    <a:p>
                      <a:r>
                        <a:rPr lang="ko-KR" altLang="en-US" sz="1200" b="1" dirty="0" err="1" smtClean="0">
                          <a:latin typeface="Arial" panose="020B0604020202020204" pitchFamily="34" charset="0"/>
                          <a:cs typeface="Arial" panose="020B0604020202020204" pitchFamily="34" charset="0"/>
                        </a:rPr>
                        <a:t>건선관절염</a:t>
                      </a:r>
                      <a:r>
                        <a:rPr lang="ko-KR" altLang="en-US" sz="1200" b="1" dirty="0" smtClean="0">
                          <a:latin typeface="Arial" panose="020B0604020202020204" pitchFamily="34" charset="0"/>
                          <a:cs typeface="Arial" panose="020B0604020202020204" pitchFamily="34" charset="0"/>
                        </a:rPr>
                        <a:t> 증상</a:t>
                      </a:r>
                      <a:endParaRPr lang="en-US" sz="12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ko-KR" altLang="en-US" sz="1200" b="1" dirty="0" smtClean="0">
                          <a:latin typeface="Arial" panose="020B0604020202020204" pitchFamily="34" charset="0"/>
                          <a:cs typeface="Arial" panose="020B0604020202020204" pitchFamily="34" charset="0"/>
                        </a:rPr>
                        <a:t>질문</a:t>
                      </a:r>
                      <a:endParaRPr lang="en-US" sz="12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r>
                        <a:rPr lang="ko-KR" altLang="en-US" sz="1200" dirty="0" smtClean="0">
                          <a:latin typeface="Arial" panose="020B0604020202020204" pitchFamily="34" charset="0"/>
                          <a:cs typeface="Arial" panose="020B0604020202020204" pitchFamily="34" charset="0"/>
                        </a:rPr>
                        <a:t>말초 관절염</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smtClean="0">
                          <a:latin typeface="Arial" panose="020B0604020202020204" pitchFamily="34" charset="0"/>
                          <a:cs typeface="Arial" panose="020B0604020202020204" pitchFamily="34" charset="0"/>
                        </a:rPr>
                        <a:t>병을 여는 것과 같은 일상 업무를 수행할 때 문제가 있습니까</a:t>
                      </a:r>
                      <a:r>
                        <a:rPr lang="en-US" altLang="ko-KR"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9463919"/>
                  </a:ext>
                </a:extLst>
              </a:tr>
              <a:tr h="0">
                <a:tc>
                  <a:txBody>
                    <a:bodyPr/>
                    <a:lstStyle/>
                    <a:p>
                      <a:r>
                        <a:rPr lang="ko-KR" altLang="en-US" sz="1200" dirty="0" smtClean="0">
                          <a:latin typeface="Arial" panose="020B0604020202020204" pitchFamily="34" charset="0"/>
                          <a:cs typeface="Arial" panose="020B0604020202020204" pitchFamily="34" charset="0"/>
                        </a:rPr>
                        <a:t>척추 증상</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smtClean="0">
                          <a:latin typeface="Arial" panose="020B0604020202020204" pitchFamily="34" charset="0"/>
                          <a:cs typeface="Arial" panose="020B0604020202020204" pitchFamily="34" charset="0"/>
                        </a:rPr>
                        <a:t>요통 때문에 밤에 잠을 깨나요</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9983209"/>
                  </a:ext>
                </a:extLst>
              </a:tr>
              <a:tr h="0">
                <a:tc>
                  <a:txBody>
                    <a:bodyPr/>
                    <a:lstStyle/>
                    <a:p>
                      <a:r>
                        <a:rPr lang="ko-KR" altLang="en-US" sz="1200" dirty="0" err="1" smtClean="0">
                          <a:latin typeface="Arial" panose="020B0604020202020204" pitchFamily="34" charset="0"/>
                          <a:cs typeface="Arial" panose="020B0604020202020204" pitchFamily="34" charset="0"/>
                        </a:rPr>
                        <a:t>부착부염</a:t>
                      </a:r>
                      <a:r>
                        <a:rPr lang="ko-KR" altLang="en-US" sz="1200" dirty="0" smtClean="0">
                          <a:latin typeface="Arial" panose="020B0604020202020204" pitchFamily="34" charset="0"/>
                          <a:cs typeface="Arial" panose="020B0604020202020204" pitchFamily="34" charset="0"/>
                        </a:rPr>
                        <a:t> </a:t>
                      </a:r>
                      <a:r>
                        <a:rPr lang="en-US" altLang="ko-KR" sz="1200" dirty="0" smtClean="0">
                          <a:latin typeface="Arial" panose="020B0604020202020204" pitchFamily="34" charset="0"/>
                          <a:cs typeface="Arial" panose="020B0604020202020204" pitchFamily="34" charset="0"/>
                        </a:rPr>
                        <a:t>(</a:t>
                      </a:r>
                      <a:r>
                        <a:rPr lang="en-US" altLang="ko-KR" sz="1200" dirty="0" err="1" smtClean="0">
                          <a:latin typeface="Arial" panose="020B0604020202020204" pitchFamily="34" charset="0"/>
                          <a:cs typeface="Arial" panose="020B0604020202020204" pitchFamily="34" charset="0"/>
                        </a:rPr>
                        <a:t>enthesitis</a:t>
                      </a:r>
                      <a:r>
                        <a:rPr lang="en-US" altLang="ko-KR"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ko-KR" sz="1200" dirty="0" smtClean="0"/>
                        <a:t>발 뒤꿈치, 무릎 또는 팔꿈치에 통증을 경험한 적이 있습니까</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8053940"/>
                  </a:ext>
                </a:extLst>
              </a:tr>
              <a:tr h="0">
                <a:tc>
                  <a:txBody>
                    <a:bodyPr/>
                    <a:lstStyle/>
                    <a:p>
                      <a:r>
                        <a:rPr lang="ko-KR" altLang="en-US" sz="1200" dirty="0" err="1" smtClean="0">
                          <a:latin typeface="Arial" panose="020B0604020202020204" pitchFamily="34" charset="0"/>
                          <a:cs typeface="Arial" panose="020B0604020202020204" pitchFamily="34" charset="0"/>
                        </a:rPr>
                        <a:t>지염</a:t>
                      </a:r>
                      <a:r>
                        <a:rPr lang="ko-KR" altLang="en-US" sz="1200" dirty="0" smtClean="0">
                          <a:latin typeface="Arial" panose="020B0604020202020204" pitchFamily="34" charset="0"/>
                          <a:cs typeface="Arial" panose="020B0604020202020204" pitchFamily="34" charset="0"/>
                        </a:rPr>
                        <a:t> </a:t>
                      </a:r>
                      <a:r>
                        <a:rPr lang="en-US" altLang="ko-KR" sz="1200" dirty="0" smtClean="0">
                          <a:latin typeface="Arial" panose="020B0604020202020204" pitchFamily="34" charset="0"/>
                          <a:cs typeface="Arial" panose="020B0604020202020204" pitchFamily="34" charset="0"/>
                        </a:rPr>
                        <a:t>(</a:t>
                      </a:r>
                      <a:r>
                        <a:rPr lang="en-US" altLang="ko-KR" sz="1200" dirty="0" err="1" smtClean="0">
                          <a:latin typeface="Arial" panose="020B0604020202020204" pitchFamily="34" charset="0"/>
                          <a:cs typeface="Arial" panose="020B0604020202020204" pitchFamily="34" charset="0"/>
                        </a:rPr>
                        <a:t>dactylitis</a:t>
                      </a:r>
                      <a:r>
                        <a:rPr lang="en-US" altLang="ko-KR"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smtClean="0">
                          <a:latin typeface="Arial" panose="020B0604020202020204" pitchFamily="34" charset="0"/>
                          <a:cs typeface="Arial" panose="020B0604020202020204" pitchFamily="34" charset="0"/>
                        </a:rPr>
                        <a:t>하나의 손가락이나 발가락에 설명할 수 없는 통증과 전반적인 부기를 경험한 적이 있습니까</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0015032"/>
                  </a:ext>
                </a:extLst>
              </a:tr>
              <a:tr h="0">
                <a:tc>
                  <a:txBody>
                    <a:bodyPr/>
                    <a:lstStyle/>
                    <a:p>
                      <a:r>
                        <a:rPr lang="ko-KR" altLang="en-US" sz="1200" dirty="0" smtClean="0">
                          <a:latin typeface="Arial" panose="020B0604020202020204" pitchFamily="34" charset="0"/>
                          <a:cs typeface="Arial" panose="020B0604020202020204" pitchFamily="34" charset="0"/>
                        </a:rPr>
                        <a:t>피부 질환 </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ko-KR" sz="1200" dirty="0" smtClean="0"/>
                        <a:t>피부에 가렵고 </a:t>
                      </a:r>
                      <a:r>
                        <a:rPr lang="ko-KR" altLang="ko-KR" sz="1200" dirty="0" err="1" smtClean="0"/>
                        <a:t>가렵고</a:t>
                      </a:r>
                      <a:r>
                        <a:rPr lang="ko-KR" altLang="ko-KR" sz="1200" dirty="0" smtClean="0"/>
                        <a:t> 비늘 모양의 반점이 생긴 적이 있습니까</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4989780"/>
                  </a:ext>
                </a:extLst>
              </a:tr>
              <a:tr h="0">
                <a:tc>
                  <a:txBody>
                    <a:bodyPr/>
                    <a:lstStyle/>
                    <a:p>
                      <a:r>
                        <a:rPr lang="ko-KR" altLang="en-US" sz="1200" dirty="0" smtClean="0">
                          <a:latin typeface="Arial" panose="020B0604020202020204" pitchFamily="34" charset="0"/>
                          <a:cs typeface="Arial" panose="020B0604020202020204" pitchFamily="34" charset="0"/>
                        </a:rPr>
                        <a:t>손발톱 </a:t>
                      </a:r>
                      <a:r>
                        <a:rPr lang="ko-KR" altLang="en-US" sz="1200" dirty="0" err="1" smtClean="0">
                          <a:latin typeface="Arial" panose="020B0604020202020204" pitchFamily="34" charset="0"/>
                          <a:cs typeface="Arial" panose="020B0604020202020204" pitchFamily="34" charset="0"/>
                        </a:rPr>
                        <a:t>이상증</a:t>
                      </a:r>
                      <a:r>
                        <a:rPr lang="ko-KR" altLang="en-US" sz="1200" dirty="0" smtClean="0">
                          <a:latin typeface="Arial" panose="020B0604020202020204" pitchFamily="34" charset="0"/>
                          <a:cs typeface="Arial" panose="020B0604020202020204" pitchFamily="34" charset="0"/>
                        </a:rPr>
                        <a:t> </a:t>
                      </a:r>
                      <a:r>
                        <a:rPr lang="en-US" altLang="ko-KR" sz="1200" dirty="0" smtClean="0">
                          <a:latin typeface="Arial" panose="020B0604020202020204" pitchFamily="34" charset="0"/>
                          <a:cs typeface="Arial" panose="020B0604020202020204" pitchFamily="34" charset="0"/>
                        </a:rPr>
                        <a:t>(</a:t>
                      </a:r>
                      <a:r>
                        <a:rPr lang="en-US" sz="1200" dirty="0" smtClean="0">
                          <a:latin typeface="Arial" panose="020B0604020202020204" pitchFamily="34" charset="0"/>
                          <a:cs typeface="Arial" panose="020B0604020202020204" pitchFamily="34" charset="0"/>
                        </a:rPr>
                        <a:t>Nail dystrophy)</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ko-KR" sz="1200" dirty="0" smtClean="0"/>
                        <a:t>손톱이나 발톱에 구멍이</a:t>
                      </a:r>
                      <a:r>
                        <a:rPr lang="en-US" altLang="ko-KR" sz="1200" baseline="0" dirty="0" smtClean="0"/>
                        <a:t> </a:t>
                      </a:r>
                      <a:r>
                        <a:rPr lang="ko-KR" altLang="ko-KR" sz="1200" dirty="0" smtClean="0"/>
                        <a:t>있습니까</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1992137"/>
                  </a:ext>
                </a:extLst>
              </a:tr>
            </a:tbl>
          </a:graphicData>
        </a:graphic>
      </p:graphicFrame>
      <p:sp>
        <p:nvSpPr>
          <p:cNvPr id="4" name="Rectangle: Rounded Corners 3">
            <a:extLst>
              <a:ext uri="{FF2B5EF4-FFF2-40B4-BE49-F238E27FC236}">
                <a16:creationId xmlns:a16="http://schemas.microsoft.com/office/drawing/2014/main" id="{88AA03FF-E764-46E2-934D-0535184C50DD}"/>
              </a:ext>
            </a:extLst>
          </p:cNvPr>
          <p:cNvSpPr/>
          <p:nvPr/>
        </p:nvSpPr>
        <p:spPr>
          <a:xfrm>
            <a:off x="6948000" y="0"/>
            <a:ext cx="2196000" cy="194928"/>
          </a:xfrm>
          <a:prstGeom prst="roundRect">
            <a:avLst/>
          </a:prstGeom>
          <a:solidFill>
            <a:schemeClr val="bg1"/>
          </a:solidFill>
          <a:ln>
            <a:solidFill>
              <a:srgbClr val="C0392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392B"/>
                </a:solidFill>
                <a:latin typeface="Arial" panose="020B0604020202020204" pitchFamily="34" charset="0"/>
                <a:cs typeface="Arial" panose="020B0604020202020204" pitchFamily="34" charset="0"/>
              </a:rPr>
              <a:t>Phase I: Initial assessment &amp; referral</a:t>
            </a:r>
          </a:p>
        </p:txBody>
      </p:sp>
      <p:sp>
        <p:nvSpPr>
          <p:cNvPr id="3" name="TextBox 2">
            <a:extLst>
              <a:ext uri="{FF2B5EF4-FFF2-40B4-BE49-F238E27FC236}">
                <a16:creationId xmlns:a16="http://schemas.microsoft.com/office/drawing/2014/main" id="{CF228370-B874-4209-9E1B-DCB28C8807CD}"/>
              </a:ext>
            </a:extLst>
          </p:cNvPr>
          <p:cNvSpPr txBox="1"/>
          <p:nvPr/>
        </p:nvSpPr>
        <p:spPr>
          <a:xfrm>
            <a:off x="529182" y="4387483"/>
            <a:ext cx="811158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Giannelli A.</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697702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E8B4-DE8E-4E8B-AF19-5035EB1A574B}"/>
              </a:ext>
            </a:extLst>
          </p:cNvPr>
          <p:cNvSpPr>
            <a:spLocks noGrp="1"/>
          </p:cNvSpPr>
          <p:nvPr>
            <p:ph type="title"/>
          </p:nvPr>
        </p:nvSpPr>
        <p:spPr/>
        <p:txBody>
          <a:bodyPr/>
          <a:lstStyle/>
          <a:p>
            <a:r>
              <a:rPr lang="ko-KR" altLang="en-US" dirty="0" smtClean="0"/>
              <a:t>검증된 </a:t>
            </a:r>
            <a:r>
              <a:rPr lang="ko-KR" altLang="en-US" dirty="0" err="1" smtClean="0"/>
              <a:t>건선관절염</a:t>
            </a:r>
            <a:r>
              <a:rPr lang="ko-KR" altLang="en-US" dirty="0" smtClean="0"/>
              <a:t> </a:t>
            </a:r>
            <a:r>
              <a:rPr lang="ko-KR" altLang="en-US" dirty="0" err="1" smtClean="0"/>
              <a:t>스크리닝</a:t>
            </a:r>
            <a:r>
              <a:rPr lang="ko-KR" altLang="en-US" dirty="0" smtClean="0"/>
              <a:t> 도구</a:t>
            </a:r>
            <a:r>
              <a:rPr lang="en-US" baseline="30000" dirty="0" smtClean="0"/>
              <a:t>1,2</a:t>
            </a:r>
            <a:endParaRPr lang="en-US" baseline="30000" dirty="0"/>
          </a:p>
        </p:txBody>
      </p:sp>
      <p:sp>
        <p:nvSpPr>
          <p:cNvPr id="4" name="Text Placeholder 3">
            <a:extLst>
              <a:ext uri="{FF2B5EF4-FFF2-40B4-BE49-F238E27FC236}">
                <a16:creationId xmlns:a16="http://schemas.microsoft.com/office/drawing/2014/main" id="{DE3537F7-92BA-463E-95F3-1F20A37C78A0}"/>
              </a:ext>
            </a:extLst>
          </p:cNvPr>
          <p:cNvSpPr>
            <a:spLocks noGrp="1"/>
          </p:cNvSpPr>
          <p:nvPr>
            <p:ph type="body" sz="quarter" idx="10"/>
          </p:nvPr>
        </p:nvSpPr>
        <p:spPr>
          <a:xfrm>
            <a:off x="521808" y="4452740"/>
            <a:ext cx="4050192" cy="705507"/>
          </a:xfrm>
        </p:spPr>
        <p:txBody>
          <a:bodyPr>
            <a:normAutofit/>
          </a:bodyPr>
          <a:lstStyle/>
          <a:p>
            <a:r>
              <a:rPr lang="en-US" dirty="0"/>
              <a:t>EARP, Early Arthritis for Psoriatic Patients; ePASQ, Electronic Psoriatic Arthritis Screening Questionnaire; NA, not applicable; PASE, Psoriatic Arthritis Screening and Evaluation; PASQ,Psoriatic Arthritis Screening Questionnaire; PEST, Psoriasis Epidemiology Screening Tool; </a:t>
            </a:r>
            <a:r>
              <a:rPr lang="en-MY" dirty="0"/>
              <a:t>PsA, psoriatic arthritis</a:t>
            </a:r>
            <a:r>
              <a:rPr lang="en-US" dirty="0"/>
              <a:t>; ToPAS, Toronto Psoriatic Arthritis Screening</a:t>
            </a:r>
          </a:p>
          <a:p>
            <a:endParaRPr lang="en-US" dirty="0"/>
          </a:p>
        </p:txBody>
      </p:sp>
      <p:sp>
        <p:nvSpPr>
          <p:cNvPr id="5" name="Text Placeholder 4">
            <a:extLst>
              <a:ext uri="{FF2B5EF4-FFF2-40B4-BE49-F238E27FC236}">
                <a16:creationId xmlns:a16="http://schemas.microsoft.com/office/drawing/2014/main" id="{6FF3BFA4-DEFA-48C1-A839-5AA68EBBB15E}"/>
              </a:ext>
            </a:extLst>
          </p:cNvPr>
          <p:cNvSpPr>
            <a:spLocks noGrp="1"/>
          </p:cNvSpPr>
          <p:nvPr>
            <p:ph type="body" sz="quarter" idx="11"/>
          </p:nvPr>
        </p:nvSpPr>
        <p:spPr>
          <a:xfrm>
            <a:off x="4572000" y="4452741"/>
            <a:ext cx="4051494" cy="705507"/>
          </a:xfrm>
        </p:spPr>
        <p:txBody>
          <a:bodyPr>
            <a:normAutofit/>
          </a:bodyPr>
          <a:lstStyle/>
          <a:p>
            <a:r>
              <a:rPr lang="en-US" dirty="0"/>
              <a:t>1. Mease PJ, et al. Drugs 2014;74(4):423-441. </a:t>
            </a:r>
            <a:r>
              <a:rPr lang="da-DK" dirty="0"/>
              <a:t>2. Olivieri I, et al. Nat Rev Rheumatol 2014;10(9):531-542. 3. Khraishi M, et al. Psoriasis Forum 2010;16a(2):9-16. 4. Husni ME, et al. J Am Acad Dermatol 2007;57(4):581-587. 5. Ibrahim GH, et al. Clin Exp Rheumatol 2009;27(3):469-474. 6. Chandran V, et al. J Rheumatol 2011;38(3):546-547. 7. Tinazzi I, et al. Rheumatology (Oxford) 2012;51(11):2058-2063. </a:t>
            </a:r>
          </a:p>
          <a:p>
            <a:endParaRPr lang="da-DK" dirty="0"/>
          </a:p>
          <a:p>
            <a:endParaRPr lang="en-US" dirty="0"/>
          </a:p>
          <a:p>
            <a:endParaRPr lang="en-US" dirty="0"/>
          </a:p>
        </p:txBody>
      </p:sp>
      <p:graphicFrame>
        <p:nvGraphicFramePr>
          <p:cNvPr id="6" name="object 29">
            <a:extLst>
              <a:ext uri="{FF2B5EF4-FFF2-40B4-BE49-F238E27FC236}">
                <a16:creationId xmlns:a16="http://schemas.microsoft.com/office/drawing/2014/main" id="{9058A80C-1623-44B2-B1B5-0205C0BC967B}"/>
              </a:ext>
            </a:extLst>
          </p:cNvPr>
          <p:cNvGraphicFramePr>
            <a:graphicFrameLocks noGrp="1"/>
          </p:cNvGraphicFramePr>
          <p:nvPr>
            <p:extLst>
              <p:ext uri="{D42A27DB-BD31-4B8C-83A1-F6EECF244321}">
                <p14:modId xmlns:p14="http://schemas.microsoft.com/office/powerpoint/2010/main" val="1377106933"/>
              </p:ext>
            </p:extLst>
          </p:nvPr>
        </p:nvGraphicFramePr>
        <p:xfrm>
          <a:off x="228600" y="1227327"/>
          <a:ext cx="8719426" cy="2641379"/>
        </p:xfrm>
        <a:graphic>
          <a:graphicData uri="http://schemas.openxmlformats.org/drawingml/2006/table">
            <a:tbl>
              <a:tblPr firstRow="1" bandRow="1">
                <a:tableStyleId>{2D5ABB26-0587-4C30-8999-92F81FD0307C}</a:tableStyleId>
              </a:tblPr>
              <a:tblGrid>
                <a:gridCol w="737419">
                  <a:extLst>
                    <a:ext uri="{9D8B030D-6E8A-4147-A177-3AD203B41FA5}">
                      <a16:colId xmlns:a16="http://schemas.microsoft.com/office/drawing/2014/main" val="20001"/>
                    </a:ext>
                  </a:extLst>
                </a:gridCol>
                <a:gridCol w="1467465">
                  <a:extLst>
                    <a:ext uri="{9D8B030D-6E8A-4147-A177-3AD203B41FA5}">
                      <a16:colId xmlns:a16="http://schemas.microsoft.com/office/drawing/2014/main" val="1007203980"/>
                    </a:ext>
                  </a:extLst>
                </a:gridCol>
                <a:gridCol w="938448">
                  <a:extLst>
                    <a:ext uri="{9D8B030D-6E8A-4147-A177-3AD203B41FA5}">
                      <a16:colId xmlns:a16="http://schemas.microsoft.com/office/drawing/2014/main" val="20003"/>
                    </a:ext>
                  </a:extLst>
                </a:gridCol>
                <a:gridCol w="1288558">
                  <a:extLst>
                    <a:ext uri="{9D8B030D-6E8A-4147-A177-3AD203B41FA5}">
                      <a16:colId xmlns:a16="http://schemas.microsoft.com/office/drawing/2014/main" val="1483085240"/>
                    </a:ext>
                  </a:extLst>
                </a:gridCol>
                <a:gridCol w="1071884">
                  <a:extLst>
                    <a:ext uri="{9D8B030D-6E8A-4147-A177-3AD203B41FA5}">
                      <a16:colId xmlns:a16="http://schemas.microsoft.com/office/drawing/2014/main" val="2948426344"/>
                    </a:ext>
                  </a:extLst>
                </a:gridCol>
                <a:gridCol w="1071884">
                  <a:extLst>
                    <a:ext uri="{9D8B030D-6E8A-4147-A177-3AD203B41FA5}">
                      <a16:colId xmlns:a16="http://schemas.microsoft.com/office/drawing/2014/main" val="20004"/>
                    </a:ext>
                  </a:extLst>
                </a:gridCol>
                <a:gridCol w="1071884">
                  <a:extLst>
                    <a:ext uri="{9D8B030D-6E8A-4147-A177-3AD203B41FA5}">
                      <a16:colId xmlns:a16="http://schemas.microsoft.com/office/drawing/2014/main" val="3470029181"/>
                    </a:ext>
                  </a:extLst>
                </a:gridCol>
                <a:gridCol w="1071884">
                  <a:extLst>
                    <a:ext uri="{9D8B030D-6E8A-4147-A177-3AD203B41FA5}">
                      <a16:colId xmlns:a16="http://schemas.microsoft.com/office/drawing/2014/main" val="715057023"/>
                    </a:ext>
                  </a:extLst>
                </a:gridCol>
              </a:tblGrid>
              <a:tr h="754679">
                <a:tc>
                  <a:txBody>
                    <a:bodyPr/>
                    <a:lstStyle/>
                    <a:p>
                      <a:pPr marL="85725" indent="0" algn="ctr">
                        <a:lnSpc>
                          <a:spcPct val="100000"/>
                        </a:lnSpc>
                        <a:spcBef>
                          <a:spcPts val="0"/>
                        </a:spcBef>
                        <a:spcAft>
                          <a:spcPts val="0"/>
                        </a:spcAft>
                      </a:pPr>
                      <a:endParaRPr sz="1350" b="0" kern="0" spc="0" baseline="3000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a:lnSpc>
                          <a:spcPct val="100000"/>
                        </a:lnSpc>
                        <a:spcBef>
                          <a:spcPts val="0"/>
                        </a:spcBef>
                        <a:spcAft>
                          <a:spcPts val="0"/>
                        </a:spcAft>
                      </a:pPr>
                      <a:r>
                        <a:rPr lang="ko-KR" altLang="en-US" sz="1350" b="1" kern="0" spc="0" baseline="0" dirty="0" err="1" smtClean="0">
                          <a:solidFill>
                            <a:schemeClr val="tx1"/>
                          </a:solidFill>
                          <a:latin typeface="Arial" panose="020B0604020202020204" pitchFamily="34" charset="0"/>
                          <a:cs typeface="Arial" panose="020B0604020202020204" pitchFamily="34" charset="0"/>
                        </a:rPr>
                        <a:t>스크리닝</a:t>
                      </a:r>
                      <a:r>
                        <a:rPr lang="ko-KR" altLang="en-US" sz="1350" b="1" kern="0" spc="0" baseline="0" dirty="0" smtClean="0">
                          <a:solidFill>
                            <a:schemeClr val="tx1"/>
                          </a:solidFill>
                          <a:latin typeface="Arial" panose="020B0604020202020204" pitchFamily="34" charset="0"/>
                          <a:cs typeface="Arial" panose="020B0604020202020204" pitchFamily="34" charset="0"/>
                        </a:rPr>
                        <a:t> 방법</a:t>
                      </a:r>
                      <a:endParaRPr lang="en-SG" sz="1350" b="1"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a:lnSpc>
                          <a:spcPct val="100000"/>
                        </a:lnSpc>
                        <a:spcBef>
                          <a:spcPts val="0"/>
                        </a:spcBef>
                        <a:spcAft>
                          <a:spcPts val="0"/>
                        </a:spcAft>
                      </a:pPr>
                      <a:r>
                        <a:rPr lang="ko-KR" altLang="en-US" sz="1350" b="1" kern="0" spc="0" baseline="0" dirty="0" smtClean="0">
                          <a:solidFill>
                            <a:schemeClr val="tx1"/>
                          </a:solidFill>
                          <a:latin typeface="Arial" panose="020B0604020202020204" pitchFamily="34" charset="0"/>
                          <a:cs typeface="Arial" panose="020B0604020202020204" pitchFamily="34" charset="0"/>
                        </a:rPr>
                        <a:t>항목 </a:t>
                      </a:r>
                      <a:r>
                        <a:rPr lang="en-US" altLang="ko-KR" sz="1350" b="1" kern="0" spc="0" baseline="0" dirty="0" smtClean="0">
                          <a:solidFill>
                            <a:schemeClr val="tx1"/>
                          </a:solidFill>
                          <a:latin typeface="Arial" panose="020B0604020202020204" pitchFamily="34" charset="0"/>
                          <a:cs typeface="Arial" panose="020B0604020202020204" pitchFamily="34" charset="0"/>
                        </a:rPr>
                        <a:t>(</a:t>
                      </a:r>
                      <a:r>
                        <a:rPr lang="ko-KR" altLang="en-US" sz="1350" b="1" kern="0" spc="0" baseline="0" dirty="0" smtClean="0">
                          <a:solidFill>
                            <a:schemeClr val="tx1"/>
                          </a:solidFill>
                          <a:latin typeface="Arial" panose="020B0604020202020204" pitchFamily="34" charset="0"/>
                          <a:cs typeface="Arial" panose="020B0604020202020204" pitchFamily="34" charset="0"/>
                        </a:rPr>
                        <a:t>개수</a:t>
                      </a:r>
                      <a:r>
                        <a:rPr lang="en-US" altLang="ko-KR" sz="1350" b="1" kern="0" spc="0" baseline="0" dirty="0" smtClean="0">
                          <a:solidFill>
                            <a:schemeClr val="tx1"/>
                          </a:solidFill>
                          <a:latin typeface="Arial" panose="020B0604020202020204" pitchFamily="34" charset="0"/>
                          <a:cs typeface="Arial" panose="020B0604020202020204" pitchFamily="34" charset="0"/>
                        </a:rPr>
                        <a:t>)</a:t>
                      </a:r>
                      <a:endParaRPr lang="en-SG" sz="1350" b="1"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a:lnSpc>
                          <a:spcPct val="100000"/>
                        </a:lnSpc>
                        <a:spcBef>
                          <a:spcPts val="0"/>
                        </a:spcBef>
                        <a:spcAft>
                          <a:spcPts val="0"/>
                        </a:spcAft>
                      </a:pPr>
                      <a:r>
                        <a:rPr lang="ko-KR" altLang="en-US" sz="1350" b="1" kern="0" spc="0" baseline="0" dirty="0" smtClean="0">
                          <a:solidFill>
                            <a:schemeClr val="tx1"/>
                          </a:solidFill>
                          <a:latin typeface="Arial" panose="020B0604020202020204" pitchFamily="34" charset="0"/>
                          <a:cs typeface="Arial" panose="020B0604020202020204" pitchFamily="34" charset="0"/>
                        </a:rPr>
                        <a:t>시각 자료</a:t>
                      </a:r>
                      <a:endParaRPr lang="en-SG" sz="1350" b="1"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a:lnSpc>
                          <a:spcPct val="100000"/>
                        </a:lnSpc>
                        <a:spcBef>
                          <a:spcPts val="0"/>
                        </a:spcBef>
                        <a:spcAft>
                          <a:spcPts val="0"/>
                        </a:spcAft>
                      </a:pPr>
                      <a:r>
                        <a:rPr lang="ko-KR" altLang="en-US" sz="1350" b="1" kern="0" spc="0" baseline="0" dirty="0" smtClean="0">
                          <a:solidFill>
                            <a:schemeClr val="tx1"/>
                          </a:solidFill>
                          <a:latin typeface="Arial" panose="020B0604020202020204" pitchFamily="34" charset="0"/>
                          <a:cs typeface="Arial" panose="020B0604020202020204" pitchFamily="34" charset="0"/>
                        </a:rPr>
                        <a:t>최대 점수</a:t>
                      </a:r>
                      <a:endParaRPr sz="1350" b="1"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85725" marR="108585" indent="-85725" algn="ctr">
                        <a:lnSpc>
                          <a:spcPct val="100000"/>
                        </a:lnSpc>
                        <a:spcBef>
                          <a:spcPts val="0"/>
                        </a:spcBef>
                        <a:spcAft>
                          <a:spcPts val="0"/>
                        </a:spcAft>
                      </a:pPr>
                      <a:r>
                        <a:rPr lang="ko-KR" altLang="en-US" sz="1350" b="1" kern="0" spc="0" baseline="0" dirty="0" smtClean="0">
                          <a:solidFill>
                            <a:schemeClr val="tx1"/>
                          </a:solidFill>
                          <a:latin typeface="Arial" panose="020B0604020202020204" pitchFamily="34" charset="0"/>
                          <a:cs typeface="Arial" panose="020B0604020202020204" pitchFamily="34" charset="0"/>
                        </a:rPr>
                        <a:t>임계 점수 </a:t>
                      </a:r>
                      <a:r>
                        <a:rPr lang="en-US" altLang="ko-KR" sz="1350" b="0" kern="0" spc="0" baseline="0" dirty="0" smtClean="0">
                          <a:solidFill>
                            <a:schemeClr val="tx1"/>
                          </a:solidFill>
                          <a:latin typeface="Arial" panose="020B0604020202020204" pitchFamily="34" charset="0"/>
                          <a:cs typeface="Arial" panose="020B0604020202020204" pitchFamily="34" charset="0"/>
                        </a:rPr>
                        <a:t>(Threshold score)</a:t>
                      </a:r>
                      <a:endParaRPr lang="en-SG"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85725" marR="108585" indent="-85725" algn="ctr">
                        <a:lnSpc>
                          <a:spcPct val="100000"/>
                        </a:lnSpc>
                        <a:spcBef>
                          <a:spcPts val="0"/>
                        </a:spcBef>
                        <a:spcAft>
                          <a:spcPts val="0"/>
                        </a:spcAft>
                      </a:pPr>
                      <a:r>
                        <a:rPr lang="ko-KR" altLang="en-US" sz="1350" b="1" kern="0" spc="0" baseline="0" dirty="0" smtClean="0">
                          <a:solidFill>
                            <a:schemeClr val="tx1"/>
                          </a:solidFill>
                          <a:latin typeface="Arial" panose="020B0604020202020204" pitchFamily="34" charset="0"/>
                          <a:cs typeface="Arial" panose="020B0604020202020204" pitchFamily="34" charset="0"/>
                        </a:rPr>
                        <a:t>민감도</a:t>
                      </a:r>
                      <a:r>
                        <a:rPr lang="en-SG" sz="1350" b="1" kern="0" spc="0" baseline="0" dirty="0" smtClean="0">
                          <a:solidFill>
                            <a:schemeClr val="tx1"/>
                          </a:solidFill>
                          <a:latin typeface="Arial" panose="020B0604020202020204" pitchFamily="34" charset="0"/>
                          <a:cs typeface="Arial" panose="020B0604020202020204" pitchFamily="34" charset="0"/>
                        </a:rPr>
                        <a:t> </a:t>
                      </a:r>
                      <a:r>
                        <a:rPr lang="en-SG" sz="1350" b="1" kern="0" spc="0" baseline="0" dirty="0">
                          <a:solidFill>
                            <a:schemeClr val="tx1"/>
                          </a:solidFill>
                          <a:latin typeface="Arial" panose="020B0604020202020204" pitchFamily="34" charset="0"/>
                          <a:cs typeface="Arial" panose="020B0604020202020204" pitchFamily="34" charset="0"/>
                        </a:rPr>
                        <a:t>(%)</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85725" marR="108585" lvl="0" indent="-85725" algn="ctr" defTabSz="685800" rtl="0" eaLnBrk="1" fontAlgn="auto" latinLnBrk="0" hangingPunct="1">
                        <a:lnSpc>
                          <a:spcPct val="100000"/>
                        </a:lnSpc>
                        <a:spcBef>
                          <a:spcPts val="0"/>
                        </a:spcBef>
                        <a:spcAft>
                          <a:spcPts val="0"/>
                        </a:spcAft>
                        <a:buClrTx/>
                        <a:buSzTx/>
                        <a:buFontTx/>
                        <a:buNone/>
                        <a:tabLst/>
                        <a:defRPr/>
                      </a:pPr>
                      <a:r>
                        <a:rPr lang="ko-KR" altLang="en-US" sz="1350" b="1" kern="0" spc="0" baseline="0" dirty="0" smtClean="0">
                          <a:solidFill>
                            <a:schemeClr val="tx1"/>
                          </a:solidFill>
                          <a:latin typeface="Arial" panose="020B0604020202020204" pitchFamily="34" charset="0"/>
                          <a:cs typeface="Arial" panose="020B0604020202020204" pitchFamily="34" charset="0"/>
                        </a:rPr>
                        <a:t>특이도</a:t>
                      </a:r>
                      <a:r>
                        <a:rPr lang="en-SG" sz="1350" b="1" kern="0" spc="0" baseline="0" dirty="0" smtClean="0">
                          <a:solidFill>
                            <a:schemeClr val="tx1"/>
                          </a:solidFill>
                          <a:latin typeface="Arial" panose="020B0604020202020204" pitchFamily="34" charset="0"/>
                          <a:cs typeface="Arial" panose="020B0604020202020204" pitchFamily="34" charset="0"/>
                        </a:rPr>
                        <a:t> </a:t>
                      </a:r>
                      <a:r>
                        <a:rPr lang="en-SG" sz="1350" b="1" kern="0" spc="0" baseline="0" dirty="0">
                          <a:solidFill>
                            <a:schemeClr val="tx1"/>
                          </a:solidFill>
                          <a:latin typeface="Arial" panose="020B0604020202020204" pitchFamily="34" charset="0"/>
                          <a:cs typeface="Arial" panose="020B0604020202020204" pitchFamily="34" charset="0"/>
                        </a:rPr>
                        <a:t>(%)</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77340">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350" b="0" kern="0" spc="0" baseline="0" dirty="0">
                          <a:solidFill>
                            <a:schemeClr val="tx1"/>
                          </a:solidFill>
                          <a:latin typeface="Arial" panose="020B0604020202020204" pitchFamily="34" charset="0"/>
                          <a:cs typeface="Arial" panose="020B0604020202020204" pitchFamily="34" charset="0"/>
                        </a:rPr>
                        <a:t>PASQ</a:t>
                      </a:r>
                      <a:r>
                        <a:rPr lang="en-SG" sz="1350" b="0" kern="0" spc="0" baseline="30000" dirty="0">
                          <a:solidFill>
                            <a:schemeClr val="tx1"/>
                          </a:solidFill>
                          <a:latin typeface="Arial" panose="020B0604020202020204" pitchFamily="34" charset="0"/>
                          <a:cs typeface="Arial" panose="020B0604020202020204" pitchFamily="34" charset="0"/>
                        </a:rPr>
                        <a:t>3</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buFont typeface="Arial" panose="020B0604020202020204" pitchFamily="34" charset="0"/>
                        <a:buNone/>
                      </a:pPr>
                      <a:r>
                        <a:rPr lang="ko-KR" altLang="en-US" sz="1350" b="0" kern="0" spc="0" baseline="0" dirty="0" smtClean="0">
                          <a:solidFill>
                            <a:schemeClr val="tx1"/>
                          </a:solidFill>
                          <a:latin typeface="Arial" panose="020B0604020202020204" pitchFamily="34" charset="0"/>
                          <a:cs typeface="Arial" panose="020B0604020202020204" pitchFamily="34" charset="0"/>
                        </a:rPr>
                        <a:t>자가</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kern="0" spc="0" baseline="0" dirty="0">
                          <a:solidFill>
                            <a:schemeClr val="tx1"/>
                          </a:solidFill>
                          <a:latin typeface="Arial" panose="020B0604020202020204" pitchFamily="34" charset="0"/>
                          <a:cs typeface="Arial" panose="020B0604020202020204" pitchFamily="34" charset="0"/>
                        </a:rPr>
                        <a:t>10</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ko-KR" altLang="en-US" sz="1350" b="0" i="0" kern="0" spc="0" baseline="0" dirty="0" smtClean="0">
                          <a:solidFill>
                            <a:schemeClr val="tx1"/>
                          </a:solidFill>
                          <a:latin typeface="Arial" panose="020B0604020202020204" pitchFamily="34" charset="0"/>
                          <a:cs typeface="Arial" panose="020B0604020202020204" pitchFamily="34" charset="0"/>
                        </a:rPr>
                        <a:t>관절</a:t>
                      </a:r>
                      <a:r>
                        <a:rPr lang="en-SG" sz="1350" b="0" i="0" kern="0" spc="0" baseline="0" dirty="0" smtClean="0">
                          <a:solidFill>
                            <a:schemeClr val="tx1"/>
                          </a:solidFill>
                          <a:latin typeface="Arial" panose="020B0604020202020204" pitchFamily="34" charset="0"/>
                          <a:cs typeface="Arial" panose="020B0604020202020204" pitchFamily="34" charset="0"/>
                        </a:rPr>
                        <a:t> </a:t>
                      </a:r>
                      <a:r>
                        <a:rPr lang="ko-KR" altLang="en-US" sz="1350" b="0" i="0" kern="0" spc="0" baseline="0" dirty="0" smtClean="0">
                          <a:solidFill>
                            <a:schemeClr val="tx1"/>
                          </a:solidFill>
                          <a:latin typeface="Arial" panose="020B0604020202020204" pitchFamily="34" charset="0"/>
                          <a:cs typeface="Arial" panose="020B0604020202020204" pitchFamily="34" charset="0"/>
                        </a:rPr>
                        <a:t>도표</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NA</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SG" sz="1350" b="0" i="0" kern="0" spc="0" baseline="0" dirty="0">
                          <a:solidFill>
                            <a:schemeClr val="tx1"/>
                          </a:solidFill>
                          <a:latin typeface="Arial" panose="020B0604020202020204" pitchFamily="34" charset="0"/>
                          <a:cs typeface="Arial" panose="020B0604020202020204" pitchFamily="34" charset="0"/>
                        </a:rPr>
                        <a:t>NA</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SG" sz="1350" b="0" i="0" kern="0" spc="0" baseline="0" dirty="0">
                          <a:solidFill>
                            <a:schemeClr val="tx1"/>
                          </a:solidFill>
                          <a:latin typeface="Arial" panose="020B0604020202020204" pitchFamily="34" charset="0"/>
                          <a:cs typeface="Arial" panose="020B0604020202020204" pitchFamily="34" charset="0"/>
                        </a:rPr>
                        <a:t>NA</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SG" sz="1350" b="0" i="0" kern="0" spc="0" baseline="0" dirty="0">
                          <a:solidFill>
                            <a:schemeClr val="tx1"/>
                          </a:solidFill>
                          <a:latin typeface="Arial" panose="020B0604020202020204" pitchFamily="34" charset="0"/>
                          <a:cs typeface="Arial" panose="020B0604020202020204" pitchFamily="34" charset="0"/>
                        </a:rPr>
                        <a:t>NA</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7340">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350" b="0" kern="0" spc="0" baseline="0" dirty="0">
                          <a:solidFill>
                            <a:schemeClr val="tx1"/>
                          </a:solidFill>
                          <a:latin typeface="Arial" panose="020B0604020202020204" pitchFamily="34" charset="0"/>
                          <a:cs typeface="Arial" panose="020B0604020202020204" pitchFamily="34" charset="0"/>
                        </a:rPr>
                        <a:t>PASE</a:t>
                      </a:r>
                      <a:r>
                        <a:rPr lang="en-SG" sz="1350" b="0" kern="0" spc="0" baseline="30000" dirty="0">
                          <a:solidFill>
                            <a:schemeClr val="tx1"/>
                          </a:solidFill>
                          <a:latin typeface="Arial" panose="020B0604020202020204" pitchFamily="34" charset="0"/>
                          <a:cs typeface="Arial" panose="020B0604020202020204" pitchFamily="34" charset="0"/>
                        </a:rPr>
                        <a:t>4</a:t>
                      </a:r>
                      <a:endParaRPr lang="en-SG"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buFont typeface="Arial" panose="020B0604020202020204" pitchFamily="34" charset="0"/>
                        <a:buNone/>
                      </a:pPr>
                      <a:r>
                        <a:rPr lang="ko-KR" altLang="en-US" sz="1350" b="0" kern="0" spc="0" baseline="0" dirty="0" smtClean="0">
                          <a:solidFill>
                            <a:schemeClr val="tx1"/>
                          </a:solidFill>
                          <a:latin typeface="Arial" panose="020B0604020202020204" pitchFamily="34" charset="0"/>
                          <a:cs typeface="Arial" panose="020B0604020202020204" pitchFamily="34" charset="0"/>
                        </a:rPr>
                        <a:t>자가</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kern="0" spc="0" baseline="0" dirty="0">
                          <a:solidFill>
                            <a:schemeClr val="tx1"/>
                          </a:solidFill>
                          <a:latin typeface="Arial" panose="020B0604020202020204" pitchFamily="34" charset="0"/>
                          <a:cs typeface="Arial" panose="020B0604020202020204" pitchFamily="34" charset="0"/>
                        </a:rPr>
                        <a:t>15</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ko-KR" altLang="en-US" sz="1350" b="0" i="0" kern="0" spc="0" baseline="0" dirty="0" smtClean="0">
                          <a:solidFill>
                            <a:schemeClr val="tx1"/>
                          </a:solidFill>
                          <a:latin typeface="Arial" panose="020B0604020202020204" pitchFamily="34" charset="0"/>
                          <a:cs typeface="Arial" panose="020B0604020202020204" pitchFamily="34" charset="0"/>
                        </a:rPr>
                        <a:t>없음</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75</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47</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82</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73</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extLst>
                  <a:ext uri="{0D108BD9-81ED-4DB2-BD59-A6C34878D82A}">
                    <a16:rowId xmlns:a16="http://schemas.microsoft.com/office/drawing/2014/main" val="3344939119"/>
                  </a:ext>
                </a:extLst>
              </a:tr>
              <a:tr h="377340">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350" b="0" kern="0" spc="0" baseline="0" dirty="0">
                          <a:solidFill>
                            <a:schemeClr val="tx1"/>
                          </a:solidFill>
                          <a:latin typeface="Arial" panose="020B0604020202020204" pitchFamily="34" charset="0"/>
                          <a:cs typeface="Arial" panose="020B0604020202020204" pitchFamily="34" charset="0"/>
                        </a:rPr>
                        <a:t>PEST</a:t>
                      </a:r>
                      <a:r>
                        <a:rPr lang="en-SG" sz="1350" b="0" kern="0" spc="0" baseline="30000" dirty="0">
                          <a:solidFill>
                            <a:schemeClr val="tx1"/>
                          </a:solidFill>
                          <a:latin typeface="Arial" panose="020B0604020202020204" pitchFamily="34" charset="0"/>
                          <a:cs typeface="Arial" panose="020B0604020202020204" pitchFamily="34" charset="0"/>
                        </a:rPr>
                        <a:t>5</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1350" b="0" kern="0" spc="0" baseline="0" dirty="0" smtClean="0">
                          <a:solidFill>
                            <a:schemeClr val="tx1"/>
                          </a:solidFill>
                          <a:latin typeface="Arial" panose="020B0604020202020204" pitchFamily="34" charset="0"/>
                          <a:cs typeface="Arial" panose="020B0604020202020204" pitchFamily="34" charset="0"/>
                        </a:rPr>
                        <a:t>자가</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kern="0" spc="0" baseline="0" dirty="0">
                          <a:solidFill>
                            <a:schemeClr val="tx1"/>
                          </a:solidFill>
                          <a:latin typeface="Arial" panose="020B0604020202020204" pitchFamily="34" charset="0"/>
                          <a:cs typeface="Arial" panose="020B0604020202020204" pitchFamily="34" charset="0"/>
                        </a:rPr>
                        <a:t>5</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ko-KR" altLang="en-US" sz="1350" b="0" i="0" kern="0" spc="0" baseline="0" smtClean="0">
                          <a:solidFill>
                            <a:schemeClr val="tx1"/>
                          </a:solidFill>
                          <a:latin typeface="Arial" panose="020B0604020202020204" pitchFamily="34" charset="0"/>
                          <a:cs typeface="Arial" panose="020B0604020202020204" pitchFamily="34" charset="0"/>
                        </a:rPr>
                        <a:t>관절 도표</a:t>
                      </a:r>
                      <a:endParaRPr lang="en-SG"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NA</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3</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97</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79</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1298269"/>
                  </a:ext>
                </a:extLst>
              </a:tr>
              <a:tr h="377340">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350" b="0" kern="0" spc="0" baseline="0" dirty="0">
                          <a:solidFill>
                            <a:schemeClr val="tx1"/>
                          </a:solidFill>
                          <a:latin typeface="Arial" panose="020B0604020202020204" pitchFamily="34" charset="0"/>
                          <a:cs typeface="Arial" panose="020B0604020202020204" pitchFamily="34" charset="0"/>
                        </a:rPr>
                        <a:t>ToPAS</a:t>
                      </a:r>
                      <a:r>
                        <a:rPr lang="en-SG" sz="1350" b="0" kern="0" spc="0" baseline="30000" dirty="0">
                          <a:solidFill>
                            <a:schemeClr val="tx1"/>
                          </a:solidFill>
                          <a:latin typeface="Arial" panose="020B0604020202020204" pitchFamily="34" charset="0"/>
                          <a:cs typeface="Arial" panose="020B0604020202020204" pitchFamily="34" charset="0"/>
                        </a:rPr>
                        <a:t>6</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1350" b="0" kern="0" spc="0" baseline="0" dirty="0" smtClean="0">
                          <a:solidFill>
                            <a:schemeClr val="tx1"/>
                          </a:solidFill>
                          <a:latin typeface="Arial" panose="020B0604020202020204" pitchFamily="34" charset="0"/>
                          <a:cs typeface="Arial" panose="020B0604020202020204" pitchFamily="34" charset="0"/>
                        </a:rPr>
                        <a:t>자가</a:t>
                      </a:r>
                      <a:endParaRPr lang="en-SG"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kern="0" spc="0" baseline="0" dirty="0">
                          <a:solidFill>
                            <a:schemeClr val="tx1"/>
                          </a:solidFill>
                          <a:latin typeface="Arial" panose="020B0604020202020204" pitchFamily="34" charset="0"/>
                          <a:cs typeface="Arial" panose="020B0604020202020204" pitchFamily="34" charset="0"/>
                        </a:rPr>
                        <a:t>11</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ko-KR" altLang="en-US" sz="1350" b="0" i="0" kern="0" spc="0" baseline="0" dirty="0" smtClean="0">
                          <a:solidFill>
                            <a:schemeClr val="tx1"/>
                          </a:solidFill>
                          <a:latin typeface="Arial" panose="020B0604020202020204" pitchFamily="34" charset="0"/>
                          <a:cs typeface="Arial" panose="020B0604020202020204" pitchFamily="34" charset="0"/>
                        </a:rPr>
                        <a:t>그림</a:t>
                      </a:r>
                      <a:r>
                        <a:rPr lang="en-US" altLang="ko-KR" sz="1350" b="0" i="0" kern="0" spc="0" baseline="0" dirty="0" smtClean="0">
                          <a:solidFill>
                            <a:schemeClr val="tx1"/>
                          </a:solidFill>
                          <a:latin typeface="Arial" panose="020B0604020202020204" pitchFamily="34" charset="0"/>
                          <a:cs typeface="Arial" panose="020B0604020202020204" pitchFamily="34" charset="0"/>
                        </a:rPr>
                        <a:t>/</a:t>
                      </a:r>
                      <a:r>
                        <a:rPr lang="ko-KR" altLang="en-US" sz="1350" b="0" i="0" kern="0" spc="0" baseline="0" dirty="0" smtClean="0">
                          <a:solidFill>
                            <a:schemeClr val="tx1"/>
                          </a:solidFill>
                          <a:latin typeface="Arial" panose="020B0604020202020204" pitchFamily="34" charset="0"/>
                          <a:cs typeface="Arial" panose="020B0604020202020204" pitchFamily="34" charset="0"/>
                        </a:rPr>
                        <a:t>도표</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NA</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8</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86.8</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93.1</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BF3E5"/>
                    </a:solidFill>
                  </a:tcPr>
                </a:tc>
                <a:extLst>
                  <a:ext uri="{0D108BD9-81ED-4DB2-BD59-A6C34878D82A}">
                    <a16:rowId xmlns:a16="http://schemas.microsoft.com/office/drawing/2014/main" val="1086347840"/>
                  </a:ext>
                </a:extLst>
              </a:tr>
              <a:tr h="377340">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350" b="0" kern="0" spc="0" baseline="0" dirty="0">
                          <a:solidFill>
                            <a:schemeClr val="tx1"/>
                          </a:solidFill>
                          <a:latin typeface="Arial" panose="020B0604020202020204" pitchFamily="34" charset="0"/>
                          <a:cs typeface="Arial" panose="020B0604020202020204" pitchFamily="34" charset="0"/>
                        </a:rPr>
                        <a:t>EARP</a:t>
                      </a:r>
                      <a:r>
                        <a:rPr lang="en-SG" sz="1350" b="0" kern="0" spc="0" baseline="30000" dirty="0">
                          <a:solidFill>
                            <a:schemeClr val="tx1"/>
                          </a:solidFill>
                          <a:latin typeface="Arial" panose="020B0604020202020204" pitchFamily="34" charset="0"/>
                          <a:cs typeface="Arial" panose="020B0604020202020204" pitchFamily="34" charset="0"/>
                        </a:rPr>
                        <a:t>7</a:t>
                      </a:r>
                      <a:endParaRPr sz="1350" b="0" kern="0" spc="0" baseline="3000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1350" b="0" kern="0" spc="0" baseline="0" dirty="0" smtClean="0">
                          <a:solidFill>
                            <a:schemeClr val="tx1"/>
                          </a:solidFill>
                          <a:latin typeface="Arial" panose="020B0604020202020204" pitchFamily="34" charset="0"/>
                          <a:cs typeface="Arial" panose="020B0604020202020204" pitchFamily="34" charset="0"/>
                        </a:rPr>
                        <a:t>자가</a:t>
                      </a:r>
                      <a:endParaRPr lang="en-SG"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kern="0" spc="0" baseline="0" dirty="0">
                          <a:solidFill>
                            <a:schemeClr val="tx1"/>
                          </a:solidFill>
                          <a:latin typeface="Arial" panose="020B0604020202020204" pitchFamily="34" charset="0"/>
                          <a:cs typeface="Arial" panose="020B0604020202020204" pitchFamily="34" charset="0"/>
                        </a:rPr>
                        <a:t>14</a:t>
                      </a:r>
                      <a:endParaRPr sz="1350" b="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ko-KR" altLang="en-US" sz="1350" b="0" i="0" kern="0" spc="0" baseline="0" dirty="0" smtClean="0">
                          <a:solidFill>
                            <a:schemeClr val="tx1"/>
                          </a:solidFill>
                          <a:latin typeface="Arial" panose="020B0604020202020204" pitchFamily="34" charset="0"/>
                          <a:cs typeface="Arial" panose="020B0604020202020204" pitchFamily="34" charset="0"/>
                        </a:rPr>
                        <a:t>없음</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NA</a:t>
                      </a:r>
                      <a:endParaRPr sz="1350" b="0" i="0" kern="0" spc="0" baseline="0" dirty="0">
                        <a:solidFill>
                          <a:schemeClr val="tx1"/>
                        </a:solidFill>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SG" sz="1350" b="0" i="0" kern="0" spc="0" baseline="0" dirty="0">
                          <a:solidFill>
                            <a:schemeClr val="tx1"/>
                          </a:solidFill>
                          <a:latin typeface="Arial" panose="020B0604020202020204" pitchFamily="34" charset="0"/>
                          <a:cs typeface="Arial" panose="020B0604020202020204" pitchFamily="34" charset="0"/>
                        </a:rPr>
                        <a:t>NA</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85.2</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91440" algn="ctr">
                        <a:lnSpc>
                          <a:spcPct val="100000"/>
                        </a:lnSpc>
                        <a:spcBef>
                          <a:spcPts val="0"/>
                        </a:spcBef>
                        <a:spcAft>
                          <a:spcPts val="0"/>
                        </a:spcAft>
                      </a:pPr>
                      <a:r>
                        <a:rPr lang="en-SG" sz="1350" b="0" i="0" kern="0" spc="0" baseline="0" dirty="0">
                          <a:solidFill>
                            <a:schemeClr val="tx1"/>
                          </a:solidFill>
                          <a:latin typeface="Arial" panose="020B0604020202020204" pitchFamily="34" charset="0"/>
                          <a:cs typeface="Arial" panose="020B0604020202020204" pitchFamily="34" charset="0"/>
                        </a:rPr>
                        <a:t>91.6</a:t>
                      </a:r>
                    </a:p>
                  </a:txBody>
                  <a:tcPr marL="0" marR="0" marT="0" marB="0" anchor="b">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2958276"/>
                  </a:ext>
                </a:extLst>
              </a:tr>
            </a:tbl>
          </a:graphicData>
        </a:graphic>
      </p:graphicFrame>
      <p:sp>
        <p:nvSpPr>
          <p:cNvPr id="9" name="Rectangle: Rounded Corners 8">
            <a:extLst>
              <a:ext uri="{FF2B5EF4-FFF2-40B4-BE49-F238E27FC236}">
                <a16:creationId xmlns:a16="http://schemas.microsoft.com/office/drawing/2014/main" id="{BA804128-38E8-4F32-8585-79E6783030BD}"/>
              </a:ext>
            </a:extLst>
          </p:cNvPr>
          <p:cNvSpPr/>
          <p:nvPr/>
        </p:nvSpPr>
        <p:spPr>
          <a:xfrm>
            <a:off x="6948000" y="0"/>
            <a:ext cx="2196000" cy="194928"/>
          </a:xfrm>
          <a:prstGeom prst="roundRect">
            <a:avLst/>
          </a:prstGeom>
          <a:solidFill>
            <a:schemeClr val="bg1"/>
          </a:solidFill>
          <a:ln>
            <a:solidFill>
              <a:srgbClr val="C0392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392B"/>
                </a:solidFill>
                <a:latin typeface="Arial" panose="020B0604020202020204" pitchFamily="34" charset="0"/>
                <a:cs typeface="Arial" panose="020B0604020202020204" pitchFamily="34" charset="0"/>
              </a:rPr>
              <a:t>Phase I: Initial assessment &amp; referral</a:t>
            </a:r>
          </a:p>
        </p:txBody>
      </p:sp>
    </p:spTree>
    <p:extLst>
      <p:ext uri="{BB962C8B-B14F-4D97-AF65-F5344CB8AC3E}">
        <p14:creationId xmlns:p14="http://schemas.microsoft.com/office/powerpoint/2010/main" val="4233248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rawing of a person&#10;&#10;Description automatically generated">
            <a:extLst>
              <a:ext uri="{FF2B5EF4-FFF2-40B4-BE49-F238E27FC236}">
                <a16:creationId xmlns:a16="http://schemas.microsoft.com/office/drawing/2014/main" id="{1DBBA536-211D-4230-9B5C-98341D22F5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69242" y="1123882"/>
            <a:ext cx="1659565" cy="3372305"/>
          </a:xfrm>
          <a:prstGeom prst="rect">
            <a:avLst/>
          </a:prstGeom>
        </p:spPr>
      </p:pic>
      <p:sp>
        <p:nvSpPr>
          <p:cNvPr id="2" name="Title 1">
            <a:extLst>
              <a:ext uri="{FF2B5EF4-FFF2-40B4-BE49-F238E27FC236}">
                <a16:creationId xmlns:a16="http://schemas.microsoft.com/office/drawing/2014/main" id="{8D3FD92B-1033-4E7D-A38C-CA2E9AAAA62E}"/>
              </a:ext>
            </a:extLst>
          </p:cNvPr>
          <p:cNvSpPr>
            <a:spLocks noGrp="1"/>
          </p:cNvSpPr>
          <p:nvPr>
            <p:ph type="title"/>
          </p:nvPr>
        </p:nvSpPr>
        <p:spPr>
          <a:xfrm>
            <a:off x="515851" y="194928"/>
            <a:ext cx="8107644" cy="731509"/>
          </a:xfrm>
        </p:spPr>
        <p:txBody>
          <a:bodyPr/>
          <a:lstStyle/>
          <a:p>
            <a:r>
              <a:rPr lang="en-US" dirty="0"/>
              <a:t>PEST </a:t>
            </a:r>
            <a:r>
              <a:rPr lang="ko-KR" altLang="en-US" dirty="0" smtClean="0"/>
              <a:t>설문지</a:t>
            </a:r>
            <a:r>
              <a:rPr lang="en-US" baseline="30000" dirty="0" smtClean="0"/>
              <a:t>1,2</a:t>
            </a:r>
            <a:endParaRPr lang="en-US" baseline="30000" dirty="0"/>
          </a:p>
        </p:txBody>
      </p:sp>
      <p:sp>
        <p:nvSpPr>
          <p:cNvPr id="30" name="Text Placeholder 29">
            <a:extLst>
              <a:ext uri="{FF2B5EF4-FFF2-40B4-BE49-F238E27FC236}">
                <a16:creationId xmlns:a16="http://schemas.microsoft.com/office/drawing/2014/main" id="{3D310CF5-DADA-4805-AA4B-0454B4EBA380}"/>
              </a:ext>
            </a:extLst>
          </p:cNvPr>
          <p:cNvSpPr>
            <a:spLocks noGrp="1"/>
          </p:cNvSpPr>
          <p:nvPr>
            <p:ph type="body" sz="quarter" idx="10"/>
          </p:nvPr>
        </p:nvSpPr>
        <p:spPr>
          <a:xfrm>
            <a:off x="521808" y="4773670"/>
            <a:ext cx="3997623" cy="369829"/>
          </a:xfrm>
        </p:spPr>
        <p:txBody>
          <a:bodyPr/>
          <a:lstStyle/>
          <a:p>
            <a:r>
              <a:rPr lang="en-US" dirty="0"/>
              <a:t>GRAPPA, Group for Research and Assessment of Psoriasis and Psoriatic Arthritis; PEST, Psoriasis Epidemiology Screening Tool</a:t>
            </a:r>
          </a:p>
        </p:txBody>
      </p:sp>
      <p:sp>
        <p:nvSpPr>
          <p:cNvPr id="5" name="Text Placeholder 4">
            <a:extLst>
              <a:ext uri="{FF2B5EF4-FFF2-40B4-BE49-F238E27FC236}">
                <a16:creationId xmlns:a16="http://schemas.microsoft.com/office/drawing/2014/main" id="{2E2AA173-D205-490C-A484-DF6E777D265C}"/>
              </a:ext>
            </a:extLst>
          </p:cNvPr>
          <p:cNvSpPr>
            <a:spLocks noGrp="1"/>
          </p:cNvSpPr>
          <p:nvPr>
            <p:ph type="body" sz="quarter" idx="11"/>
          </p:nvPr>
        </p:nvSpPr>
        <p:spPr>
          <a:xfrm>
            <a:off x="4624388" y="4773916"/>
            <a:ext cx="3997325" cy="369584"/>
          </a:xfrm>
        </p:spPr>
        <p:txBody>
          <a:bodyPr>
            <a:normAutofit/>
          </a:bodyPr>
          <a:lstStyle/>
          <a:p>
            <a:r>
              <a:rPr lang="fi-FI"/>
              <a:t>1. Helliwell PS. J Rheumatol 2011;38(3):551-552. 2. Gottlieb A, et al. J Dermatolog Treat 2019:1-18.</a:t>
            </a:r>
          </a:p>
          <a:p>
            <a:endParaRPr lang="en-US" dirty="0"/>
          </a:p>
        </p:txBody>
      </p:sp>
      <p:sp>
        <p:nvSpPr>
          <p:cNvPr id="3" name="Rectangle: Rounded Corners 2">
            <a:extLst>
              <a:ext uri="{FF2B5EF4-FFF2-40B4-BE49-F238E27FC236}">
                <a16:creationId xmlns:a16="http://schemas.microsoft.com/office/drawing/2014/main" id="{8D5E1912-4642-4A79-A318-A5A4420495AE}"/>
              </a:ext>
            </a:extLst>
          </p:cNvPr>
          <p:cNvSpPr/>
          <p:nvPr/>
        </p:nvSpPr>
        <p:spPr>
          <a:xfrm>
            <a:off x="6948000" y="0"/>
            <a:ext cx="2196000" cy="194928"/>
          </a:xfrm>
          <a:prstGeom prst="roundRect">
            <a:avLst/>
          </a:prstGeom>
          <a:solidFill>
            <a:schemeClr val="bg1"/>
          </a:solidFill>
          <a:ln>
            <a:solidFill>
              <a:srgbClr val="C0392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392B"/>
                </a:solidFill>
                <a:latin typeface="Arial" panose="020B0604020202020204" pitchFamily="34" charset="0"/>
                <a:cs typeface="Arial" panose="020B0604020202020204" pitchFamily="34" charset="0"/>
              </a:rPr>
              <a:t>Phase I: Initial assessment &amp; referral</a:t>
            </a:r>
          </a:p>
        </p:txBody>
      </p:sp>
      <p:sp>
        <p:nvSpPr>
          <p:cNvPr id="13" name="TextBox 12">
            <a:extLst>
              <a:ext uri="{FF2B5EF4-FFF2-40B4-BE49-F238E27FC236}">
                <a16:creationId xmlns:a16="http://schemas.microsoft.com/office/drawing/2014/main" id="{07136D87-0971-4820-A0FF-EAF4C48DF9A8}"/>
              </a:ext>
            </a:extLst>
          </p:cNvPr>
          <p:cNvSpPr txBox="1"/>
          <p:nvPr/>
        </p:nvSpPr>
        <p:spPr>
          <a:xfrm>
            <a:off x="166417" y="1210966"/>
            <a:ext cx="3936117" cy="2923877"/>
          </a:xfrm>
          <a:prstGeom prst="rect">
            <a:avLst/>
          </a:prstGeom>
          <a:noFill/>
        </p:spPr>
        <p:txBody>
          <a:bodyPr wrap="square">
            <a:spAutoFit/>
          </a:bodyPr>
          <a:lstStyle/>
          <a:p>
            <a:pPr marL="228600" indent="-228600">
              <a:spcAft>
                <a:spcPts val="300"/>
              </a:spcAft>
              <a:buFont typeface="+mj-lt"/>
              <a:buAutoNum type="arabicPeriod"/>
            </a:pPr>
            <a:r>
              <a:rPr lang="ko-KR" altLang="en-US" sz="1100" dirty="0" smtClean="0">
                <a:latin typeface="Arial" panose="020B0604020202020204" pitchFamily="34" charset="0"/>
                <a:cs typeface="Arial" panose="020B0604020202020204" pitchFamily="34" charset="0"/>
              </a:rPr>
              <a:t>부은 관절이 있었습니까</a:t>
            </a:r>
            <a:r>
              <a:rPr lang="en-US" altLang="ko-KR" sz="1100" dirty="0" smtClean="0">
                <a:latin typeface="Arial" panose="020B0604020202020204" pitchFamily="34" charset="0"/>
                <a:cs typeface="Arial" panose="020B0604020202020204" pitchFamily="34" charset="0"/>
              </a:rPr>
              <a:t>? </a:t>
            </a: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r>
              <a:rPr lang="ko-KR" altLang="en-US" sz="1100" dirty="0" smtClean="0">
                <a:latin typeface="Arial" panose="020B0604020202020204" pitchFamily="34" charset="0"/>
                <a:cs typeface="Arial" panose="020B0604020202020204" pitchFamily="34" charset="0"/>
              </a:rPr>
              <a:t>의사가 당신에게 관절염이 있다고 말한 적이 있습니까</a:t>
            </a:r>
            <a:r>
              <a:rPr lang="en-US" sz="11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r>
              <a:rPr lang="ko-KR" altLang="en-US" sz="1100" dirty="0" smtClean="0">
                <a:latin typeface="Arial" panose="020B0604020202020204" pitchFamily="34" charset="0"/>
                <a:cs typeface="Arial" panose="020B0604020202020204" pitchFamily="34" charset="0"/>
              </a:rPr>
              <a:t>손톱이나 발톱에 구멍이 있습니까</a:t>
            </a:r>
            <a:r>
              <a:rPr lang="en-US" sz="11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r>
              <a:rPr lang="ko-KR" altLang="en-US" sz="1100" dirty="0" smtClean="0">
                <a:latin typeface="Arial" panose="020B0604020202020204" pitchFamily="34" charset="0"/>
                <a:cs typeface="Arial" panose="020B0604020202020204" pitchFamily="34" charset="0"/>
              </a:rPr>
              <a:t>발뒤꿈치에 통증을 느낀 적이 있습니까</a:t>
            </a:r>
            <a:r>
              <a:rPr lang="en-US" sz="11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endParaRPr lang="en-US" sz="1100" dirty="0">
              <a:latin typeface="Arial" panose="020B0604020202020204" pitchFamily="34" charset="0"/>
              <a:cs typeface="Arial" panose="020B0604020202020204" pitchFamily="34" charset="0"/>
            </a:endParaRPr>
          </a:p>
          <a:p>
            <a:pPr marL="228600" indent="-228600">
              <a:spcAft>
                <a:spcPts val="300"/>
              </a:spcAft>
              <a:buFont typeface="+mj-lt"/>
              <a:buAutoNum type="arabicPeriod"/>
            </a:pPr>
            <a:r>
              <a:rPr lang="ko-KR" altLang="en-US" sz="1100" dirty="0" smtClean="0">
                <a:latin typeface="Arial" panose="020B0604020202020204" pitchFamily="34" charset="0"/>
                <a:cs typeface="Arial" panose="020B0604020202020204" pitchFamily="34" charset="0"/>
              </a:rPr>
              <a:t>특별한 이유 없이 손가락이나 발가락 하나가 완전히 붓고 아팠던 적이 있습니까</a:t>
            </a:r>
            <a:r>
              <a:rPr lang="en-US" sz="11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p:txBody>
      </p:sp>
      <p:pic>
        <p:nvPicPr>
          <p:cNvPr id="34" name="Picture 33" descr="A close up of a device&#10;&#10;Description automatically generated">
            <a:extLst>
              <a:ext uri="{FF2B5EF4-FFF2-40B4-BE49-F238E27FC236}">
                <a16:creationId xmlns:a16="http://schemas.microsoft.com/office/drawing/2014/main" id="{E12EC5A4-8742-47BE-99BB-693EFCD1B550}"/>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5792761" y="886755"/>
            <a:ext cx="3395879" cy="3763108"/>
          </a:xfrm>
          <a:prstGeom prst="rect">
            <a:avLst/>
          </a:prstGeom>
        </p:spPr>
      </p:pic>
      <p:pic>
        <p:nvPicPr>
          <p:cNvPr id="35" name="Content Placeholder 5" descr="A screenshot of a cell phone&#10;&#10;Description automatically generated">
            <a:extLst>
              <a:ext uri="{FF2B5EF4-FFF2-40B4-BE49-F238E27FC236}">
                <a16:creationId xmlns:a16="http://schemas.microsoft.com/office/drawing/2014/main" id="{3858CBF9-ADB2-4B5B-A104-EBE8A140010F}"/>
              </a:ext>
            </a:extLst>
          </p:cNvPr>
          <p:cNvPicPr>
            <a:picLocks noGrp="1" noChangeAspect="1"/>
          </p:cNvPicPr>
          <p:nvPr>
            <p:ph idx="1"/>
          </p:nvPr>
        </p:nvPicPr>
        <p:blipFill>
          <a:blip r:embed="rId5"/>
          <a:stretch>
            <a:fillRect/>
          </a:stretch>
        </p:blipFill>
        <p:spPr>
          <a:xfrm>
            <a:off x="6576651" y="1315478"/>
            <a:ext cx="1831919" cy="3168000"/>
          </a:xfrm>
        </p:spPr>
      </p:pic>
      <p:sp>
        <p:nvSpPr>
          <p:cNvPr id="36" name="Rectangle 35">
            <a:extLst>
              <a:ext uri="{FF2B5EF4-FFF2-40B4-BE49-F238E27FC236}">
                <a16:creationId xmlns:a16="http://schemas.microsoft.com/office/drawing/2014/main" id="{585494CB-8607-4FB5-B157-212A0D9A0240}"/>
              </a:ext>
            </a:extLst>
          </p:cNvPr>
          <p:cNvSpPr/>
          <p:nvPr/>
        </p:nvSpPr>
        <p:spPr>
          <a:xfrm>
            <a:off x="7497734" y="2664137"/>
            <a:ext cx="917869" cy="900000"/>
          </a:xfrm>
          <a:prstGeom prst="rect">
            <a:avLst/>
          </a:prstGeom>
          <a:noFill/>
          <a:ln w="190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1" name="Table 31">
            <a:extLst>
              <a:ext uri="{FF2B5EF4-FFF2-40B4-BE49-F238E27FC236}">
                <a16:creationId xmlns:a16="http://schemas.microsoft.com/office/drawing/2014/main" id="{16164D3D-B3E9-41B4-82D3-19D8D935594F}"/>
              </a:ext>
            </a:extLst>
          </p:cNvPr>
          <p:cNvGraphicFramePr>
            <a:graphicFrameLocks noGrp="1"/>
          </p:cNvGraphicFramePr>
          <p:nvPr>
            <p:extLst>
              <p:ext uri="{D42A27DB-BD31-4B8C-83A1-F6EECF244321}">
                <p14:modId xmlns:p14="http://schemas.microsoft.com/office/powerpoint/2010/main" val="3687676953"/>
              </p:ext>
            </p:extLst>
          </p:nvPr>
        </p:nvGraphicFramePr>
        <p:xfrm>
          <a:off x="495585" y="1453179"/>
          <a:ext cx="2557970" cy="259080"/>
        </p:xfrm>
        <a:graphic>
          <a:graphicData uri="http://schemas.openxmlformats.org/drawingml/2006/table">
            <a:tbl>
              <a:tblPr firstRow="1" bandRow="1">
                <a:tableStyleId>{5C22544A-7EE6-4342-B048-85BDC9FD1C3A}</a:tableStyleId>
              </a:tblPr>
              <a:tblGrid>
                <a:gridCol w="257902">
                  <a:extLst>
                    <a:ext uri="{9D8B030D-6E8A-4147-A177-3AD203B41FA5}">
                      <a16:colId xmlns:a16="http://schemas.microsoft.com/office/drawing/2014/main" val="4288651423"/>
                    </a:ext>
                  </a:extLst>
                </a:gridCol>
                <a:gridCol w="893298">
                  <a:extLst>
                    <a:ext uri="{9D8B030D-6E8A-4147-A177-3AD203B41FA5}">
                      <a16:colId xmlns:a16="http://schemas.microsoft.com/office/drawing/2014/main" val="2295507328"/>
                    </a:ext>
                  </a:extLst>
                </a:gridCol>
                <a:gridCol w="267287">
                  <a:extLst>
                    <a:ext uri="{9D8B030D-6E8A-4147-A177-3AD203B41FA5}">
                      <a16:colId xmlns:a16="http://schemas.microsoft.com/office/drawing/2014/main" val="1697343652"/>
                    </a:ext>
                  </a:extLst>
                </a:gridCol>
                <a:gridCol w="1139483">
                  <a:extLst>
                    <a:ext uri="{9D8B030D-6E8A-4147-A177-3AD203B41FA5}">
                      <a16:colId xmlns:a16="http://schemas.microsoft.com/office/drawing/2014/main" val="465095758"/>
                    </a:ext>
                  </a:extLst>
                </a:gridCol>
              </a:tblGrid>
              <a:tr h="0">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아니오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6641737"/>
                  </a:ext>
                </a:extLst>
              </a:tr>
            </a:tbl>
          </a:graphicData>
        </a:graphic>
      </p:graphicFrame>
      <p:graphicFrame>
        <p:nvGraphicFramePr>
          <p:cNvPr id="33" name="Table 31">
            <a:extLst>
              <a:ext uri="{FF2B5EF4-FFF2-40B4-BE49-F238E27FC236}">
                <a16:creationId xmlns:a16="http://schemas.microsoft.com/office/drawing/2014/main" id="{C067F971-E313-4ED9-88CF-B42B7FDA6C70}"/>
              </a:ext>
            </a:extLst>
          </p:cNvPr>
          <p:cNvGraphicFramePr>
            <a:graphicFrameLocks noGrp="1"/>
          </p:cNvGraphicFramePr>
          <p:nvPr>
            <p:extLst>
              <p:ext uri="{D42A27DB-BD31-4B8C-83A1-F6EECF244321}">
                <p14:modId xmlns:p14="http://schemas.microsoft.com/office/powerpoint/2010/main" val="460146834"/>
              </p:ext>
            </p:extLst>
          </p:nvPr>
        </p:nvGraphicFramePr>
        <p:xfrm>
          <a:off x="495585" y="2071663"/>
          <a:ext cx="2557970" cy="259080"/>
        </p:xfrm>
        <a:graphic>
          <a:graphicData uri="http://schemas.openxmlformats.org/drawingml/2006/table">
            <a:tbl>
              <a:tblPr firstRow="1" bandRow="1">
                <a:tableStyleId>{5C22544A-7EE6-4342-B048-85BDC9FD1C3A}</a:tableStyleId>
              </a:tblPr>
              <a:tblGrid>
                <a:gridCol w="257902">
                  <a:extLst>
                    <a:ext uri="{9D8B030D-6E8A-4147-A177-3AD203B41FA5}">
                      <a16:colId xmlns:a16="http://schemas.microsoft.com/office/drawing/2014/main" val="4288651423"/>
                    </a:ext>
                  </a:extLst>
                </a:gridCol>
                <a:gridCol w="893298">
                  <a:extLst>
                    <a:ext uri="{9D8B030D-6E8A-4147-A177-3AD203B41FA5}">
                      <a16:colId xmlns:a16="http://schemas.microsoft.com/office/drawing/2014/main" val="2295507328"/>
                    </a:ext>
                  </a:extLst>
                </a:gridCol>
                <a:gridCol w="267287">
                  <a:extLst>
                    <a:ext uri="{9D8B030D-6E8A-4147-A177-3AD203B41FA5}">
                      <a16:colId xmlns:a16="http://schemas.microsoft.com/office/drawing/2014/main" val="1697343652"/>
                    </a:ext>
                  </a:extLst>
                </a:gridCol>
                <a:gridCol w="1139483">
                  <a:extLst>
                    <a:ext uri="{9D8B030D-6E8A-4147-A177-3AD203B41FA5}">
                      <a16:colId xmlns:a16="http://schemas.microsoft.com/office/drawing/2014/main" val="465095758"/>
                    </a:ext>
                  </a:extLst>
                </a:gridCol>
              </a:tblGrid>
              <a:tr h="0">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아니오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6641737"/>
                  </a:ext>
                </a:extLst>
              </a:tr>
            </a:tbl>
          </a:graphicData>
        </a:graphic>
      </p:graphicFrame>
      <p:graphicFrame>
        <p:nvGraphicFramePr>
          <p:cNvPr id="37" name="Table 31">
            <a:extLst>
              <a:ext uri="{FF2B5EF4-FFF2-40B4-BE49-F238E27FC236}">
                <a16:creationId xmlns:a16="http://schemas.microsoft.com/office/drawing/2014/main" id="{2E4BB84E-FF60-4713-9775-CE06E58DC98E}"/>
              </a:ext>
            </a:extLst>
          </p:cNvPr>
          <p:cNvGraphicFramePr>
            <a:graphicFrameLocks noGrp="1"/>
          </p:cNvGraphicFramePr>
          <p:nvPr>
            <p:extLst>
              <p:ext uri="{D42A27DB-BD31-4B8C-83A1-F6EECF244321}">
                <p14:modId xmlns:p14="http://schemas.microsoft.com/office/powerpoint/2010/main" val="1228454994"/>
              </p:ext>
            </p:extLst>
          </p:nvPr>
        </p:nvGraphicFramePr>
        <p:xfrm>
          <a:off x="495585" y="2680927"/>
          <a:ext cx="2557970" cy="259080"/>
        </p:xfrm>
        <a:graphic>
          <a:graphicData uri="http://schemas.openxmlformats.org/drawingml/2006/table">
            <a:tbl>
              <a:tblPr firstRow="1" bandRow="1">
                <a:tableStyleId>{5C22544A-7EE6-4342-B048-85BDC9FD1C3A}</a:tableStyleId>
              </a:tblPr>
              <a:tblGrid>
                <a:gridCol w="257902">
                  <a:extLst>
                    <a:ext uri="{9D8B030D-6E8A-4147-A177-3AD203B41FA5}">
                      <a16:colId xmlns:a16="http://schemas.microsoft.com/office/drawing/2014/main" val="4288651423"/>
                    </a:ext>
                  </a:extLst>
                </a:gridCol>
                <a:gridCol w="893298">
                  <a:extLst>
                    <a:ext uri="{9D8B030D-6E8A-4147-A177-3AD203B41FA5}">
                      <a16:colId xmlns:a16="http://schemas.microsoft.com/office/drawing/2014/main" val="2295507328"/>
                    </a:ext>
                  </a:extLst>
                </a:gridCol>
                <a:gridCol w="267287">
                  <a:extLst>
                    <a:ext uri="{9D8B030D-6E8A-4147-A177-3AD203B41FA5}">
                      <a16:colId xmlns:a16="http://schemas.microsoft.com/office/drawing/2014/main" val="1697343652"/>
                    </a:ext>
                  </a:extLst>
                </a:gridCol>
                <a:gridCol w="1139483">
                  <a:extLst>
                    <a:ext uri="{9D8B030D-6E8A-4147-A177-3AD203B41FA5}">
                      <a16:colId xmlns:a16="http://schemas.microsoft.com/office/drawing/2014/main" val="465095758"/>
                    </a:ext>
                  </a:extLst>
                </a:gridCol>
              </a:tblGrid>
              <a:tr h="0">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아니오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6641737"/>
                  </a:ext>
                </a:extLst>
              </a:tr>
            </a:tbl>
          </a:graphicData>
        </a:graphic>
      </p:graphicFrame>
      <p:graphicFrame>
        <p:nvGraphicFramePr>
          <p:cNvPr id="39" name="Table 31">
            <a:extLst>
              <a:ext uri="{FF2B5EF4-FFF2-40B4-BE49-F238E27FC236}">
                <a16:creationId xmlns:a16="http://schemas.microsoft.com/office/drawing/2014/main" id="{05BAEFFF-A23D-46D0-B37A-C6F6697C56CA}"/>
              </a:ext>
            </a:extLst>
          </p:cNvPr>
          <p:cNvGraphicFramePr>
            <a:graphicFrameLocks noGrp="1"/>
          </p:cNvGraphicFramePr>
          <p:nvPr>
            <p:extLst>
              <p:ext uri="{D42A27DB-BD31-4B8C-83A1-F6EECF244321}">
                <p14:modId xmlns:p14="http://schemas.microsoft.com/office/powerpoint/2010/main" val="65116953"/>
              </p:ext>
            </p:extLst>
          </p:nvPr>
        </p:nvGraphicFramePr>
        <p:xfrm>
          <a:off x="495585" y="3305057"/>
          <a:ext cx="2557970" cy="259080"/>
        </p:xfrm>
        <a:graphic>
          <a:graphicData uri="http://schemas.openxmlformats.org/drawingml/2006/table">
            <a:tbl>
              <a:tblPr firstRow="1" bandRow="1">
                <a:tableStyleId>{5C22544A-7EE6-4342-B048-85BDC9FD1C3A}</a:tableStyleId>
              </a:tblPr>
              <a:tblGrid>
                <a:gridCol w="257902">
                  <a:extLst>
                    <a:ext uri="{9D8B030D-6E8A-4147-A177-3AD203B41FA5}">
                      <a16:colId xmlns:a16="http://schemas.microsoft.com/office/drawing/2014/main" val="4288651423"/>
                    </a:ext>
                  </a:extLst>
                </a:gridCol>
                <a:gridCol w="893298">
                  <a:extLst>
                    <a:ext uri="{9D8B030D-6E8A-4147-A177-3AD203B41FA5}">
                      <a16:colId xmlns:a16="http://schemas.microsoft.com/office/drawing/2014/main" val="2295507328"/>
                    </a:ext>
                  </a:extLst>
                </a:gridCol>
                <a:gridCol w="267287">
                  <a:extLst>
                    <a:ext uri="{9D8B030D-6E8A-4147-A177-3AD203B41FA5}">
                      <a16:colId xmlns:a16="http://schemas.microsoft.com/office/drawing/2014/main" val="1697343652"/>
                    </a:ext>
                  </a:extLst>
                </a:gridCol>
                <a:gridCol w="1139483">
                  <a:extLst>
                    <a:ext uri="{9D8B030D-6E8A-4147-A177-3AD203B41FA5}">
                      <a16:colId xmlns:a16="http://schemas.microsoft.com/office/drawing/2014/main" val="465095758"/>
                    </a:ext>
                  </a:extLst>
                </a:gridCol>
              </a:tblGrid>
              <a:tr h="0">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아니오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6641737"/>
                  </a:ext>
                </a:extLst>
              </a:tr>
            </a:tbl>
          </a:graphicData>
        </a:graphic>
      </p:graphicFrame>
      <p:graphicFrame>
        <p:nvGraphicFramePr>
          <p:cNvPr id="41" name="Table 31">
            <a:extLst>
              <a:ext uri="{FF2B5EF4-FFF2-40B4-BE49-F238E27FC236}">
                <a16:creationId xmlns:a16="http://schemas.microsoft.com/office/drawing/2014/main" id="{902F7A0D-2B3F-4BC5-9023-760FED59DF8E}"/>
              </a:ext>
            </a:extLst>
          </p:cNvPr>
          <p:cNvGraphicFramePr>
            <a:graphicFrameLocks noGrp="1"/>
          </p:cNvGraphicFramePr>
          <p:nvPr>
            <p:extLst>
              <p:ext uri="{D42A27DB-BD31-4B8C-83A1-F6EECF244321}">
                <p14:modId xmlns:p14="http://schemas.microsoft.com/office/powerpoint/2010/main" val="207696588"/>
              </p:ext>
            </p:extLst>
          </p:nvPr>
        </p:nvGraphicFramePr>
        <p:xfrm>
          <a:off x="495585" y="4097973"/>
          <a:ext cx="2557970" cy="259080"/>
        </p:xfrm>
        <a:graphic>
          <a:graphicData uri="http://schemas.openxmlformats.org/drawingml/2006/table">
            <a:tbl>
              <a:tblPr firstRow="1" bandRow="1">
                <a:tableStyleId>{5C22544A-7EE6-4342-B048-85BDC9FD1C3A}</a:tableStyleId>
              </a:tblPr>
              <a:tblGrid>
                <a:gridCol w="257902">
                  <a:extLst>
                    <a:ext uri="{9D8B030D-6E8A-4147-A177-3AD203B41FA5}">
                      <a16:colId xmlns:a16="http://schemas.microsoft.com/office/drawing/2014/main" val="4288651423"/>
                    </a:ext>
                  </a:extLst>
                </a:gridCol>
                <a:gridCol w="893298">
                  <a:extLst>
                    <a:ext uri="{9D8B030D-6E8A-4147-A177-3AD203B41FA5}">
                      <a16:colId xmlns:a16="http://schemas.microsoft.com/office/drawing/2014/main" val="2295507328"/>
                    </a:ext>
                  </a:extLst>
                </a:gridCol>
                <a:gridCol w="267287">
                  <a:extLst>
                    <a:ext uri="{9D8B030D-6E8A-4147-A177-3AD203B41FA5}">
                      <a16:colId xmlns:a16="http://schemas.microsoft.com/office/drawing/2014/main" val="1697343652"/>
                    </a:ext>
                  </a:extLst>
                </a:gridCol>
                <a:gridCol w="1139483">
                  <a:extLst>
                    <a:ext uri="{9D8B030D-6E8A-4147-A177-3AD203B41FA5}">
                      <a16:colId xmlns:a16="http://schemas.microsoft.com/office/drawing/2014/main" val="465095758"/>
                    </a:ext>
                  </a:extLst>
                </a:gridCol>
              </a:tblGrid>
              <a:tr h="0">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ko-KR" altLang="en-US" sz="1100" b="0" dirty="0" smtClean="0">
                          <a:solidFill>
                            <a:schemeClr val="tx1"/>
                          </a:solidFill>
                          <a:latin typeface="Arial" panose="020B0604020202020204" pitchFamily="34" charset="0"/>
                          <a:cs typeface="Arial" panose="020B0604020202020204" pitchFamily="34" charset="0"/>
                        </a:rPr>
                        <a:t>아니오</a:t>
                      </a:r>
                      <a:endParaRPr lang="en-US" sz="11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6641737"/>
                  </a:ext>
                </a:extLst>
              </a:tr>
            </a:tbl>
          </a:graphicData>
        </a:graphic>
      </p:graphicFrame>
      <p:sp>
        <p:nvSpPr>
          <p:cNvPr id="43" name="Rectangle 42">
            <a:extLst>
              <a:ext uri="{FF2B5EF4-FFF2-40B4-BE49-F238E27FC236}">
                <a16:creationId xmlns:a16="http://schemas.microsoft.com/office/drawing/2014/main" id="{CADEA939-F84F-4715-B13A-970FA2FFB77E}"/>
              </a:ext>
            </a:extLst>
          </p:cNvPr>
          <p:cNvSpPr/>
          <p:nvPr/>
        </p:nvSpPr>
        <p:spPr>
          <a:xfrm>
            <a:off x="4947449" y="1712258"/>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AA27E67-8BA6-4B17-BC6B-F06E13555425}"/>
              </a:ext>
            </a:extLst>
          </p:cNvPr>
          <p:cNvSpPr txBox="1"/>
          <p:nvPr/>
        </p:nvSpPr>
        <p:spPr>
          <a:xfrm>
            <a:off x="5174606" y="1537514"/>
            <a:ext cx="396000"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Neck</a:t>
            </a:r>
          </a:p>
        </p:txBody>
      </p:sp>
      <p:sp>
        <p:nvSpPr>
          <p:cNvPr id="49" name="Rectangle 48">
            <a:extLst>
              <a:ext uri="{FF2B5EF4-FFF2-40B4-BE49-F238E27FC236}">
                <a16:creationId xmlns:a16="http://schemas.microsoft.com/office/drawing/2014/main" id="{3ECFA7B8-B463-431E-9141-BF4492F436DE}"/>
              </a:ext>
            </a:extLst>
          </p:cNvPr>
          <p:cNvSpPr/>
          <p:nvPr/>
        </p:nvSpPr>
        <p:spPr>
          <a:xfrm>
            <a:off x="4572000" y="1918658"/>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11A51331-F97C-4EC0-B3E3-58D10150EA6E}"/>
              </a:ext>
            </a:extLst>
          </p:cNvPr>
          <p:cNvSpPr/>
          <p:nvPr/>
        </p:nvSpPr>
        <p:spPr>
          <a:xfrm>
            <a:off x="5311342" y="1918658"/>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E962BDB-2045-4894-A7F5-C0BBBB7DCA8D}"/>
              </a:ext>
            </a:extLst>
          </p:cNvPr>
          <p:cNvSpPr/>
          <p:nvPr/>
        </p:nvSpPr>
        <p:spPr>
          <a:xfrm>
            <a:off x="4947449" y="1917483"/>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B32B4BB-F69C-4426-9296-D425F5494301}"/>
              </a:ext>
            </a:extLst>
          </p:cNvPr>
          <p:cNvSpPr/>
          <p:nvPr/>
        </p:nvSpPr>
        <p:spPr>
          <a:xfrm>
            <a:off x="4537733" y="2302306"/>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38DB5F1-FDE7-45B2-B20C-383E9DEF5094}"/>
              </a:ext>
            </a:extLst>
          </p:cNvPr>
          <p:cNvSpPr/>
          <p:nvPr/>
        </p:nvSpPr>
        <p:spPr>
          <a:xfrm>
            <a:off x="5346816" y="2302306"/>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926644C-2CDB-44D6-9DC8-7537D8C09810}"/>
              </a:ext>
            </a:extLst>
          </p:cNvPr>
          <p:cNvSpPr/>
          <p:nvPr/>
        </p:nvSpPr>
        <p:spPr>
          <a:xfrm>
            <a:off x="4947449" y="2379680"/>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5E6567B6-A449-4540-B32B-8E554F571D70}"/>
              </a:ext>
            </a:extLst>
          </p:cNvPr>
          <p:cNvSpPr/>
          <p:nvPr/>
        </p:nvSpPr>
        <p:spPr>
          <a:xfrm>
            <a:off x="4755190" y="2714309"/>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6C7E896-26C7-450C-A899-53E0B90C29B1}"/>
              </a:ext>
            </a:extLst>
          </p:cNvPr>
          <p:cNvSpPr/>
          <p:nvPr/>
        </p:nvSpPr>
        <p:spPr>
          <a:xfrm>
            <a:off x="5141708" y="2714309"/>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7E7EE68-AE86-43C9-BAB0-2169DA5F87F6}"/>
              </a:ext>
            </a:extLst>
          </p:cNvPr>
          <p:cNvSpPr/>
          <p:nvPr/>
        </p:nvSpPr>
        <p:spPr>
          <a:xfrm>
            <a:off x="4798487" y="3476388"/>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C5F00573-4E07-4C9E-9D18-4F0D42CA845F}"/>
              </a:ext>
            </a:extLst>
          </p:cNvPr>
          <p:cNvSpPr/>
          <p:nvPr/>
        </p:nvSpPr>
        <p:spPr>
          <a:xfrm>
            <a:off x="5080674" y="3473629"/>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13ED420-5C79-4E3F-B757-B38EFE3FDE1A}"/>
              </a:ext>
            </a:extLst>
          </p:cNvPr>
          <p:cNvSpPr/>
          <p:nvPr/>
        </p:nvSpPr>
        <p:spPr>
          <a:xfrm>
            <a:off x="4435682" y="2688385"/>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62E929EF-412A-4B61-8926-079BD834383F}"/>
              </a:ext>
            </a:extLst>
          </p:cNvPr>
          <p:cNvSpPr/>
          <p:nvPr/>
        </p:nvSpPr>
        <p:spPr>
          <a:xfrm>
            <a:off x="5460882" y="2684388"/>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9FA8031-8D0B-4D48-BDB1-DE254D4D2ADA}"/>
              </a:ext>
            </a:extLst>
          </p:cNvPr>
          <p:cNvSpPr/>
          <p:nvPr/>
        </p:nvSpPr>
        <p:spPr>
          <a:xfrm>
            <a:off x="4240649" y="2805605"/>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47FCD1EE-2873-4D07-88FF-4D17CF4E0889}"/>
              </a:ext>
            </a:extLst>
          </p:cNvPr>
          <p:cNvSpPr/>
          <p:nvPr/>
        </p:nvSpPr>
        <p:spPr>
          <a:xfrm>
            <a:off x="5630761" y="2807685"/>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B93CBED-8C9B-40C7-B657-1BB2E50D9B47}"/>
              </a:ext>
            </a:extLst>
          </p:cNvPr>
          <p:cNvSpPr/>
          <p:nvPr/>
        </p:nvSpPr>
        <p:spPr>
          <a:xfrm>
            <a:off x="4829740" y="4107087"/>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A40BDF01-F68D-4FF8-AE39-09FE96D48BEB}"/>
              </a:ext>
            </a:extLst>
          </p:cNvPr>
          <p:cNvSpPr/>
          <p:nvPr/>
        </p:nvSpPr>
        <p:spPr>
          <a:xfrm>
            <a:off x="5053008" y="4111039"/>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0970096-0618-4DD9-8620-50C83D0003C5}"/>
              </a:ext>
            </a:extLst>
          </p:cNvPr>
          <p:cNvSpPr/>
          <p:nvPr/>
        </p:nvSpPr>
        <p:spPr>
          <a:xfrm>
            <a:off x="4777144" y="4303053"/>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9684AEDD-741D-415A-BBB0-952F263E9295}"/>
              </a:ext>
            </a:extLst>
          </p:cNvPr>
          <p:cNvSpPr/>
          <p:nvPr/>
        </p:nvSpPr>
        <p:spPr>
          <a:xfrm>
            <a:off x="5107008" y="4303053"/>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8814E96A-B295-4262-A4A3-6DC2F8F51899}"/>
              </a:ext>
            </a:extLst>
          </p:cNvPr>
          <p:cNvCxnSpPr>
            <a:cxnSpLocks/>
            <a:endCxn id="43" idx="3"/>
          </p:cNvCxnSpPr>
          <p:nvPr/>
        </p:nvCxnSpPr>
        <p:spPr>
          <a:xfrm flipH="1">
            <a:off x="5055449" y="1648524"/>
            <a:ext cx="180000" cy="117734"/>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F4D5BE72-50CB-4A48-ACFA-3D0AF0BCB31C}"/>
              </a:ext>
            </a:extLst>
          </p:cNvPr>
          <p:cNvSpPr txBox="1"/>
          <p:nvPr/>
        </p:nvSpPr>
        <p:spPr>
          <a:xfrm>
            <a:off x="5365342" y="1873919"/>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 Shoulder</a:t>
            </a:r>
          </a:p>
        </p:txBody>
      </p:sp>
      <p:sp>
        <p:nvSpPr>
          <p:cNvPr id="94" name="TextBox 93">
            <a:extLst>
              <a:ext uri="{FF2B5EF4-FFF2-40B4-BE49-F238E27FC236}">
                <a16:creationId xmlns:a16="http://schemas.microsoft.com/office/drawing/2014/main" id="{53C27D13-A871-4571-8D05-1AE1BCC4D95C}"/>
              </a:ext>
            </a:extLst>
          </p:cNvPr>
          <p:cNvSpPr txBox="1"/>
          <p:nvPr/>
        </p:nvSpPr>
        <p:spPr>
          <a:xfrm>
            <a:off x="5438798" y="2266278"/>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Elbow</a:t>
            </a:r>
          </a:p>
        </p:txBody>
      </p:sp>
      <p:sp>
        <p:nvSpPr>
          <p:cNvPr id="96" name="TextBox 95">
            <a:extLst>
              <a:ext uri="{FF2B5EF4-FFF2-40B4-BE49-F238E27FC236}">
                <a16:creationId xmlns:a16="http://schemas.microsoft.com/office/drawing/2014/main" id="{0F3AC9F1-4A37-4791-A89A-A07263DBF5B9}"/>
              </a:ext>
            </a:extLst>
          </p:cNvPr>
          <p:cNvSpPr txBox="1"/>
          <p:nvPr/>
        </p:nvSpPr>
        <p:spPr>
          <a:xfrm>
            <a:off x="5670216" y="2759577"/>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Thumb</a:t>
            </a:r>
          </a:p>
        </p:txBody>
      </p:sp>
      <p:sp>
        <p:nvSpPr>
          <p:cNvPr id="98" name="TextBox 97">
            <a:extLst>
              <a:ext uri="{FF2B5EF4-FFF2-40B4-BE49-F238E27FC236}">
                <a16:creationId xmlns:a16="http://schemas.microsoft.com/office/drawing/2014/main" id="{DA509041-4CB8-4418-A259-25361ED6173D}"/>
              </a:ext>
            </a:extLst>
          </p:cNvPr>
          <p:cNvSpPr txBox="1"/>
          <p:nvPr/>
        </p:nvSpPr>
        <p:spPr>
          <a:xfrm>
            <a:off x="5221381" y="3048025"/>
            <a:ext cx="744615"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Hand/fingers</a:t>
            </a:r>
          </a:p>
        </p:txBody>
      </p:sp>
      <p:sp>
        <p:nvSpPr>
          <p:cNvPr id="100" name="TextBox 99">
            <a:extLst>
              <a:ext uri="{FF2B5EF4-FFF2-40B4-BE49-F238E27FC236}">
                <a16:creationId xmlns:a16="http://schemas.microsoft.com/office/drawing/2014/main" id="{AEDA1136-46CD-4914-BB13-05B63B6708C4}"/>
              </a:ext>
            </a:extLst>
          </p:cNvPr>
          <p:cNvSpPr txBox="1"/>
          <p:nvPr/>
        </p:nvSpPr>
        <p:spPr>
          <a:xfrm>
            <a:off x="5148494" y="3431767"/>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Knee</a:t>
            </a:r>
          </a:p>
        </p:txBody>
      </p:sp>
      <p:sp>
        <p:nvSpPr>
          <p:cNvPr id="102" name="TextBox 101">
            <a:extLst>
              <a:ext uri="{FF2B5EF4-FFF2-40B4-BE49-F238E27FC236}">
                <a16:creationId xmlns:a16="http://schemas.microsoft.com/office/drawing/2014/main" id="{654BBE84-5BC8-4B8B-A704-32FC37E4015D}"/>
              </a:ext>
            </a:extLst>
          </p:cNvPr>
          <p:cNvSpPr txBox="1"/>
          <p:nvPr/>
        </p:nvSpPr>
        <p:spPr>
          <a:xfrm>
            <a:off x="5122856" y="4069123"/>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Ankle</a:t>
            </a:r>
          </a:p>
        </p:txBody>
      </p:sp>
      <p:sp>
        <p:nvSpPr>
          <p:cNvPr id="104" name="TextBox 103">
            <a:extLst>
              <a:ext uri="{FF2B5EF4-FFF2-40B4-BE49-F238E27FC236}">
                <a16:creationId xmlns:a16="http://schemas.microsoft.com/office/drawing/2014/main" id="{548574FA-EA06-447F-8826-83ABD88E573C}"/>
              </a:ext>
            </a:extLst>
          </p:cNvPr>
          <p:cNvSpPr txBox="1"/>
          <p:nvPr/>
        </p:nvSpPr>
        <p:spPr>
          <a:xfrm>
            <a:off x="5176306" y="4258950"/>
            <a:ext cx="744615"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Foot/toes</a:t>
            </a:r>
          </a:p>
        </p:txBody>
      </p:sp>
      <p:sp>
        <p:nvSpPr>
          <p:cNvPr id="106" name="TextBox 105">
            <a:extLst>
              <a:ext uri="{FF2B5EF4-FFF2-40B4-BE49-F238E27FC236}">
                <a16:creationId xmlns:a16="http://schemas.microsoft.com/office/drawing/2014/main" id="{760E1FB6-AE3B-43D7-B5FD-660025343C31}"/>
              </a:ext>
            </a:extLst>
          </p:cNvPr>
          <p:cNvSpPr txBox="1"/>
          <p:nvPr/>
        </p:nvSpPr>
        <p:spPr>
          <a:xfrm>
            <a:off x="4772935" y="1995360"/>
            <a:ext cx="456608" cy="307777"/>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Upper back</a:t>
            </a:r>
          </a:p>
        </p:txBody>
      </p:sp>
      <p:sp>
        <p:nvSpPr>
          <p:cNvPr id="108" name="TextBox 107">
            <a:extLst>
              <a:ext uri="{FF2B5EF4-FFF2-40B4-BE49-F238E27FC236}">
                <a16:creationId xmlns:a16="http://schemas.microsoft.com/office/drawing/2014/main" id="{62F7A3B2-E7CC-40EE-BF1B-92FDD6BA46F6}"/>
              </a:ext>
            </a:extLst>
          </p:cNvPr>
          <p:cNvSpPr txBox="1"/>
          <p:nvPr/>
        </p:nvSpPr>
        <p:spPr>
          <a:xfrm>
            <a:off x="4772768" y="2458296"/>
            <a:ext cx="456608" cy="307777"/>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Lower back</a:t>
            </a:r>
          </a:p>
        </p:txBody>
      </p:sp>
      <p:sp>
        <p:nvSpPr>
          <p:cNvPr id="110" name="TextBox 109">
            <a:extLst>
              <a:ext uri="{FF2B5EF4-FFF2-40B4-BE49-F238E27FC236}">
                <a16:creationId xmlns:a16="http://schemas.microsoft.com/office/drawing/2014/main" id="{BA6783C5-36F8-4213-9E07-E36B60F94252}"/>
              </a:ext>
            </a:extLst>
          </p:cNvPr>
          <p:cNvSpPr txBox="1"/>
          <p:nvPr/>
        </p:nvSpPr>
        <p:spPr>
          <a:xfrm>
            <a:off x="4990674" y="2794721"/>
            <a:ext cx="396000" cy="200055"/>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Hip</a:t>
            </a:r>
          </a:p>
        </p:txBody>
      </p:sp>
      <p:sp>
        <p:nvSpPr>
          <p:cNvPr id="112" name="TextBox 111">
            <a:extLst>
              <a:ext uri="{FF2B5EF4-FFF2-40B4-BE49-F238E27FC236}">
                <a16:creationId xmlns:a16="http://schemas.microsoft.com/office/drawing/2014/main" id="{939072E1-7669-4E40-A2FA-D030E2FDD8D7}"/>
              </a:ext>
            </a:extLst>
          </p:cNvPr>
          <p:cNvSpPr txBox="1"/>
          <p:nvPr/>
        </p:nvSpPr>
        <p:spPr>
          <a:xfrm>
            <a:off x="4042374" y="1871608"/>
            <a:ext cx="580608" cy="200055"/>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Shoulder</a:t>
            </a:r>
          </a:p>
        </p:txBody>
      </p:sp>
      <p:sp>
        <p:nvSpPr>
          <p:cNvPr id="114" name="TextBox 113">
            <a:extLst>
              <a:ext uri="{FF2B5EF4-FFF2-40B4-BE49-F238E27FC236}">
                <a16:creationId xmlns:a16="http://schemas.microsoft.com/office/drawing/2014/main" id="{AD3E2772-EF25-4E9E-8728-2892AC20DD5B}"/>
              </a:ext>
            </a:extLst>
          </p:cNvPr>
          <p:cNvSpPr txBox="1"/>
          <p:nvPr/>
        </p:nvSpPr>
        <p:spPr>
          <a:xfrm>
            <a:off x="3974896" y="2267933"/>
            <a:ext cx="58060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Elbow</a:t>
            </a:r>
          </a:p>
        </p:txBody>
      </p:sp>
      <p:sp>
        <p:nvSpPr>
          <p:cNvPr id="116" name="TextBox 115">
            <a:extLst>
              <a:ext uri="{FF2B5EF4-FFF2-40B4-BE49-F238E27FC236}">
                <a16:creationId xmlns:a16="http://schemas.microsoft.com/office/drawing/2014/main" id="{3A1D6142-09DC-42EC-AE98-16E0EF4A9150}"/>
              </a:ext>
            </a:extLst>
          </p:cNvPr>
          <p:cNvSpPr txBox="1"/>
          <p:nvPr/>
        </p:nvSpPr>
        <p:spPr>
          <a:xfrm>
            <a:off x="3731619" y="2759821"/>
            <a:ext cx="58060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Thumb</a:t>
            </a:r>
          </a:p>
        </p:txBody>
      </p:sp>
      <p:sp>
        <p:nvSpPr>
          <p:cNvPr id="118" name="TextBox 117">
            <a:extLst>
              <a:ext uri="{FF2B5EF4-FFF2-40B4-BE49-F238E27FC236}">
                <a16:creationId xmlns:a16="http://schemas.microsoft.com/office/drawing/2014/main" id="{80FCEA60-BC11-4A04-A192-6CD0237FA62F}"/>
              </a:ext>
            </a:extLst>
          </p:cNvPr>
          <p:cNvSpPr txBox="1"/>
          <p:nvPr/>
        </p:nvSpPr>
        <p:spPr>
          <a:xfrm>
            <a:off x="4071396" y="3048406"/>
            <a:ext cx="744615"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Hand/fingers</a:t>
            </a:r>
          </a:p>
        </p:txBody>
      </p:sp>
      <p:sp>
        <p:nvSpPr>
          <p:cNvPr id="120" name="TextBox 119">
            <a:extLst>
              <a:ext uri="{FF2B5EF4-FFF2-40B4-BE49-F238E27FC236}">
                <a16:creationId xmlns:a16="http://schemas.microsoft.com/office/drawing/2014/main" id="{18D2E6F0-69A6-44AB-8779-E3F2B430AF05}"/>
              </a:ext>
            </a:extLst>
          </p:cNvPr>
          <p:cNvSpPr txBox="1"/>
          <p:nvPr/>
        </p:nvSpPr>
        <p:spPr>
          <a:xfrm>
            <a:off x="4615675" y="2796810"/>
            <a:ext cx="396000" cy="200055"/>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Hip</a:t>
            </a:r>
          </a:p>
        </p:txBody>
      </p:sp>
      <p:sp>
        <p:nvSpPr>
          <p:cNvPr id="122" name="TextBox 121">
            <a:extLst>
              <a:ext uri="{FF2B5EF4-FFF2-40B4-BE49-F238E27FC236}">
                <a16:creationId xmlns:a16="http://schemas.microsoft.com/office/drawing/2014/main" id="{15B21DCC-2EC0-44B1-A6DF-A9597C46A797}"/>
              </a:ext>
            </a:extLst>
          </p:cNvPr>
          <p:cNvSpPr txBox="1"/>
          <p:nvPr/>
        </p:nvSpPr>
        <p:spPr>
          <a:xfrm>
            <a:off x="5516649" y="2645631"/>
            <a:ext cx="580608"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Wrist</a:t>
            </a:r>
          </a:p>
        </p:txBody>
      </p:sp>
      <p:sp>
        <p:nvSpPr>
          <p:cNvPr id="124" name="TextBox 123">
            <a:extLst>
              <a:ext uri="{FF2B5EF4-FFF2-40B4-BE49-F238E27FC236}">
                <a16:creationId xmlns:a16="http://schemas.microsoft.com/office/drawing/2014/main" id="{45B67E48-85BC-43C0-8928-7B058122F551}"/>
              </a:ext>
            </a:extLst>
          </p:cNvPr>
          <p:cNvSpPr txBox="1"/>
          <p:nvPr/>
        </p:nvSpPr>
        <p:spPr>
          <a:xfrm>
            <a:off x="3903291" y="2629451"/>
            <a:ext cx="58060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Wrist</a:t>
            </a:r>
          </a:p>
        </p:txBody>
      </p:sp>
      <p:sp>
        <p:nvSpPr>
          <p:cNvPr id="126" name="TextBox 125">
            <a:extLst>
              <a:ext uri="{FF2B5EF4-FFF2-40B4-BE49-F238E27FC236}">
                <a16:creationId xmlns:a16="http://schemas.microsoft.com/office/drawing/2014/main" id="{C90672CA-E2DF-47C7-B91A-9648AD42BB0A}"/>
              </a:ext>
            </a:extLst>
          </p:cNvPr>
          <p:cNvSpPr txBox="1"/>
          <p:nvPr/>
        </p:nvSpPr>
        <p:spPr>
          <a:xfrm>
            <a:off x="4256101" y="3425198"/>
            <a:ext cx="58060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Knee</a:t>
            </a:r>
          </a:p>
        </p:txBody>
      </p:sp>
      <p:sp>
        <p:nvSpPr>
          <p:cNvPr id="1024" name="TextBox 1023">
            <a:extLst>
              <a:ext uri="{FF2B5EF4-FFF2-40B4-BE49-F238E27FC236}">
                <a16:creationId xmlns:a16="http://schemas.microsoft.com/office/drawing/2014/main" id="{70EE8F6F-E32F-4199-86C7-58274BEC8665}"/>
              </a:ext>
            </a:extLst>
          </p:cNvPr>
          <p:cNvSpPr txBox="1"/>
          <p:nvPr/>
        </p:nvSpPr>
        <p:spPr>
          <a:xfrm>
            <a:off x="4291639" y="4074367"/>
            <a:ext cx="58060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Ankle</a:t>
            </a:r>
          </a:p>
        </p:txBody>
      </p:sp>
      <p:sp>
        <p:nvSpPr>
          <p:cNvPr id="1025" name="TextBox 1024">
            <a:extLst>
              <a:ext uri="{FF2B5EF4-FFF2-40B4-BE49-F238E27FC236}">
                <a16:creationId xmlns:a16="http://schemas.microsoft.com/office/drawing/2014/main" id="{0247B4EA-8846-48E8-8027-2EA9A3FA19E4}"/>
              </a:ext>
            </a:extLst>
          </p:cNvPr>
          <p:cNvSpPr txBox="1"/>
          <p:nvPr/>
        </p:nvSpPr>
        <p:spPr>
          <a:xfrm>
            <a:off x="4062890" y="4264080"/>
            <a:ext cx="744615"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Foot/toes</a:t>
            </a:r>
          </a:p>
        </p:txBody>
      </p:sp>
      <p:sp>
        <p:nvSpPr>
          <p:cNvPr id="1027" name="Rectangle 1026">
            <a:extLst>
              <a:ext uri="{FF2B5EF4-FFF2-40B4-BE49-F238E27FC236}">
                <a16:creationId xmlns:a16="http://schemas.microsoft.com/office/drawing/2014/main" id="{0F5535AE-6607-45CB-8DEE-F3F432DAA751}"/>
              </a:ext>
            </a:extLst>
          </p:cNvPr>
          <p:cNvSpPr/>
          <p:nvPr/>
        </p:nvSpPr>
        <p:spPr>
          <a:xfrm>
            <a:off x="4390003" y="2966942"/>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Rectangle 1027">
            <a:extLst>
              <a:ext uri="{FF2B5EF4-FFF2-40B4-BE49-F238E27FC236}">
                <a16:creationId xmlns:a16="http://schemas.microsoft.com/office/drawing/2014/main" id="{32098106-A1A4-4D09-87C8-FF8E3F355F99}"/>
              </a:ext>
            </a:extLst>
          </p:cNvPr>
          <p:cNvSpPr/>
          <p:nvPr/>
        </p:nvSpPr>
        <p:spPr>
          <a:xfrm>
            <a:off x="5499064" y="2968102"/>
            <a:ext cx="108000" cy="108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2305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2EDC3-1D67-4BC9-85E6-7C17A50C24CA}"/>
              </a:ext>
            </a:extLst>
          </p:cNvPr>
          <p:cNvSpPr>
            <a:spLocks noGrp="1"/>
          </p:cNvSpPr>
          <p:nvPr>
            <p:ph type="title"/>
          </p:nvPr>
        </p:nvSpPr>
        <p:spPr/>
        <p:txBody>
          <a:bodyPr/>
          <a:lstStyle/>
          <a:p>
            <a:r>
              <a:rPr lang="ko-KR" altLang="en-US" dirty="0" err="1" smtClean="0"/>
              <a:t>건선관절염</a:t>
            </a:r>
            <a:r>
              <a:rPr lang="ko-KR" altLang="en-US" dirty="0" smtClean="0"/>
              <a:t> 분류를 위한 </a:t>
            </a:r>
            <a:r>
              <a:rPr lang="en-US" altLang="ko-KR" dirty="0" smtClean="0"/>
              <a:t>CASPAR </a:t>
            </a:r>
            <a:r>
              <a:rPr lang="ko-KR" altLang="en-US" dirty="0" smtClean="0"/>
              <a:t>분류 </a:t>
            </a:r>
            <a:endParaRPr lang="en-US" dirty="0"/>
          </a:p>
        </p:txBody>
      </p:sp>
      <p:sp>
        <p:nvSpPr>
          <p:cNvPr id="8" name="Text Placeholder 7">
            <a:extLst>
              <a:ext uri="{FF2B5EF4-FFF2-40B4-BE49-F238E27FC236}">
                <a16:creationId xmlns:a16="http://schemas.microsoft.com/office/drawing/2014/main" id="{828BEC29-7502-4427-8161-2A71A15BB97B}"/>
              </a:ext>
            </a:extLst>
          </p:cNvPr>
          <p:cNvSpPr>
            <a:spLocks noGrp="1"/>
          </p:cNvSpPr>
          <p:nvPr>
            <p:ph type="body" sz="quarter" idx="10"/>
          </p:nvPr>
        </p:nvSpPr>
        <p:spPr>
          <a:xfrm>
            <a:off x="521808" y="4834057"/>
            <a:ext cx="3997623" cy="309442"/>
          </a:xfrm>
        </p:spPr>
        <p:txBody>
          <a:bodyPr/>
          <a:lstStyle/>
          <a:p>
            <a:r>
              <a:rPr lang="en-US" sz="600" dirty="0"/>
              <a:t>CASPAR, ClASsification criteria for Psoriatic ARthritis; </a:t>
            </a:r>
            <a:r>
              <a:rPr lang="en-MY" sz="600" dirty="0"/>
              <a:t>ELISA, enzyme-linked immunosorbent assay; HCP, healthcare provider; IgG, immunoglobulin G; </a:t>
            </a:r>
            <a:r>
              <a:rPr lang="en-MY" sz="600" dirty="0" err="1"/>
              <a:t>PsA</a:t>
            </a:r>
            <a:r>
              <a:rPr lang="en-MY" sz="600" dirty="0"/>
              <a:t>, psoriatic arthritis; RF, rheumatoid factor</a:t>
            </a:r>
            <a:endParaRPr lang="en-US" sz="600" dirty="0"/>
          </a:p>
          <a:p>
            <a:endParaRPr lang="en-US" sz="600" dirty="0"/>
          </a:p>
        </p:txBody>
      </p:sp>
      <p:sp>
        <p:nvSpPr>
          <p:cNvPr id="9" name="Text Placeholder 8">
            <a:extLst>
              <a:ext uri="{FF2B5EF4-FFF2-40B4-BE49-F238E27FC236}">
                <a16:creationId xmlns:a16="http://schemas.microsoft.com/office/drawing/2014/main" id="{BFDD017B-B921-4E56-9733-7A60341A47C2}"/>
              </a:ext>
            </a:extLst>
          </p:cNvPr>
          <p:cNvSpPr>
            <a:spLocks noGrp="1"/>
          </p:cNvSpPr>
          <p:nvPr>
            <p:ph type="body" sz="quarter" idx="11"/>
          </p:nvPr>
        </p:nvSpPr>
        <p:spPr>
          <a:xfrm>
            <a:off x="4624571" y="4834058"/>
            <a:ext cx="3997621" cy="309442"/>
          </a:xfrm>
        </p:spPr>
        <p:txBody>
          <a:bodyPr>
            <a:normAutofit/>
          </a:bodyPr>
          <a:lstStyle/>
          <a:p>
            <a:r>
              <a:rPr lang="nl-NL" sz="600" dirty="0"/>
              <a:t>1. Lenman M, et al. Br J Gen Pract 2014;64(625):424-425. </a:t>
            </a:r>
            <a:r>
              <a:rPr lang="fr-FR" sz="600" dirty="0"/>
              <a:t>2. Coates LC, et al. Clin Med (Lond) 2017;17(1):65-70.</a:t>
            </a:r>
          </a:p>
          <a:p>
            <a:endParaRPr lang="nl-NL" sz="600" dirty="0"/>
          </a:p>
          <a:p>
            <a:endParaRPr lang="en-US" sz="600" dirty="0"/>
          </a:p>
          <a:p>
            <a:endParaRPr lang="fi-FI" sz="600" dirty="0"/>
          </a:p>
          <a:p>
            <a:endParaRPr lang="en-US" sz="600" dirty="0"/>
          </a:p>
        </p:txBody>
      </p:sp>
      <p:sp>
        <p:nvSpPr>
          <p:cNvPr id="11" name="TextBox 10">
            <a:extLst>
              <a:ext uri="{FF2B5EF4-FFF2-40B4-BE49-F238E27FC236}">
                <a16:creationId xmlns:a16="http://schemas.microsoft.com/office/drawing/2014/main" id="{4971CA73-4F10-4711-A323-2CE2CDEBCA39}"/>
              </a:ext>
            </a:extLst>
          </p:cNvPr>
          <p:cNvSpPr txBox="1"/>
          <p:nvPr/>
        </p:nvSpPr>
        <p:spPr>
          <a:xfrm>
            <a:off x="415000" y="4294959"/>
            <a:ext cx="4104431" cy="574516"/>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*Sensitivity=0.91; specificity=0.98.</a:t>
            </a:r>
          </a:p>
          <a:p>
            <a:pPr>
              <a:spcAft>
                <a:spcPts val="400"/>
              </a:spcAft>
            </a:pPr>
            <a:r>
              <a:rPr lang="en-US" sz="700" baseline="30000" dirty="0">
                <a:latin typeface="Arial" panose="020B0604020202020204" pitchFamily="34" charset="0"/>
                <a:cs typeface="Arial" panose="020B0604020202020204" pitchFamily="34" charset="0"/>
              </a:rPr>
              <a:t>†</a:t>
            </a:r>
            <a:r>
              <a:rPr lang="en-US" sz="700" dirty="0">
                <a:latin typeface="Arial" panose="020B0604020202020204" pitchFamily="34" charset="0"/>
                <a:cs typeface="Arial" panose="020B0604020202020204" pitchFamily="34" charset="0"/>
              </a:rPr>
              <a:t>An analytical method that is used to determine the presence and quantity of RF based on the intensity of light scattering generated by an RF immune complex (i.e., IgG-RF).</a:t>
            </a:r>
          </a:p>
          <a:p>
            <a:r>
              <a:rPr lang="en-US" sz="700" dirty="0">
                <a:latin typeface="Arial" panose="020B0604020202020204" pitchFamily="34" charset="0"/>
                <a:cs typeface="Arial" panose="020B0604020202020204" pitchFamily="34" charset="0"/>
              </a:rPr>
              <a:t>Table redrawn from Lenman M, et al.</a:t>
            </a:r>
            <a:r>
              <a:rPr lang="en-US" sz="700" baseline="30000" dirty="0">
                <a:latin typeface="Arial" panose="020B0604020202020204" pitchFamily="34" charset="0"/>
                <a:cs typeface="Arial" panose="020B0604020202020204" pitchFamily="34" charset="0"/>
              </a:rPr>
              <a:t>1</a:t>
            </a:r>
          </a:p>
        </p:txBody>
      </p:sp>
      <p:sp>
        <p:nvSpPr>
          <p:cNvPr id="5" name="Rectangle: Rounded Corners 4">
            <a:extLst>
              <a:ext uri="{FF2B5EF4-FFF2-40B4-BE49-F238E27FC236}">
                <a16:creationId xmlns:a16="http://schemas.microsoft.com/office/drawing/2014/main" id="{4E8C0E92-40FA-4FE5-9D2C-1457AE402020}"/>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sp>
        <p:nvSpPr>
          <p:cNvPr id="4" name="Rectangle: Rounded Corners 3">
            <a:extLst>
              <a:ext uri="{FF2B5EF4-FFF2-40B4-BE49-F238E27FC236}">
                <a16:creationId xmlns:a16="http://schemas.microsoft.com/office/drawing/2014/main" id="{2E659F90-1668-4353-848C-00E4AE663244}"/>
              </a:ext>
            </a:extLst>
          </p:cNvPr>
          <p:cNvSpPr/>
          <p:nvPr/>
        </p:nvSpPr>
        <p:spPr>
          <a:xfrm>
            <a:off x="4519431" y="4140710"/>
            <a:ext cx="4111098" cy="617278"/>
          </a:xfrm>
          <a:prstGeom prst="round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r>
              <a:rPr lang="en-US" altLang="ko-KR" sz="1000" dirty="0">
                <a:solidFill>
                  <a:schemeClr val="bg1"/>
                </a:solidFill>
                <a:latin typeface="Arial" panose="020B0604020202020204" pitchFamily="34" charset="0"/>
                <a:cs typeface="Arial" panose="020B0604020202020204" pitchFamily="34" charset="0"/>
              </a:rPr>
              <a:t>CASPAR </a:t>
            </a:r>
            <a:r>
              <a:rPr lang="ko-KR" altLang="en-US" sz="1000" dirty="0">
                <a:solidFill>
                  <a:schemeClr val="bg1"/>
                </a:solidFill>
                <a:latin typeface="Arial" panose="020B0604020202020204" pitchFamily="34" charset="0"/>
                <a:cs typeface="Arial" panose="020B0604020202020204" pitchFamily="34" charset="0"/>
              </a:rPr>
              <a:t>분류기준을 만족하기 위해서 환자는 염증 관절염을 반드시 갖고 있어야 하고 </a:t>
            </a:r>
            <a:r>
              <a:rPr lang="en-US" altLang="ko-KR" sz="1000" dirty="0">
                <a:solidFill>
                  <a:schemeClr val="bg1"/>
                </a:solidFill>
                <a:latin typeface="Arial" panose="020B0604020202020204" pitchFamily="34" charset="0"/>
                <a:cs typeface="Arial" panose="020B0604020202020204" pitchFamily="34" charset="0"/>
              </a:rPr>
              <a:t>(</a:t>
            </a:r>
            <a:r>
              <a:rPr lang="ko-KR" altLang="en-US" sz="1000" dirty="0">
                <a:solidFill>
                  <a:schemeClr val="bg1"/>
                </a:solidFill>
                <a:latin typeface="Arial" panose="020B0604020202020204" pitchFamily="34" charset="0"/>
                <a:cs typeface="Arial" panose="020B0604020202020204" pitchFamily="34" charset="0"/>
              </a:rPr>
              <a:t>관절</a:t>
            </a:r>
            <a:r>
              <a:rPr lang="en-US" altLang="ko-KR" sz="1000" dirty="0">
                <a:solidFill>
                  <a:schemeClr val="bg1"/>
                </a:solidFill>
                <a:latin typeface="Arial" panose="020B0604020202020204" pitchFamily="34" charset="0"/>
                <a:cs typeface="Arial" panose="020B0604020202020204" pitchFamily="34" charset="0"/>
              </a:rPr>
              <a:t>, </a:t>
            </a:r>
            <a:r>
              <a:rPr lang="ko-KR" altLang="en-US" sz="1000" dirty="0">
                <a:solidFill>
                  <a:schemeClr val="bg1"/>
                </a:solidFill>
                <a:latin typeface="Arial" panose="020B0604020202020204" pitchFamily="34" charset="0"/>
                <a:cs typeface="Arial" panose="020B0604020202020204" pitchFamily="34" charset="0"/>
              </a:rPr>
              <a:t>척추</a:t>
            </a:r>
            <a:r>
              <a:rPr lang="en-US" altLang="ko-KR" sz="1000" dirty="0">
                <a:solidFill>
                  <a:schemeClr val="bg1"/>
                </a:solidFill>
                <a:latin typeface="Arial" panose="020B0604020202020204" pitchFamily="34" charset="0"/>
                <a:cs typeface="Arial" panose="020B0604020202020204" pitchFamily="34" charset="0"/>
              </a:rPr>
              <a:t>, </a:t>
            </a:r>
            <a:r>
              <a:rPr lang="ko-KR" altLang="en-US" sz="1000" dirty="0">
                <a:solidFill>
                  <a:schemeClr val="bg1"/>
                </a:solidFill>
                <a:latin typeface="Arial" panose="020B0604020202020204" pitchFamily="34" charset="0"/>
                <a:cs typeface="Arial" panose="020B0604020202020204" pitchFamily="34" charset="0"/>
              </a:rPr>
              <a:t>또는 </a:t>
            </a:r>
            <a:r>
              <a:rPr lang="ko-KR" altLang="en-US" sz="1000" dirty="0" err="1">
                <a:solidFill>
                  <a:schemeClr val="bg1"/>
                </a:solidFill>
                <a:latin typeface="Arial" panose="020B0604020202020204" pitchFamily="34" charset="0"/>
                <a:cs typeface="Arial" panose="020B0604020202020204" pitchFamily="34" charset="0"/>
              </a:rPr>
              <a:t>부착부염</a:t>
            </a:r>
            <a:r>
              <a:rPr lang="en-US" altLang="ko-KR" sz="1000" dirty="0">
                <a:solidFill>
                  <a:schemeClr val="bg1"/>
                </a:solidFill>
                <a:latin typeface="Arial" panose="020B0604020202020204" pitchFamily="34" charset="0"/>
                <a:cs typeface="Arial" panose="020B0604020202020204" pitchFamily="34" charset="0"/>
              </a:rPr>
              <a:t>) </a:t>
            </a:r>
            <a:r>
              <a:rPr lang="ko-KR" altLang="en-US" sz="1000" dirty="0" smtClean="0">
                <a:solidFill>
                  <a:schemeClr val="bg1"/>
                </a:solidFill>
                <a:latin typeface="Arial" panose="020B0604020202020204" pitchFamily="34" charset="0"/>
                <a:cs typeface="Arial" panose="020B0604020202020204" pitchFamily="34" charset="0"/>
              </a:rPr>
              <a:t>점수가 </a:t>
            </a:r>
            <a:r>
              <a:rPr lang="en-US" altLang="ko-KR" sz="1000" dirty="0" smtClean="0">
                <a:solidFill>
                  <a:schemeClr val="bg1"/>
                </a:solidFill>
                <a:latin typeface="Arial" panose="020B0604020202020204" pitchFamily="34" charset="0"/>
                <a:cs typeface="Arial" panose="020B0604020202020204" pitchFamily="34" charset="0"/>
              </a:rPr>
              <a:t>3</a:t>
            </a:r>
            <a:r>
              <a:rPr lang="ko-KR" altLang="en-US" sz="1000" dirty="0">
                <a:solidFill>
                  <a:schemeClr val="bg1"/>
                </a:solidFill>
                <a:latin typeface="Arial" panose="020B0604020202020204" pitchFamily="34" charset="0"/>
                <a:cs typeface="Arial" panose="020B0604020202020204" pitchFamily="34" charset="0"/>
              </a:rPr>
              <a:t>점 </a:t>
            </a:r>
            <a:r>
              <a:rPr lang="ko-KR" altLang="en-US" sz="1000" dirty="0" smtClean="0">
                <a:solidFill>
                  <a:schemeClr val="bg1"/>
                </a:solidFill>
                <a:latin typeface="Arial" panose="020B0604020202020204" pitchFamily="34" charset="0"/>
                <a:cs typeface="Arial" panose="020B0604020202020204" pitchFamily="34" charset="0"/>
              </a:rPr>
              <a:t>이상이어야 한다</a:t>
            </a:r>
            <a:r>
              <a:rPr lang="en-US" altLang="ko-KR" sz="1000" dirty="0" smtClean="0">
                <a:solidFill>
                  <a:schemeClr val="bg1"/>
                </a:solidFill>
                <a:latin typeface="Arial" panose="020B0604020202020204" pitchFamily="34" charset="0"/>
                <a:cs typeface="Arial" panose="020B0604020202020204" pitchFamily="34" charset="0"/>
              </a:rPr>
              <a:t>.</a:t>
            </a:r>
            <a:endParaRPr lang="en-US" sz="1000" b="1" dirty="0">
              <a:solidFill>
                <a:schemeClr val="bg1"/>
              </a:solidFill>
              <a:latin typeface="Arial" panose="020B0604020202020204" pitchFamily="34" charset="0"/>
              <a:cs typeface="Arial" panose="020B0604020202020204" pitchFamily="34" charset="0"/>
            </a:endParaRPr>
          </a:p>
        </p:txBody>
      </p:sp>
      <p:pic>
        <p:nvPicPr>
          <p:cNvPr id="2050" name="Picture 2" descr="https://cdn.docdocdoc.co.kr/news/photo/201509/182053_64792_073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624" y="1080686"/>
            <a:ext cx="4309892" cy="306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3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71939-6857-4EEA-8994-517ECE6642A2}"/>
              </a:ext>
            </a:extLst>
          </p:cNvPr>
          <p:cNvSpPr>
            <a:spLocks noGrp="1"/>
          </p:cNvSpPr>
          <p:nvPr>
            <p:ph type="title"/>
          </p:nvPr>
        </p:nvSpPr>
        <p:spPr/>
        <p:txBody>
          <a:bodyPr/>
          <a:lstStyle/>
          <a:p>
            <a:r>
              <a:rPr lang="ko-KR" altLang="en-US" dirty="0" err="1" smtClean="0"/>
              <a:t>건선관절염</a:t>
            </a:r>
            <a:r>
              <a:rPr lang="ko-KR" altLang="en-US" dirty="0" smtClean="0"/>
              <a:t> </a:t>
            </a:r>
            <a:r>
              <a:rPr lang="en-US" altLang="ko-KR" dirty="0" smtClean="0"/>
              <a:t>vs </a:t>
            </a:r>
            <a:r>
              <a:rPr lang="ko-KR" altLang="en-US" dirty="0" smtClean="0"/>
              <a:t>류마티스관절염</a:t>
            </a:r>
            <a:r>
              <a:rPr lang="en-US" dirty="0" smtClean="0"/>
              <a:t>: </a:t>
            </a:r>
            <a:r>
              <a:rPr lang="ko-KR" altLang="en-US" dirty="0" err="1" smtClean="0"/>
              <a:t>임상양상</a:t>
            </a:r>
            <a:r>
              <a:rPr lang="en-US" altLang="ko-KR" dirty="0" smtClean="0"/>
              <a:t>, </a:t>
            </a:r>
            <a:r>
              <a:rPr lang="ko-KR" altLang="en-US" dirty="0" smtClean="0"/>
              <a:t>혈액검사</a:t>
            </a:r>
            <a:r>
              <a:rPr lang="en-US" altLang="ko-KR" dirty="0" smtClean="0"/>
              <a:t>, </a:t>
            </a:r>
            <a:r>
              <a:rPr lang="ko-KR" altLang="en-US" dirty="0" smtClean="0"/>
              <a:t>영상 소견에서의 차이</a:t>
            </a:r>
            <a:r>
              <a:rPr lang="en-US" baseline="30000" dirty="0" smtClean="0"/>
              <a:t>1</a:t>
            </a:r>
            <a:r>
              <a:rPr lang="en-US" dirty="0" smtClean="0"/>
              <a:t> </a:t>
            </a:r>
            <a:endParaRPr lang="en-US" dirty="0"/>
          </a:p>
        </p:txBody>
      </p:sp>
      <p:sp>
        <p:nvSpPr>
          <p:cNvPr id="4" name="Text Placeholder 3">
            <a:extLst>
              <a:ext uri="{FF2B5EF4-FFF2-40B4-BE49-F238E27FC236}">
                <a16:creationId xmlns:a16="http://schemas.microsoft.com/office/drawing/2014/main" id="{FE90C349-B148-49CF-BB15-E7C0196C8656}"/>
              </a:ext>
            </a:extLst>
          </p:cNvPr>
          <p:cNvSpPr>
            <a:spLocks noGrp="1"/>
          </p:cNvSpPr>
          <p:nvPr>
            <p:ph type="body" sz="quarter" idx="10"/>
          </p:nvPr>
        </p:nvSpPr>
        <p:spPr>
          <a:xfrm>
            <a:off x="521808" y="4732338"/>
            <a:ext cx="3997623" cy="411161"/>
          </a:xfrm>
        </p:spPr>
        <p:txBody>
          <a:bodyPr>
            <a:normAutofit/>
          </a:bodyPr>
          <a:lstStyle/>
          <a:p>
            <a:r>
              <a:rPr lang="en-US" dirty="0"/>
              <a:t>HLA, human leukocyte antigen; IL, interleukin; PsA, psoriatic arthritis; RA, rheumatoid arthritis; RF, rheumatoid factor</a:t>
            </a:r>
          </a:p>
        </p:txBody>
      </p:sp>
      <p:sp>
        <p:nvSpPr>
          <p:cNvPr id="5" name="Text Placeholder 4">
            <a:extLst>
              <a:ext uri="{FF2B5EF4-FFF2-40B4-BE49-F238E27FC236}">
                <a16:creationId xmlns:a16="http://schemas.microsoft.com/office/drawing/2014/main" id="{E5820DC4-0582-4C0D-BA8D-8CCA60D5FAF3}"/>
              </a:ext>
            </a:extLst>
          </p:cNvPr>
          <p:cNvSpPr>
            <a:spLocks noGrp="1"/>
          </p:cNvSpPr>
          <p:nvPr>
            <p:ph type="body" sz="quarter" idx="11"/>
          </p:nvPr>
        </p:nvSpPr>
        <p:spPr>
          <a:xfrm>
            <a:off x="4624571" y="4732339"/>
            <a:ext cx="3997621" cy="411161"/>
          </a:xfrm>
        </p:spPr>
        <p:txBody>
          <a:bodyPr>
            <a:normAutofit/>
          </a:bodyPr>
          <a:lstStyle/>
          <a:p>
            <a:r>
              <a:rPr lang="en-US" dirty="0"/>
              <a:t>1. Merola JF, et al. RMD Open 2018;4(2):e000656.</a:t>
            </a:r>
          </a:p>
          <a:p>
            <a:endParaRPr lang="en-US" dirty="0"/>
          </a:p>
        </p:txBody>
      </p:sp>
      <p:sp>
        <p:nvSpPr>
          <p:cNvPr id="6" name="Rectangle: Rounded Corners 5">
            <a:extLst>
              <a:ext uri="{FF2B5EF4-FFF2-40B4-BE49-F238E27FC236}">
                <a16:creationId xmlns:a16="http://schemas.microsoft.com/office/drawing/2014/main" id="{C9E89786-5994-41F3-B452-7BD2B28D64BB}"/>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sp>
        <p:nvSpPr>
          <p:cNvPr id="10" name="TextBox 9">
            <a:extLst>
              <a:ext uri="{FF2B5EF4-FFF2-40B4-BE49-F238E27FC236}">
                <a16:creationId xmlns:a16="http://schemas.microsoft.com/office/drawing/2014/main" id="{795D32B3-25F8-44F7-9100-CFDE11052D6B}"/>
              </a:ext>
            </a:extLst>
          </p:cNvPr>
          <p:cNvSpPr txBox="1"/>
          <p:nvPr/>
        </p:nvSpPr>
        <p:spPr>
          <a:xfrm>
            <a:off x="6597082" y="4101126"/>
            <a:ext cx="2546917" cy="553998"/>
          </a:xfrm>
          <a:prstGeom prst="rect">
            <a:avLst/>
          </a:prstGeom>
          <a:noFill/>
        </p:spPr>
        <p:txBody>
          <a:bodyPr wrap="square">
            <a:spAutoFit/>
          </a:bodyPr>
          <a:lstStyle/>
          <a:p>
            <a:r>
              <a:rPr lang="en-US" sz="600" i="0" kern="0" dirty="0">
                <a:effectLst/>
                <a:latin typeface="Arial" panose="020B0604020202020204" pitchFamily="34" charset="0"/>
                <a:cs typeface="Arial" panose="020B0604020202020204" pitchFamily="34" charset="0"/>
              </a:rPr>
              <a:t>*A positive RF test does not necessarily exclude PsA</a:t>
            </a:r>
            <a:r>
              <a:rPr lang="en-US" sz="600" kern="0" dirty="0">
                <a:latin typeface="Arial" panose="020B0604020202020204" pitchFamily="34" charset="0"/>
                <a:cs typeface="Arial" panose="020B0604020202020204" pitchFamily="34" charset="0"/>
              </a:rPr>
              <a:t>. </a:t>
            </a:r>
            <a:endParaRPr lang="en-US" sz="600" i="0" kern="0" dirty="0">
              <a:effectLst/>
              <a:latin typeface="Arial" panose="020B0604020202020204" pitchFamily="34" charset="0"/>
              <a:cs typeface="Arial" panose="020B0604020202020204" pitchFamily="34" charset="0"/>
            </a:endParaRPr>
          </a:p>
          <a:p>
            <a:r>
              <a:rPr lang="en-US" sz="600" i="0" kern="0" dirty="0">
                <a:effectLst/>
                <a:latin typeface="Arial" panose="020B0604020202020204" pitchFamily="34" charset="0"/>
                <a:cs typeface="Arial" panose="020B0604020202020204" pitchFamily="34" charset="0"/>
              </a:rPr>
              <a:t>The greater number of symbols (+, ++, +++) indicates a more common characteristic.</a:t>
            </a:r>
          </a:p>
          <a:p>
            <a:r>
              <a:rPr lang="en-US" sz="600" i="0" kern="0" dirty="0">
                <a:effectLst/>
                <a:latin typeface="Arial" panose="020B0604020202020204" pitchFamily="34" charset="0"/>
                <a:cs typeface="Arial" panose="020B0604020202020204" pitchFamily="34" charset="0"/>
              </a:rPr>
              <a:t>The dash (–) indicates that the characteristic is not common.</a:t>
            </a:r>
          </a:p>
          <a:p>
            <a:r>
              <a:rPr lang="en-US" sz="600" dirty="0">
                <a:latin typeface="Arial" panose="020B0604020202020204" pitchFamily="34" charset="0"/>
                <a:cs typeface="Arial" panose="020B0604020202020204" pitchFamily="34" charset="0"/>
              </a:rPr>
              <a:t>Table redrawn from Merola JF, et al.</a:t>
            </a:r>
            <a:r>
              <a:rPr lang="en-US" sz="600" baseline="30000" dirty="0">
                <a:latin typeface="Arial" panose="020B0604020202020204" pitchFamily="34" charset="0"/>
                <a:cs typeface="Arial" panose="020B0604020202020204" pitchFamily="34" charset="0"/>
              </a:rPr>
              <a:t>1</a:t>
            </a:r>
          </a:p>
        </p:txBody>
      </p:sp>
      <p:graphicFrame>
        <p:nvGraphicFramePr>
          <p:cNvPr id="9" name="object 29">
            <a:extLst>
              <a:ext uri="{FF2B5EF4-FFF2-40B4-BE49-F238E27FC236}">
                <a16:creationId xmlns:a16="http://schemas.microsoft.com/office/drawing/2014/main" id="{18538CA6-E2B4-42B9-B029-0D8C5AF6C78D}"/>
              </a:ext>
            </a:extLst>
          </p:cNvPr>
          <p:cNvGraphicFramePr>
            <a:graphicFrameLocks noGrp="1"/>
          </p:cNvGraphicFramePr>
          <p:nvPr>
            <p:extLst>
              <p:ext uri="{D42A27DB-BD31-4B8C-83A1-F6EECF244321}">
                <p14:modId xmlns:p14="http://schemas.microsoft.com/office/powerpoint/2010/main" val="1080569897"/>
              </p:ext>
            </p:extLst>
          </p:nvPr>
        </p:nvGraphicFramePr>
        <p:xfrm>
          <a:off x="1908698" y="1221373"/>
          <a:ext cx="4688384" cy="3533455"/>
        </p:xfrm>
        <a:graphic>
          <a:graphicData uri="http://schemas.openxmlformats.org/drawingml/2006/table">
            <a:tbl>
              <a:tblPr firstRow="1" bandRow="1">
                <a:tableStyleId>{5940675A-B579-460E-94D1-54222C63F5DA}</a:tableStyleId>
              </a:tblPr>
              <a:tblGrid>
                <a:gridCol w="3173922">
                  <a:extLst>
                    <a:ext uri="{9D8B030D-6E8A-4147-A177-3AD203B41FA5}">
                      <a16:colId xmlns:a16="http://schemas.microsoft.com/office/drawing/2014/main" val="20000"/>
                    </a:ext>
                  </a:extLst>
                </a:gridCol>
                <a:gridCol w="780947">
                  <a:extLst>
                    <a:ext uri="{9D8B030D-6E8A-4147-A177-3AD203B41FA5}">
                      <a16:colId xmlns:a16="http://schemas.microsoft.com/office/drawing/2014/main" val="20001"/>
                    </a:ext>
                  </a:extLst>
                </a:gridCol>
                <a:gridCol w="733515">
                  <a:extLst>
                    <a:ext uri="{9D8B030D-6E8A-4147-A177-3AD203B41FA5}">
                      <a16:colId xmlns:a16="http://schemas.microsoft.com/office/drawing/2014/main" val="20002"/>
                    </a:ext>
                  </a:extLst>
                </a:gridCol>
              </a:tblGrid>
              <a:tr h="168325">
                <a:tc>
                  <a:txBody>
                    <a:bodyPr/>
                    <a:lstStyle/>
                    <a:p>
                      <a:pPr marL="55880">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주된 특성</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223520">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건선</a:t>
                      </a:r>
                      <a:r>
                        <a:rPr lang="en-US" altLang="ko-KR" sz="1100" b="1" dirty="0" smtClean="0">
                          <a:solidFill>
                            <a:srgbClr val="231F20"/>
                          </a:solidFill>
                          <a:latin typeface="Arial" panose="020B0604020202020204" pitchFamily="34" charset="0"/>
                          <a:cs typeface="Arial" panose="020B0604020202020204" pitchFamily="34" charset="0"/>
                        </a:rPr>
                        <a:t/>
                      </a:r>
                      <a:br>
                        <a:rPr lang="en-US" altLang="ko-KR" sz="1100" b="1" dirty="0" smtClean="0">
                          <a:solidFill>
                            <a:srgbClr val="231F20"/>
                          </a:solidFill>
                          <a:latin typeface="Arial" panose="020B0604020202020204" pitchFamily="34" charset="0"/>
                          <a:cs typeface="Arial" panose="020B0604020202020204" pitchFamily="34" charset="0"/>
                        </a:rPr>
                      </a:br>
                      <a:r>
                        <a:rPr lang="ko-KR" altLang="en-US" sz="1100" b="1" dirty="0" smtClean="0">
                          <a:solidFill>
                            <a:srgbClr val="231F20"/>
                          </a:solidFill>
                          <a:latin typeface="Arial" panose="020B0604020202020204" pitchFamily="34" charset="0"/>
                          <a:cs typeface="Arial" panose="020B0604020202020204" pitchFamily="34" charset="0"/>
                        </a:rPr>
                        <a:t>관절염</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32715">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류마티스관절염</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8325">
                <a:tc gridSpan="3">
                  <a:txBody>
                    <a:bodyPr/>
                    <a:lstStyle/>
                    <a:p>
                      <a:pPr marL="55880">
                        <a:lnSpc>
                          <a:spcPct val="100000"/>
                        </a:lnSpc>
                      </a:pPr>
                      <a:r>
                        <a:rPr lang="ko-KR" altLang="en-US" sz="1100" b="1" dirty="0" err="1" smtClean="0">
                          <a:solidFill>
                            <a:srgbClr val="231F20"/>
                          </a:solidFill>
                          <a:latin typeface="Arial" panose="020B0604020202020204" pitchFamily="34" charset="0"/>
                          <a:cs typeface="Arial" panose="020B0604020202020204" pitchFamily="34" charset="0"/>
                        </a:rPr>
                        <a:t>임상양상</a:t>
                      </a:r>
                      <a:r>
                        <a:rPr lang="ko-KR" altLang="en-US" sz="1100" b="1" dirty="0" smtClean="0">
                          <a:solidFill>
                            <a:srgbClr val="231F20"/>
                          </a:solidFill>
                          <a:latin typeface="Arial" panose="020B0604020202020204" pitchFamily="34" charset="0"/>
                          <a:cs typeface="Arial" panose="020B0604020202020204" pitchFamily="34" charset="0"/>
                        </a:rPr>
                        <a:t> </a:t>
                      </a:r>
                      <a:endParaRPr sz="1100" b="1"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accent2">
                        <a:lumMod val="20000"/>
                        <a:lumOff val="80000"/>
                      </a:schemeClr>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68325">
                <a:tc>
                  <a:txBody>
                    <a:bodyPr/>
                    <a:lstStyle/>
                    <a:p>
                      <a:pPr marL="144780">
                        <a:lnSpc>
                          <a:spcPct val="100000"/>
                        </a:lnSpc>
                      </a:pPr>
                      <a:r>
                        <a:rPr lang="ko-KR" altLang="en-US" sz="1100" dirty="0" smtClean="0">
                          <a:solidFill>
                            <a:srgbClr val="231F20"/>
                          </a:solidFill>
                          <a:latin typeface="Arial" panose="020B0604020202020204" pitchFamily="34" charset="0"/>
                          <a:cs typeface="Arial" panose="020B0604020202020204" pitchFamily="34" charset="0"/>
                        </a:rPr>
                        <a:t>건선</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3520">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271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3"/>
                  </a:ext>
                </a:extLst>
              </a:tr>
              <a:tr h="168325">
                <a:tc>
                  <a:txBody>
                    <a:bodyPr/>
                    <a:lstStyle/>
                    <a:p>
                      <a:pPr marL="144145">
                        <a:lnSpc>
                          <a:spcPct val="100000"/>
                        </a:lnSpc>
                      </a:pPr>
                      <a:r>
                        <a:rPr lang="ko-KR" altLang="en-US" sz="1100" dirty="0" err="1" smtClean="0">
                          <a:solidFill>
                            <a:srgbClr val="231F20"/>
                          </a:solidFill>
                          <a:latin typeface="Arial" panose="020B0604020202020204" pitchFamily="34" charset="0"/>
                          <a:cs typeface="Arial" panose="020B0604020202020204" pitchFamily="34" charset="0"/>
                        </a:rPr>
                        <a:t>원위</a:t>
                      </a:r>
                      <a:r>
                        <a:rPr lang="ko-KR" altLang="en-US" sz="1100" dirty="0" smtClean="0">
                          <a:solidFill>
                            <a:srgbClr val="231F20"/>
                          </a:solidFill>
                          <a:latin typeface="Arial" panose="020B0604020202020204" pitchFamily="34" charset="0"/>
                          <a:cs typeface="Arial" panose="020B0604020202020204" pitchFamily="34" charset="0"/>
                        </a:rPr>
                        <a:t> </a:t>
                      </a:r>
                      <a:r>
                        <a:rPr lang="ko-KR" altLang="en-US" sz="1100" dirty="0" err="1" smtClean="0">
                          <a:solidFill>
                            <a:srgbClr val="231F20"/>
                          </a:solidFill>
                          <a:latin typeface="Arial" panose="020B0604020202020204" pitchFamily="34" charset="0"/>
                          <a:cs typeface="Arial" panose="020B0604020202020204" pitchFamily="34" charset="0"/>
                        </a:rPr>
                        <a:t>지절간</a:t>
                      </a:r>
                      <a:r>
                        <a:rPr lang="ko-KR" altLang="en-US" sz="1100" dirty="0" smtClean="0">
                          <a:solidFill>
                            <a:srgbClr val="231F20"/>
                          </a:solidFill>
                          <a:latin typeface="Arial" panose="020B0604020202020204" pitchFamily="34" charset="0"/>
                          <a:cs typeface="Arial" panose="020B0604020202020204" pitchFamily="34" charset="0"/>
                        </a:rPr>
                        <a:t> 관절 </a:t>
                      </a:r>
                      <a:r>
                        <a:rPr lang="en-US" altLang="ko-KR" sz="1100" dirty="0" smtClean="0">
                          <a:solidFill>
                            <a:srgbClr val="231F20"/>
                          </a:solidFill>
                          <a:latin typeface="Arial" panose="020B0604020202020204" pitchFamily="34" charset="0"/>
                          <a:cs typeface="Arial" panose="020B0604020202020204" pitchFamily="34" charset="0"/>
                        </a:rPr>
                        <a:t>(DIP)</a:t>
                      </a:r>
                      <a:r>
                        <a:rPr lang="en-US" altLang="ko-KR" sz="1100" baseline="0" dirty="0" smtClean="0">
                          <a:solidFill>
                            <a:srgbClr val="231F20"/>
                          </a:solidFill>
                          <a:latin typeface="Arial" panose="020B0604020202020204" pitchFamily="34" charset="0"/>
                          <a:cs typeface="Arial" panose="020B0604020202020204" pitchFamily="34" charset="0"/>
                        </a:rPr>
                        <a:t> </a:t>
                      </a:r>
                      <a:r>
                        <a:rPr lang="ko-KR" altLang="en-US" sz="1100" baseline="0" dirty="0" smtClean="0">
                          <a:solidFill>
                            <a:srgbClr val="231F20"/>
                          </a:solidFill>
                          <a:latin typeface="Arial" panose="020B0604020202020204" pitchFamily="34" charset="0"/>
                          <a:cs typeface="Arial" panose="020B0604020202020204" pitchFamily="34" charset="0"/>
                        </a:rPr>
                        <a:t>침범 </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288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2080">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8"/>
                  </a:ext>
                </a:extLst>
              </a:tr>
              <a:tr h="168325">
                <a:tc>
                  <a:txBody>
                    <a:bodyPr/>
                    <a:lstStyle/>
                    <a:p>
                      <a:pPr marL="144145">
                        <a:lnSpc>
                          <a:spcPct val="100000"/>
                        </a:lnSpc>
                      </a:pPr>
                      <a:r>
                        <a:rPr lang="ko-KR" altLang="en-US" sz="1100" dirty="0" smtClean="0">
                          <a:solidFill>
                            <a:srgbClr val="231F20"/>
                          </a:solidFill>
                          <a:latin typeface="Arial" panose="020B0604020202020204" pitchFamily="34" charset="0"/>
                          <a:cs typeface="Arial" panose="020B0604020202020204" pitchFamily="34" charset="0"/>
                        </a:rPr>
                        <a:t>척추 침범</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288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144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11"/>
                  </a:ext>
                </a:extLst>
              </a:tr>
              <a:tr h="168325">
                <a:tc>
                  <a:txBody>
                    <a:bodyPr/>
                    <a:lstStyle/>
                    <a:p>
                      <a:pPr marL="143510">
                        <a:lnSpc>
                          <a:spcPct val="100000"/>
                        </a:lnSpc>
                      </a:pPr>
                      <a:r>
                        <a:rPr lang="ko-KR" altLang="en-US" sz="1100" dirty="0" err="1" smtClean="0">
                          <a:solidFill>
                            <a:srgbClr val="231F20"/>
                          </a:solidFill>
                          <a:latin typeface="Arial" panose="020B0604020202020204" pitchFamily="34" charset="0"/>
                          <a:cs typeface="Arial" panose="020B0604020202020204" pitchFamily="34" charset="0"/>
                        </a:rPr>
                        <a:t>부착부염</a:t>
                      </a:r>
                      <a:r>
                        <a:rPr lang="ko-KR" altLang="en-US" sz="1100" dirty="0" smtClean="0">
                          <a:solidFill>
                            <a:srgbClr val="231F20"/>
                          </a:solidFill>
                          <a:latin typeface="Arial" panose="020B0604020202020204" pitchFamily="34" charset="0"/>
                          <a:cs typeface="Arial" panose="020B0604020202020204" pitchFamily="34" charset="0"/>
                        </a:rPr>
                        <a:t> </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2250">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144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13"/>
                  </a:ext>
                </a:extLst>
              </a:tr>
              <a:tr h="168325">
                <a:tc>
                  <a:txBody>
                    <a:bodyPr/>
                    <a:lstStyle/>
                    <a:p>
                      <a:pPr marL="143510">
                        <a:lnSpc>
                          <a:spcPct val="100000"/>
                        </a:lnSpc>
                      </a:pPr>
                      <a:r>
                        <a:rPr lang="ko-KR" altLang="en-US" sz="1100" dirty="0" smtClean="0">
                          <a:solidFill>
                            <a:srgbClr val="231F20"/>
                          </a:solidFill>
                          <a:latin typeface="Arial" panose="020B0604020202020204" pitchFamily="34" charset="0"/>
                          <a:cs typeface="Arial" panose="020B0604020202020204" pitchFamily="34" charset="0"/>
                        </a:rPr>
                        <a:t>손발톱 </a:t>
                      </a:r>
                      <a:r>
                        <a:rPr lang="ko-KR" altLang="en-US" sz="1100" dirty="0" err="1" smtClean="0">
                          <a:solidFill>
                            <a:srgbClr val="231F20"/>
                          </a:solidFill>
                          <a:latin typeface="Arial" panose="020B0604020202020204" pitchFamily="34" charset="0"/>
                          <a:cs typeface="Arial" panose="020B0604020202020204" pitchFamily="34" charset="0"/>
                        </a:rPr>
                        <a:t>이상증</a:t>
                      </a:r>
                      <a:r>
                        <a:rPr lang="ko-KR" altLang="en-US" sz="1100" dirty="0" smtClean="0">
                          <a:solidFill>
                            <a:srgbClr val="231F20"/>
                          </a:solidFill>
                          <a:latin typeface="Arial" panose="020B0604020202020204" pitchFamily="34" charset="0"/>
                          <a:cs typeface="Arial" panose="020B0604020202020204" pitchFamily="34" charset="0"/>
                        </a:rPr>
                        <a:t> </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222250">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3144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168325">
                <a:tc gridSpan="3">
                  <a:txBody>
                    <a:bodyPr/>
                    <a:lstStyle/>
                    <a:p>
                      <a:pPr marL="53975">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혈액검사</a:t>
                      </a:r>
                      <a:endParaRPr sz="1100" b="1"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accent3">
                        <a:lumMod val="20000"/>
                        <a:lumOff val="80000"/>
                      </a:schemeClr>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68325">
                <a:tc>
                  <a:txBody>
                    <a:bodyPr/>
                    <a:lstStyle/>
                    <a:p>
                      <a:pPr marL="142875">
                        <a:lnSpc>
                          <a:spcPct val="100000"/>
                        </a:lnSpc>
                      </a:pPr>
                      <a:r>
                        <a:rPr lang="ko-KR" altLang="en-US" sz="1100" dirty="0" err="1" smtClean="0">
                          <a:solidFill>
                            <a:srgbClr val="231F20"/>
                          </a:solidFill>
                          <a:latin typeface="Arial" panose="020B0604020202020204" pitchFamily="34" charset="0"/>
                          <a:cs typeface="Arial" panose="020B0604020202020204" pitchFamily="34" charset="0"/>
                        </a:rPr>
                        <a:t>류마티스</a:t>
                      </a:r>
                      <a:r>
                        <a:rPr lang="ko-KR" altLang="en-US" sz="1100" dirty="0" smtClean="0">
                          <a:solidFill>
                            <a:srgbClr val="231F20"/>
                          </a:solidFill>
                          <a:latin typeface="Arial" panose="020B0604020202020204" pitchFamily="34" charset="0"/>
                          <a:cs typeface="Arial" panose="020B0604020202020204" pitchFamily="34" charset="0"/>
                        </a:rPr>
                        <a:t> 인자</a:t>
                      </a:r>
                      <a:r>
                        <a:rPr lang="en-SG" sz="1100" dirty="0" smtClean="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R="15875" algn="ctr">
                        <a:lnSpc>
                          <a:spcPct val="100000"/>
                        </a:lnSpc>
                      </a:pPr>
                      <a:r>
                        <a:rPr lang="en-SG"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810">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21"/>
                  </a:ext>
                </a:extLst>
              </a:tr>
              <a:tr h="168325">
                <a:tc>
                  <a:txBody>
                    <a:bodyPr/>
                    <a:lstStyle/>
                    <a:p>
                      <a:pPr marL="142240">
                        <a:lnSpc>
                          <a:spcPct val="100000"/>
                        </a:lnSpc>
                      </a:pPr>
                      <a:r>
                        <a:rPr sz="1100" dirty="0">
                          <a:solidFill>
                            <a:srgbClr val="231F20"/>
                          </a:solidFill>
                          <a:latin typeface="Arial" panose="020B0604020202020204" pitchFamily="34" charset="0"/>
                          <a:cs typeface="Arial" panose="020B0604020202020204" pitchFamily="34" charset="0"/>
                        </a:rPr>
                        <a:t>IL-17A-driven</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097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27"/>
                  </a:ext>
                </a:extLst>
              </a:tr>
              <a:tr h="168325">
                <a:tc>
                  <a:txBody>
                    <a:bodyPr/>
                    <a:lstStyle/>
                    <a:p>
                      <a:pPr marL="142240">
                        <a:lnSpc>
                          <a:spcPct val="100000"/>
                        </a:lnSpc>
                      </a:pPr>
                      <a:r>
                        <a:rPr sz="1100" dirty="0">
                          <a:solidFill>
                            <a:srgbClr val="231F20"/>
                          </a:solidFill>
                          <a:latin typeface="Arial" panose="020B0604020202020204" pitchFamily="34" charset="0"/>
                          <a:cs typeface="Arial" panose="020B0604020202020204" pitchFamily="34" charset="0"/>
                        </a:rPr>
                        <a:t>IL-12/23-driven</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097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28"/>
                  </a:ext>
                </a:extLst>
              </a:tr>
              <a:tr h="168325">
                <a:tc>
                  <a:txBody>
                    <a:bodyPr/>
                    <a:lstStyle/>
                    <a:p>
                      <a:pPr marL="142240">
                        <a:lnSpc>
                          <a:spcPct val="100000"/>
                        </a:lnSpc>
                      </a:pPr>
                      <a:r>
                        <a:rPr sz="1100" dirty="0">
                          <a:solidFill>
                            <a:srgbClr val="231F20"/>
                          </a:solidFill>
                          <a:latin typeface="Arial" panose="020B0604020202020204" pitchFamily="34" charset="0"/>
                          <a:cs typeface="Arial" panose="020B0604020202020204" pitchFamily="34" charset="0"/>
                        </a:rPr>
                        <a:t>IL-6-driven</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R="17145" algn="ctr">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9"/>
                  </a:ext>
                </a:extLst>
              </a:tr>
              <a:tr h="168325">
                <a:tc gridSpan="3">
                  <a:txBody>
                    <a:bodyPr/>
                    <a:lstStyle/>
                    <a:p>
                      <a:pPr marL="53340">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영상검사</a:t>
                      </a:r>
                      <a:endParaRPr sz="1100" b="1"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rgbClr val="FFFFC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30"/>
                  </a:ext>
                </a:extLst>
              </a:tr>
              <a:tr h="168325">
                <a:tc>
                  <a:txBody>
                    <a:bodyPr/>
                    <a:lstStyle/>
                    <a:p>
                      <a:pPr marL="142240">
                        <a:lnSpc>
                          <a:spcPct val="100000"/>
                        </a:lnSpc>
                      </a:pPr>
                      <a:r>
                        <a:rPr sz="1100" dirty="0">
                          <a:solidFill>
                            <a:srgbClr val="231F20"/>
                          </a:solidFill>
                          <a:latin typeface="Arial" panose="020B0604020202020204" pitchFamily="34" charset="0"/>
                          <a:cs typeface="Arial" panose="020B0604020202020204" pitchFamily="34" charset="0"/>
                        </a:rPr>
                        <a:t>Pencil-in-cup </a:t>
                      </a:r>
                      <a:r>
                        <a:rPr lang="ko-KR" altLang="en-US" sz="1100" dirty="0" smtClean="0">
                          <a:solidFill>
                            <a:srgbClr val="231F20"/>
                          </a:solidFill>
                          <a:latin typeface="Arial" panose="020B0604020202020204" pitchFamily="34" charset="0"/>
                          <a:cs typeface="Arial" panose="020B0604020202020204" pitchFamily="34" charset="0"/>
                        </a:rPr>
                        <a:t>변형</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7940" algn="ctr">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31"/>
                  </a:ext>
                </a:extLst>
              </a:tr>
              <a:tr h="168325">
                <a:tc>
                  <a:txBody>
                    <a:bodyPr/>
                    <a:lstStyle/>
                    <a:p>
                      <a:pPr marL="142240">
                        <a:lnSpc>
                          <a:spcPct val="100000"/>
                        </a:lnSpc>
                      </a:pPr>
                      <a:r>
                        <a:rPr lang="ko-KR" altLang="en-US" sz="1100" dirty="0" smtClean="0">
                          <a:solidFill>
                            <a:srgbClr val="231F20"/>
                          </a:solidFill>
                          <a:latin typeface="Arial" panose="020B0604020202020204" pitchFamily="34" charset="0"/>
                          <a:cs typeface="Arial" panose="020B0604020202020204" pitchFamily="34" charset="0"/>
                        </a:rPr>
                        <a:t>강직 </a:t>
                      </a:r>
                      <a:r>
                        <a:rPr lang="en-US" altLang="ko-KR" sz="1100" dirty="0" smtClean="0">
                          <a:solidFill>
                            <a:srgbClr val="231F20"/>
                          </a:solidFill>
                          <a:latin typeface="Arial" panose="020B0604020202020204" pitchFamily="34" charset="0"/>
                          <a:cs typeface="Arial" panose="020B0604020202020204" pitchFamily="34" charset="0"/>
                        </a:rPr>
                        <a:t>(</a:t>
                      </a:r>
                      <a:r>
                        <a:rPr sz="1100" dirty="0" err="1" smtClean="0">
                          <a:solidFill>
                            <a:srgbClr val="231F20"/>
                          </a:solidFill>
                          <a:latin typeface="Arial" panose="020B0604020202020204" pitchFamily="34" charset="0"/>
                          <a:cs typeface="Arial" panose="020B0604020202020204" pitchFamily="34" charset="0"/>
                        </a:rPr>
                        <a:t>Ankylosis</a:t>
                      </a:r>
                      <a:r>
                        <a:rPr lang="en-US" sz="1100" dirty="0" smtClean="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7305" algn="ctr">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32"/>
                  </a:ext>
                </a:extLst>
              </a:tr>
              <a:tr h="168325">
                <a:tc>
                  <a:txBody>
                    <a:bodyPr/>
                    <a:lstStyle/>
                    <a:p>
                      <a:pPr marL="142240">
                        <a:lnSpc>
                          <a:spcPct val="100000"/>
                        </a:lnSpc>
                      </a:pPr>
                      <a:r>
                        <a:rPr lang="ko-KR" altLang="en-US" sz="1100" dirty="0" smtClean="0">
                          <a:solidFill>
                            <a:srgbClr val="231F20"/>
                          </a:solidFill>
                          <a:latin typeface="Arial" panose="020B0604020202020204" pitchFamily="34" charset="0"/>
                          <a:cs typeface="Arial" panose="020B0604020202020204" pitchFamily="34" charset="0"/>
                        </a:rPr>
                        <a:t>뼈 증식 </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2097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3017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34"/>
                  </a:ext>
                </a:extLst>
              </a:tr>
              <a:tr h="168325">
                <a:tc>
                  <a:txBody>
                    <a:bodyPr/>
                    <a:lstStyle/>
                    <a:p>
                      <a:pPr marL="141605">
                        <a:lnSpc>
                          <a:spcPct val="100000"/>
                        </a:lnSpc>
                      </a:pPr>
                      <a:r>
                        <a:rPr lang="ko-KR" altLang="en-US" sz="1100" dirty="0" err="1" smtClean="0">
                          <a:solidFill>
                            <a:srgbClr val="231F20"/>
                          </a:solidFill>
                          <a:latin typeface="Arial" panose="020B0604020202020204" pitchFamily="34" charset="0"/>
                          <a:cs typeface="Arial" panose="020B0604020202020204" pitchFamily="34" charset="0"/>
                        </a:rPr>
                        <a:t>원위</a:t>
                      </a:r>
                      <a:r>
                        <a:rPr lang="ko-KR" altLang="en-US" sz="1100" dirty="0" smtClean="0">
                          <a:solidFill>
                            <a:srgbClr val="231F20"/>
                          </a:solidFill>
                          <a:latin typeface="Arial" panose="020B0604020202020204" pitchFamily="34" charset="0"/>
                          <a:cs typeface="Arial" panose="020B0604020202020204" pitchFamily="34" charset="0"/>
                        </a:rPr>
                        <a:t> </a:t>
                      </a:r>
                      <a:r>
                        <a:rPr lang="ko-KR" altLang="en-US" sz="1100" dirty="0" err="1" smtClean="0">
                          <a:solidFill>
                            <a:srgbClr val="231F20"/>
                          </a:solidFill>
                          <a:latin typeface="Arial" panose="020B0604020202020204" pitchFamily="34" charset="0"/>
                          <a:cs typeface="Arial" panose="020B0604020202020204" pitchFamily="34" charset="0"/>
                        </a:rPr>
                        <a:t>지절간</a:t>
                      </a:r>
                      <a:r>
                        <a:rPr lang="ko-KR" altLang="en-US" sz="1100" dirty="0" smtClean="0">
                          <a:solidFill>
                            <a:srgbClr val="231F20"/>
                          </a:solidFill>
                          <a:latin typeface="Arial" panose="020B0604020202020204" pitchFamily="34" charset="0"/>
                          <a:cs typeface="Arial" panose="020B0604020202020204" pitchFamily="34" charset="0"/>
                        </a:rPr>
                        <a:t> 관절 </a:t>
                      </a:r>
                      <a:r>
                        <a:rPr lang="en-US" altLang="ko-KR" sz="1100" dirty="0" smtClean="0">
                          <a:solidFill>
                            <a:srgbClr val="231F20"/>
                          </a:solidFill>
                          <a:latin typeface="Arial" panose="020B0604020202020204" pitchFamily="34" charset="0"/>
                          <a:cs typeface="Arial" panose="020B0604020202020204" pitchFamily="34" charset="0"/>
                        </a:rPr>
                        <a:t>(DIP) </a:t>
                      </a:r>
                      <a:r>
                        <a:rPr lang="ko-KR" altLang="en-US" sz="1100" dirty="0" smtClean="0">
                          <a:solidFill>
                            <a:srgbClr val="231F20"/>
                          </a:solidFill>
                          <a:latin typeface="Arial" panose="020B0604020202020204" pitchFamily="34" charset="0"/>
                          <a:cs typeface="Arial" panose="020B0604020202020204" pitchFamily="34" charset="0"/>
                        </a:rPr>
                        <a:t>침범</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220345">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2953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9"/>
                  </a:ext>
                </a:extLst>
              </a:tr>
              <a:tr h="168325">
                <a:tc gridSpan="3">
                  <a:txBody>
                    <a:bodyPr/>
                    <a:lstStyle/>
                    <a:p>
                      <a:pPr marL="52705">
                        <a:lnSpc>
                          <a:spcPct val="100000"/>
                        </a:lnSpc>
                      </a:pPr>
                      <a:r>
                        <a:rPr lang="ko-KR" altLang="en-US" sz="1100" b="1" dirty="0" smtClean="0">
                          <a:solidFill>
                            <a:srgbClr val="231F20"/>
                          </a:solidFill>
                          <a:latin typeface="Arial" panose="020B0604020202020204" pitchFamily="34" charset="0"/>
                          <a:cs typeface="Arial" panose="020B0604020202020204" pitchFamily="34" charset="0"/>
                        </a:rPr>
                        <a:t>유전 </a:t>
                      </a:r>
                      <a:endParaRPr sz="1100" b="1"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rgbClr val="EBF3E5"/>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40"/>
                  </a:ext>
                </a:extLst>
              </a:tr>
              <a:tr h="168325">
                <a:tc>
                  <a:txBody>
                    <a:bodyPr/>
                    <a:lstStyle/>
                    <a:p>
                      <a:pPr marL="141605">
                        <a:lnSpc>
                          <a:spcPct val="100000"/>
                        </a:lnSpc>
                      </a:pPr>
                      <a:r>
                        <a:rPr sz="1100" dirty="0">
                          <a:solidFill>
                            <a:srgbClr val="231F20"/>
                          </a:solidFill>
                          <a:latin typeface="Arial" panose="020B0604020202020204" pitchFamily="34" charset="0"/>
                          <a:cs typeface="Arial" panose="020B0604020202020204" pitchFamily="34" charset="0"/>
                        </a:rPr>
                        <a:t>HLA-B27 alleles</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26034" algn="ctr">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12953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41"/>
                  </a:ext>
                </a:extLst>
              </a:tr>
              <a:tr h="168325">
                <a:tc>
                  <a:txBody>
                    <a:bodyPr/>
                    <a:lstStyle/>
                    <a:p>
                      <a:pPr marL="141605">
                        <a:lnSpc>
                          <a:spcPct val="100000"/>
                        </a:lnSpc>
                      </a:pPr>
                      <a:r>
                        <a:rPr sz="1100" dirty="0">
                          <a:solidFill>
                            <a:srgbClr val="231F20"/>
                          </a:solidFill>
                          <a:latin typeface="Arial" panose="020B0604020202020204" pitchFamily="34" charset="0"/>
                          <a:cs typeface="Arial" panose="020B0604020202020204" pitchFamily="34" charset="0"/>
                        </a:rPr>
                        <a:t>HLA-DRB1 alleles</a:t>
                      </a:r>
                      <a:endParaRPr sz="1100" dirty="0">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R="19050" algn="ctr">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29539">
                        <a:lnSpc>
                          <a:spcPct val="100000"/>
                        </a:lnSpc>
                      </a:pPr>
                      <a:r>
                        <a:rPr sz="1100" dirty="0">
                          <a:solidFill>
                            <a:srgbClr val="231F20"/>
                          </a:solidFill>
                          <a:latin typeface="Arial" panose="020B0604020202020204" pitchFamily="34" charset="0"/>
                          <a:cs typeface="Arial" panose="020B0604020202020204" pitchFamily="34" charset="0"/>
                        </a:rPr>
                        <a:t>++</a:t>
                      </a:r>
                      <a:endParaRPr sz="1100" dirty="0">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2"/>
                  </a:ext>
                </a:extLst>
              </a:tr>
            </a:tbl>
          </a:graphicData>
        </a:graphic>
      </p:graphicFrame>
      <p:sp>
        <p:nvSpPr>
          <p:cNvPr id="16" name="TextBox 15">
            <a:extLst>
              <a:ext uri="{FF2B5EF4-FFF2-40B4-BE49-F238E27FC236}">
                <a16:creationId xmlns:a16="http://schemas.microsoft.com/office/drawing/2014/main" id="{6F6F6546-24F3-44F5-9E62-61477771D96D}"/>
              </a:ext>
            </a:extLst>
          </p:cNvPr>
          <p:cNvSpPr txBox="1"/>
          <p:nvPr/>
        </p:nvSpPr>
        <p:spPr>
          <a:xfrm>
            <a:off x="7070060" y="1114642"/>
            <a:ext cx="1570703" cy="300082"/>
          </a:xfrm>
          <a:prstGeom prst="rect">
            <a:avLst/>
          </a:prstGeom>
          <a:noFill/>
        </p:spPr>
        <p:txBody>
          <a:bodyPr wrap="square">
            <a:spAutoFit/>
          </a:bodyPr>
          <a:lstStyle/>
          <a:p>
            <a:endParaRPr lang="en-US" dirty="0"/>
          </a:p>
        </p:txBody>
      </p:sp>
      <p:sp>
        <p:nvSpPr>
          <p:cNvPr id="24" name="TextBox 23">
            <a:extLst>
              <a:ext uri="{FF2B5EF4-FFF2-40B4-BE49-F238E27FC236}">
                <a16:creationId xmlns:a16="http://schemas.microsoft.com/office/drawing/2014/main" id="{8CAD84A0-F168-46AD-AF55-FEC326389DDE}"/>
              </a:ext>
            </a:extLst>
          </p:cNvPr>
          <p:cNvSpPr txBox="1"/>
          <p:nvPr/>
        </p:nvSpPr>
        <p:spPr>
          <a:xfrm>
            <a:off x="463914" y="1709476"/>
            <a:ext cx="1548580" cy="30008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1148918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EAB38-F4C7-4683-9E83-B180D3F2BCFE}"/>
              </a:ext>
            </a:extLst>
          </p:cNvPr>
          <p:cNvSpPr>
            <a:spLocks noGrp="1"/>
          </p:cNvSpPr>
          <p:nvPr>
            <p:ph type="title"/>
          </p:nvPr>
        </p:nvSpPr>
        <p:spPr/>
        <p:txBody>
          <a:bodyPr/>
          <a:lstStyle/>
          <a:p>
            <a:r>
              <a:rPr lang="ko-KR" altLang="en-US" dirty="0" err="1" smtClean="0"/>
              <a:t>건선관절염</a:t>
            </a:r>
            <a:r>
              <a:rPr lang="ko-KR" altLang="en-US" dirty="0" smtClean="0"/>
              <a:t> </a:t>
            </a:r>
            <a:r>
              <a:rPr lang="en-US" altLang="ko-KR" dirty="0" smtClean="0"/>
              <a:t>vs </a:t>
            </a:r>
            <a:r>
              <a:rPr lang="ko-KR" altLang="en-US" dirty="0" smtClean="0"/>
              <a:t>류마티스관절염</a:t>
            </a:r>
            <a:r>
              <a:rPr lang="en-US" dirty="0" smtClean="0"/>
              <a:t>: </a:t>
            </a:r>
            <a:r>
              <a:rPr lang="ko-KR" altLang="en-US" dirty="0" smtClean="0"/>
              <a:t>손에서 관절의 분포 </a:t>
            </a:r>
            <a:endParaRPr lang="en-US" dirty="0"/>
          </a:p>
        </p:txBody>
      </p:sp>
      <p:sp>
        <p:nvSpPr>
          <p:cNvPr id="4" name="Text Placeholder 3">
            <a:extLst>
              <a:ext uri="{FF2B5EF4-FFF2-40B4-BE49-F238E27FC236}">
                <a16:creationId xmlns:a16="http://schemas.microsoft.com/office/drawing/2014/main" id="{5704A312-ABE3-4757-B6D3-307B1E06B1A2}"/>
              </a:ext>
            </a:extLst>
          </p:cNvPr>
          <p:cNvSpPr>
            <a:spLocks noGrp="1"/>
          </p:cNvSpPr>
          <p:nvPr>
            <p:ph type="body" sz="quarter" idx="10"/>
          </p:nvPr>
        </p:nvSpPr>
        <p:spPr>
          <a:xfrm>
            <a:off x="521808" y="4732338"/>
            <a:ext cx="3113567" cy="411161"/>
          </a:xfrm>
        </p:spPr>
        <p:txBody>
          <a:bodyPr/>
          <a:lstStyle/>
          <a:p>
            <a:r>
              <a:rPr lang="en-US" sz="600" dirty="0"/>
              <a:t>PsA, psoriatic arthritis; RA, rheumatoid arthritis</a:t>
            </a:r>
          </a:p>
          <a:p>
            <a:endParaRPr lang="en-US" sz="600" dirty="0"/>
          </a:p>
          <a:p>
            <a:endParaRPr lang="en-US" sz="600" dirty="0"/>
          </a:p>
        </p:txBody>
      </p:sp>
      <p:sp>
        <p:nvSpPr>
          <p:cNvPr id="5" name="Text Placeholder 4">
            <a:extLst>
              <a:ext uri="{FF2B5EF4-FFF2-40B4-BE49-F238E27FC236}">
                <a16:creationId xmlns:a16="http://schemas.microsoft.com/office/drawing/2014/main" id="{F673B4CD-C30F-4B4C-8D3E-67DB9E1B1773}"/>
              </a:ext>
            </a:extLst>
          </p:cNvPr>
          <p:cNvSpPr>
            <a:spLocks noGrp="1"/>
          </p:cNvSpPr>
          <p:nvPr>
            <p:ph type="body" sz="quarter" idx="11"/>
          </p:nvPr>
        </p:nvSpPr>
        <p:spPr>
          <a:xfrm>
            <a:off x="3635375" y="4732339"/>
            <a:ext cx="4986817" cy="411161"/>
          </a:xfrm>
        </p:spPr>
        <p:txBody>
          <a:bodyPr>
            <a:normAutofit/>
          </a:bodyPr>
          <a:lstStyle/>
          <a:p>
            <a:r>
              <a:rPr lang="en-US" sz="600" dirty="0"/>
              <a:t>1. Khalidi NA, et al. Arthritis: A diagnostic approach. In: O’Neill J, ed. </a:t>
            </a:r>
            <a:r>
              <a:rPr lang="en-US" sz="600" i="1" dirty="0"/>
              <a:t>Essential Imaging in Rheumatology.</a:t>
            </a:r>
            <a:r>
              <a:rPr lang="en-US" sz="600" dirty="0"/>
              <a:t> New York, NY: Springer; 2015:33-44. 2. Resnik CS, et al. Arthritis. In: Hodler J, von Schulthess GK, Zollikofer CL, eds. </a:t>
            </a:r>
            <a:r>
              <a:rPr lang="en-US" sz="600" i="1" dirty="0"/>
              <a:t>Musculoskeletal Diseases 2013–2016.</a:t>
            </a:r>
            <a:r>
              <a:rPr lang="en-US" sz="600" dirty="0"/>
              <a:t> Zurich, Switzerland: Springer-Verlag; 2013:97-101. </a:t>
            </a:r>
          </a:p>
          <a:p>
            <a:endParaRPr lang="en-US" sz="600" i="1" dirty="0"/>
          </a:p>
          <a:p>
            <a:endParaRPr lang="en-US" sz="600" dirty="0"/>
          </a:p>
        </p:txBody>
      </p:sp>
      <p:pic>
        <p:nvPicPr>
          <p:cNvPr id="12" name="Picture 11" descr="A picture containing drawing&#10;&#10;Description automatically generated">
            <a:extLst>
              <a:ext uri="{FF2B5EF4-FFF2-40B4-BE49-F238E27FC236}">
                <a16:creationId xmlns:a16="http://schemas.microsoft.com/office/drawing/2014/main" id="{D6A90CB1-965D-44F3-8F10-39332CC20E9A}"/>
              </a:ext>
            </a:extLst>
          </p:cNvPr>
          <p:cNvPicPr>
            <a:picLocks noChangeAspect="1"/>
          </p:cNvPicPr>
          <p:nvPr/>
        </p:nvPicPr>
        <p:blipFill>
          <a:blip r:embed="rId3"/>
          <a:stretch>
            <a:fillRect/>
          </a:stretch>
        </p:blipFill>
        <p:spPr>
          <a:xfrm>
            <a:off x="4499841" y="1224476"/>
            <a:ext cx="2121561" cy="3116658"/>
          </a:xfrm>
          <a:prstGeom prst="rect">
            <a:avLst/>
          </a:prstGeom>
        </p:spPr>
      </p:pic>
      <p:sp>
        <p:nvSpPr>
          <p:cNvPr id="13" name="Oval 12">
            <a:extLst>
              <a:ext uri="{FF2B5EF4-FFF2-40B4-BE49-F238E27FC236}">
                <a16:creationId xmlns:a16="http://schemas.microsoft.com/office/drawing/2014/main" id="{6314F0C6-C888-4256-B707-036C72E0BE18}"/>
              </a:ext>
            </a:extLst>
          </p:cNvPr>
          <p:cNvSpPr/>
          <p:nvPr/>
        </p:nvSpPr>
        <p:spPr>
          <a:xfrm>
            <a:off x="4525146" y="1991607"/>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4" name="Oval 13">
            <a:extLst>
              <a:ext uri="{FF2B5EF4-FFF2-40B4-BE49-F238E27FC236}">
                <a16:creationId xmlns:a16="http://schemas.microsoft.com/office/drawing/2014/main" id="{3A6F415E-223A-4D4B-B3A4-862C544060A3}"/>
              </a:ext>
            </a:extLst>
          </p:cNvPr>
          <p:cNvSpPr/>
          <p:nvPr/>
        </p:nvSpPr>
        <p:spPr>
          <a:xfrm>
            <a:off x="4897603" y="15323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FA23EF4D-2530-49B0-988A-5F6538EE771B}"/>
              </a:ext>
            </a:extLst>
          </p:cNvPr>
          <p:cNvSpPr/>
          <p:nvPr/>
        </p:nvSpPr>
        <p:spPr>
          <a:xfrm>
            <a:off x="4926722" y="2010380"/>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6" name="Oval 15">
            <a:extLst>
              <a:ext uri="{FF2B5EF4-FFF2-40B4-BE49-F238E27FC236}">
                <a16:creationId xmlns:a16="http://schemas.microsoft.com/office/drawing/2014/main" id="{84FFD56D-77D2-49B1-8CF5-1920B0EF5F65}"/>
              </a:ext>
            </a:extLst>
          </p:cNvPr>
          <p:cNvSpPr/>
          <p:nvPr/>
        </p:nvSpPr>
        <p:spPr>
          <a:xfrm>
            <a:off x="5011979" y="26208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3AC042F8-7377-4000-9640-A6F2E6864A23}"/>
              </a:ext>
            </a:extLst>
          </p:cNvPr>
          <p:cNvSpPr/>
          <p:nvPr/>
        </p:nvSpPr>
        <p:spPr>
          <a:xfrm>
            <a:off x="5363003" y="1459967"/>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8" name="Oval 17">
            <a:extLst>
              <a:ext uri="{FF2B5EF4-FFF2-40B4-BE49-F238E27FC236}">
                <a16:creationId xmlns:a16="http://schemas.microsoft.com/office/drawing/2014/main" id="{B6540465-D0CC-4D80-B17D-E5698BC58A0D}"/>
              </a:ext>
            </a:extLst>
          </p:cNvPr>
          <p:cNvSpPr/>
          <p:nvPr/>
        </p:nvSpPr>
        <p:spPr>
          <a:xfrm>
            <a:off x="5891355" y="155718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524E9503-5DEA-4779-8953-D7335BD37DF8}"/>
              </a:ext>
            </a:extLst>
          </p:cNvPr>
          <p:cNvSpPr/>
          <p:nvPr/>
        </p:nvSpPr>
        <p:spPr>
          <a:xfrm>
            <a:off x="5825671" y="196039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0" name="Oval 19">
            <a:extLst>
              <a:ext uri="{FF2B5EF4-FFF2-40B4-BE49-F238E27FC236}">
                <a16:creationId xmlns:a16="http://schemas.microsoft.com/office/drawing/2014/main" id="{E48F7B90-DA8C-4F8B-9777-EA9E9B510EAD}"/>
              </a:ext>
            </a:extLst>
          </p:cNvPr>
          <p:cNvSpPr/>
          <p:nvPr/>
        </p:nvSpPr>
        <p:spPr>
          <a:xfrm>
            <a:off x="6250717" y="264948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61" name="Picture 60" descr="A picture containing drawing&#10;&#10;Description automatically generated">
            <a:extLst>
              <a:ext uri="{FF2B5EF4-FFF2-40B4-BE49-F238E27FC236}">
                <a16:creationId xmlns:a16="http://schemas.microsoft.com/office/drawing/2014/main" id="{48356153-36C4-420B-A230-F454B0631504}"/>
              </a:ext>
            </a:extLst>
          </p:cNvPr>
          <p:cNvPicPr>
            <a:picLocks noChangeAspect="1"/>
          </p:cNvPicPr>
          <p:nvPr/>
        </p:nvPicPr>
        <p:blipFill>
          <a:blip r:embed="rId3"/>
          <a:stretch>
            <a:fillRect/>
          </a:stretch>
        </p:blipFill>
        <p:spPr>
          <a:xfrm>
            <a:off x="6709099" y="1224476"/>
            <a:ext cx="2121561" cy="3116658"/>
          </a:xfrm>
          <a:prstGeom prst="rect">
            <a:avLst/>
          </a:prstGeom>
        </p:spPr>
      </p:pic>
      <p:sp>
        <p:nvSpPr>
          <p:cNvPr id="62" name="Oval 61">
            <a:extLst>
              <a:ext uri="{FF2B5EF4-FFF2-40B4-BE49-F238E27FC236}">
                <a16:creationId xmlns:a16="http://schemas.microsoft.com/office/drawing/2014/main" id="{3A466127-19E1-44A5-BAE6-B260E2223161}"/>
              </a:ext>
            </a:extLst>
          </p:cNvPr>
          <p:cNvSpPr/>
          <p:nvPr/>
        </p:nvSpPr>
        <p:spPr>
          <a:xfrm>
            <a:off x="6802560" y="2306098"/>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4" name="Oval 63">
            <a:extLst>
              <a:ext uri="{FF2B5EF4-FFF2-40B4-BE49-F238E27FC236}">
                <a16:creationId xmlns:a16="http://schemas.microsoft.com/office/drawing/2014/main" id="{9D06355D-4D20-4DC2-824D-09FC8DE98E80}"/>
              </a:ext>
            </a:extLst>
          </p:cNvPr>
          <p:cNvSpPr/>
          <p:nvPr/>
        </p:nvSpPr>
        <p:spPr>
          <a:xfrm>
            <a:off x="7135980" y="2010380"/>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5" name="Oval 64">
            <a:extLst>
              <a:ext uri="{FF2B5EF4-FFF2-40B4-BE49-F238E27FC236}">
                <a16:creationId xmlns:a16="http://schemas.microsoft.com/office/drawing/2014/main" id="{A973B30B-E44B-4B1B-A72F-8F6BC0B340CE}"/>
              </a:ext>
            </a:extLst>
          </p:cNvPr>
          <p:cNvSpPr/>
          <p:nvPr/>
        </p:nvSpPr>
        <p:spPr>
          <a:xfrm>
            <a:off x="7214861" y="2626857"/>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6" name="Oval 65">
            <a:extLst>
              <a:ext uri="{FF2B5EF4-FFF2-40B4-BE49-F238E27FC236}">
                <a16:creationId xmlns:a16="http://schemas.microsoft.com/office/drawing/2014/main" id="{963009D1-727B-4E0D-BAA8-2572281AF93A}"/>
              </a:ext>
            </a:extLst>
          </p:cNvPr>
          <p:cNvSpPr/>
          <p:nvPr/>
        </p:nvSpPr>
        <p:spPr>
          <a:xfrm>
            <a:off x="7590310" y="1950844"/>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7" name="Oval 66">
            <a:extLst>
              <a:ext uri="{FF2B5EF4-FFF2-40B4-BE49-F238E27FC236}">
                <a16:creationId xmlns:a16="http://schemas.microsoft.com/office/drawing/2014/main" id="{349EE683-ABF2-429C-9217-480845B433A0}"/>
              </a:ext>
            </a:extLst>
          </p:cNvPr>
          <p:cNvSpPr/>
          <p:nvPr/>
        </p:nvSpPr>
        <p:spPr>
          <a:xfrm>
            <a:off x="6931426" y="2782805"/>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8" name="Oval 67">
            <a:extLst>
              <a:ext uri="{FF2B5EF4-FFF2-40B4-BE49-F238E27FC236}">
                <a16:creationId xmlns:a16="http://schemas.microsoft.com/office/drawing/2014/main" id="{EE62DBC2-700B-43CB-8D32-6A8B150A7592}"/>
              </a:ext>
            </a:extLst>
          </p:cNvPr>
          <p:cNvSpPr/>
          <p:nvPr/>
        </p:nvSpPr>
        <p:spPr>
          <a:xfrm>
            <a:off x="8034929" y="1960398"/>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69" name="Oval 68">
            <a:extLst>
              <a:ext uri="{FF2B5EF4-FFF2-40B4-BE49-F238E27FC236}">
                <a16:creationId xmlns:a16="http://schemas.microsoft.com/office/drawing/2014/main" id="{CC9AD52D-4E73-4081-B593-CFA3BB8CB107}"/>
              </a:ext>
            </a:extLst>
          </p:cNvPr>
          <p:cNvSpPr/>
          <p:nvPr/>
        </p:nvSpPr>
        <p:spPr>
          <a:xfrm>
            <a:off x="8459975" y="2649494"/>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2" name="Oval 21">
            <a:extLst>
              <a:ext uri="{FF2B5EF4-FFF2-40B4-BE49-F238E27FC236}">
                <a16:creationId xmlns:a16="http://schemas.microsoft.com/office/drawing/2014/main" id="{5827B274-4C24-43A3-BBFE-0EB61A519359}"/>
              </a:ext>
            </a:extLst>
          </p:cNvPr>
          <p:cNvSpPr/>
          <p:nvPr/>
        </p:nvSpPr>
        <p:spPr>
          <a:xfrm>
            <a:off x="7597842" y="2588879"/>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3" name="Oval 22">
            <a:extLst>
              <a:ext uri="{FF2B5EF4-FFF2-40B4-BE49-F238E27FC236}">
                <a16:creationId xmlns:a16="http://schemas.microsoft.com/office/drawing/2014/main" id="{F2579F7B-0573-4074-8651-7AC7E315E081}"/>
              </a:ext>
            </a:extLst>
          </p:cNvPr>
          <p:cNvSpPr/>
          <p:nvPr/>
        </p:nvSpPr>
        <p:spPr>
          <a:xfrm>
            <a:off x="7936704" y="2638177"/>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4" name="Oval 23">
            <a:extLst>
              <a:ext uri="{FF2B5EF4-FFF2-40B4-BE49-F238E27FC236}">
                <a16:creationId xmlns:a16="http://schemas.microsoft.com/office/drawing/2014/main" id="{15E98C1A-A1BC-4EC4-89CD-28094A0ADE38}"/>
              </a:ext>
            </a:extLst>
          </p:cNvPr>
          <p:cNvSpPr/>
          <p:nvPr/>
        </p:nvSpPr>
        <p:spPr>
          <a:xfrm>
            <a:off x="8286929" y="3115519"/>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F5D84A11-4364-4CC6-81EC-F918E4A7E447}"/>
              </a:ext>
            </a:extLst>
          </p:cNvPr>
          <p:cNvSpPr/>
          <p:nvPr/>
        </p:nvSpPr>
        <p:spPr>
          <a:xfrm>
            <a:off x="7181729" y="3410646"/>
            <a:ext cx="972000" cy="97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24" name="object 5">
            <a:extLst>
              <a:ext uri="{FF2B5EF4-FFF2-40B4-BE49-F238E27FC236}">
                <a16:creationId xmlns:a16="http://schemas.microsoft.com/office/drawing/2014/main" id="{67E58EDB-AAB1-41F0-AF90-FF8BD192679C}"/>
              </a:ext>
            </a:extLst>
          </p:cNvPr>
          <p:cNvSpPr txBox="1"/>
          <p:nvPr/>
        </p:nvSpPr>
        <p:spPr>
          <a:xfrm>
            <a:off x="8058477" y="4060544"/>
            <a:ext cx="468000" cy="184666"/>
          </a:xfrm>
          <a:prstGeom prst="rect">
            <a:avLst/>
          </a:prstGeom>
        </p:spPr>
        <p:txBody>
          <a:bodyPr vert="horz" wrap="square" lIns="0" tIns="0" rIns="0" bIns="0" rtlCol="0">
            <a:spAutoFit/>
          </a:bodyPr>
          <a:lstStyle/>
          <a:p>
            <a:pPr marL="12700" algn="ctr">
              <a:lnSpc>
                <a:spcPct val="100000"/>
              </a:lnSpc>
            </a:pPr>
            <a:r>
              <a:rPr sz="1200" b="1" kern="0" dirty="0">
                <a:latin typeface="Arial" panose="020B0604020202020204" pitchFamily="34" charset="0"/>
                <a:cs typeface="Arial" panose="020B0604020202020204" pitchFamily="34" charset="0"/>
              </a:rPr>
              <a:t>RA</a:t>
            </a:r>
            <a:endParaRPr sz="1200" kern="0" dirty="0">
              <a:latin typeface="Arial" panose="020B0604020202020204" pitchFamily="34" charset="0"/>
              <a:cs typeface="Arial" panose="020B0604020202020204" pitchFamily="34" charset="0"/>
            </a:endParaRPr>
          </a:p>
        </p:txBody>
      </p:sp>
      <p:sp>
        <p:nvSpPr>
          <p:cNvPr id="226" name="object 37">
            <a:extLst>
              <a:ext uri="{FF2B5EF4-FFF2-40B4-BE49-F238E27FC236}">
                <a16:creationId xmlns:a16="http://schemas.microsoft.com/office/drawing/2014/main" id="{699B4CA2-927B-455D-B3F0-4AA0A1D9E66B}"/>
              </a:ext>
            </a:extLst>
          </p:cNvPr>
          <p:cNvSpPr txBox="1"/>
          <p:nvPr/>
        </p:nvSpPr>
        <p:spPr>
          <a:xfrm>
            <a:off x="5770593" y="4063712"/>
            <a:ext cx="468000" cy="184666"/>
          </a:xfrm>
          <a:prstGeom prst="rect">
            <a:avLst/>
          </a:prstGeom>
        </p:spPr>
        <p:txBody>
          <a:bodyPr vert="horz" wrap="square" lIns="0" tIns="0" rIns="0" bIns="0" rtlCol="0">
            <a:spAutoFit/>
          </a:bodyPr>
          <a:lstStyle/>
          <a:p>
            <a:pPr marL="12700" algn="ctr">
              <a:lnSpc>
                <a:spcPct val="100000"/>
              </a:lnSpc>
            </a:pPr>
            <a:r>
              <a:rPr sz="1200" b="1" kern="0" dirty="0">
                <a:latin typeface="Arial" panose="020B0604020202020204" pitchFamily="34" charset="0"/>
                <a:cs typeface="Arial" panose="020B0604020202020204" pitchFamily="34" charset="0"/>
              </a:rPr>
              <a:t>PsA</a:t>
            </a:r>
            <a:endParaRPr sz="1200" kern="0" dirty="0">
              <a:latin typeface="Arial" panose="020B0604020202020204" pitchFamily="34" charset="0"/>
              <a:cs typeface="Arial" panose="020B0604020202020204" pitchFamily="34" charset="0"/>
            </a:endParaRPr>
          </a:p>
        </p:txBody>
      </p:sp>
      <p:sp>
        <p:nvSpPr>
          <p:cNvPr id="232" name="Rectangle: Rounded Corners 231">
            <a:extLst>
              <a:ext uri="{FF2B5EF4-FFF2-40B4-BE49-F238E27FC236}">
                <a16:creationId xmlns:a16="http://schemas.microsoft.com/office/drawing/2014/main" id="{8C3D65A2-2087-4EBE-A1A0-F24ACE4C3EDC}"/>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sp>
        <p:nvSpPr>
          <p:cNvPr id="234" name="TextBox 233">
            <a:extLst>
              <a:ext uri="{FF2B5EF4-FFF2-40B4-BE49-F238E27FC236}">
                <a16:creationId xmlns:a16="http://schemas.microsoft.com/office/drawing/2014/main" id="{52E14CD3-C778-499D-AB0B-A1A2F9059203}"/>
              </a:ext>
            </a:extLst>
          </p:cNvPr>
          <p:cNvSpPr txBox="1"/>
          <p:nvPr/>
        </p:nvSpPr>
        <p:spPr>
          <a:xfrm>
            <a:off x="521808" y="4610352"/>
            <a:ext cx="2126616" cy="184666"/>
          </a:xfrm>
          <a:prstGeom prst="rect">
            <a:avLst/>
          </a:prstGeom>
          <a:noFill/>
        </p:spPr>
        <p:txBody>
          <a:bodyPr wrap="square">
            <a:spAutoFit/>
          </a:bodyPr>
          <a:lstStyle/>
          <a:p>
            <a:r>
              <a:rPr lang="en-US" sz="600" dirty="0">
                <a:latin typeface="Arial" panose="020B0604020202020204" pitchFamily="34" charset="0"/>
                <a:cs typeface="Arial" panose="020B0604020202020204" pitchFamily="34" charset="0"/>
              </a:rPr>
              <a:t>Figure redrawn from Khalidi NA, et al.</a:t>
            </a:r>
            <a:r>
              <a:rPr lang="en-US" sz="600" baseline="30000" dirty="0">
                <a:latin typeface="Arial" panose="020B0604020202020204" pitchFamily="34" charset="0"/>
                <a:cs typeface="Arial" panose="020B0604020202020204" pitchFamily="34" charset="0"/>
              </a:rPr>
              <a:t>1</a:t>
            </a:r>
          </a:p>
        </p:txBody>
      </p:sp>
      <p:grpSp>
        <p:nvGrpSpPr>
          <p:cNvPr id="21" name="Group 20">
            <a:extLst>
              <a:ext uri="{FF2B5EF4-FFF2-40B4-BE49-F238E27FC236}">
                <a16:creationId xmlns:a16="http://schemas.microsoft.com/office/drawing/2014/main" id="{641794AB-C5DA-4E51-ACA1-1628ACF6963E}"/>
              </a:ext>
            </a:extLst>
          </p:cNvPr>
          <p:cNvGrpSpPr/>
          <p:nvPr/>
        </p:nvGrpSpPr>
        <p:grpSpPr>
          <a:xfrm>
            <a:off x="-224115" y="1059721"/>
            <a:ext cx="4667550" cy="3571296"/>
            <a:chOff x="-224115" y="1059721"/>
            <a:chExt cx="4667550" cy="3571296"/>
          </a:xfrm>
        </p:grpSpPr>
        <p:sp>
          <p:nvSpPr>
            <p:cNvPr id="100" name="TextBox 99">
              <a:extLst>
                <a:ext uri="{FF2B5EF4-FFF2-40B4-BE49-F238E27FC236}">
                  <a16:creationId xmlns:a16="http://schemas.microsoft.com/office/drawing/2014/main" id="{157E1728-59FA-464C-8430-885F228BBA90}"/>
                </a:ext>
              </a:extLst>
            </p:cNvPr>
            <p:cNvSpPr txBox="1"/>
            <p:nvPr/>
          </p:nvSpPr>
          <p:spPr>
            <a:xfrm>
              <a:off x="3252814" y="3180401"/>
              <a:ext cx="1190621"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A8231AA6-432B-4C2B-B757-F18C294C3120}"/>
                </a:ext>
              </a:extLst>
            </p:cNvPr>
            <p:cNvSpPr txBox="1"/>
            <p:nvPr/>
          </p:nvSpPr>
          <p:spPr>
            <a:xfrm>
              <a:off x="3250586" y="3552119"/>
              <a:ext cx="118611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Carpometacarpal (CMC)</a:t>
              </a:r>
              <a:endParaRPr lang="en-US" sz="700" baseline="30000" dirty="0">
                <a:latin typeface="Arial" panose="020B0604020202020204" pitchFamily="34" charset="0"/>
                <a:cs typeface="Arial" panose="020B0604020202020204" pitchFamily="34" charset="0"/>
              </a:endParaRPr>
            </a:p>
          </p:txBody>
        </p:sp>
        <p:pic>
          <p:nvPicPr>
            <p:cNvPr id="59" name="Picture 58" descr="A picture containing diagram&#10;&#10;Description automatically generated">
              <a:extLst>
                <a:ext uri="{FF2B5EF4-FFF2-40B4-BE49-F238E27FC236}">
                  <a16:creationId xmlns:a16="http://schemas.microsoft.com/office/drawing/2014/main" id="{CB101172-AEE4-4733-B082-86721E6DFF79}"/>
                </a:ext>
              </a:extLst>
            </p:cNvPr>
            <p:cNvPicPr>
              <a:picLocks noChangeAspect="1"/>
            </p:cNvPicPr>
            <p:nvPr/>
          </p:nvPicPr>
          <p:blipFill>
            <a:blip r:embed="rId4"/>
            <a:stretch>
              <a:fillRect/>
            </a:stretch>
          </p:blipFill>
          <p:spPr>
            <a:xfrm>
              <a:off x="1065129" y="1218449"/>
              <a:ext cx="2122202" cy="3117600"/>
            </a:xfrm>
            <a:prstGeom prst="rect">
              <a:avLst/>
            </a:prstGeom>
          </p:spPr>
        </p:pic>
        <p:sp>
          <p:nvSpPr>
            <p:cNvPr id="60" name="TextBox 59">
              <a:extLst>
                <a:ext uri="{FF2B5EF4-FFF2-40B4-BE49-F238E27FC236}">
                  <a16:creationId xmlns:a16="http://schemas.microsoft.com/office/drawing/2014/main" id="{B0295F6C-54EB-4F61-8857-C8CBE308D8E8}"/>
                </a:ext>
              </a:extLst>
            </p:cNvPr>
            <p:cNvSpPr txBox="1"/>
            <p:nvPr/>
          </p:nvSpPr>
          <p:spPr>
            <a:xfrm>
              <a:off x="696004" y="3704184"/>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Hamate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E823F08D-92DF-4692-99F0-6E882DE195F5}"/>
                </a:ext>
              </a:extLst>
            </p:cNvPr>
            <p:cNvSpPr txBox="1"/>
            <p:nvPr/>
          </p:nvSpPr>
          <p:spPr>
            <a:xfrm>
              <a:off x="890112" y="4108092"/>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Triquetrum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E3C98757-5849-4C9F-802D-F17C32A4FE41}"/>
                </a:ext>
              </a:extLst>
            </p:cNvPr>
            <p:cNvSpPr txBox="1"/>
            <p:nvPr/>
          </p:nvSpPr>
          <p:spPr>
            <a:xfrm>
              <a:off x="802122" y="429640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Lunate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1AF72A73-874C-4AFF-8BF8-F046D813D0E9}"/>
                </a:ext>
              </a:extLst>
            </p:cNvPr>
            <p:cNvSpPr txBox="1"/>
            <p:nvPr/>
          </p:nvSpPr>
          <p:spPr>
            <a:xfrm>
              <a:off x="746311" y="391012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Pisiform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95D1B7E4-3631-4E0A-A919-AC38D3BED69B}"/>
                </a:ext>
              </a:extLst>
            </p:cNvPr>
            <p:cNvSpPr txBox="1"/>
            <p:nvPr/>
          </p:nvSpPr>
          <p:spPr>
            <a:xfrm>
              <a:off x="1680740" y="4368953"/>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Capitate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193CF1BF-FB36-497C-B824-698F6253BD39}"/>
                </a:ext>
              </a:extLst>
            </p:cNvPr>
            <p:cNvSpPr txBox="1"/>
            <p:nvPr/>
          </p:nvSpPr>
          <p:spPr>
            <a:xfrm>
              <a:off x="2486822" y="4104846"/>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Trapezoid</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48135FB-C2A7-4B29-B51D-A5DF9282B164}"/>
                </a:ext>
              </a:extLst>
            </p:cNvPr>
            <p:cNvSpPr txBox="1"/>
            <p:nvPr/>
          </p:nvSpPr>
          <p:spPr>
            <a:xfrm>
              <a:off x="2614378" y="3916402"/>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Trapezium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AAF7B0CD-BE9C-4F8B-8225-86DB9945E440}"/>
                </a:ext>
              </a:extLst>
            </p:cNvPr>
            <p:cNvSpPr txBox="1"/>
            <p:nvPr/>
          </p:nvSpPr>
          <p:spPr>
            <a:xfrm>
              <a:off x="2189646" y="4251426"/>
              <a:ext cx="693868" cy="379591"/>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Scaphoid</a:t>
              </a:r>
              <a:br>
                <a:rPr lang="en-US" sz="700" b="1" dirty="0">
                  <a:solidFill>
                    <a:srgbClr val="7030A0"/>
                  </a:solidFill>
                  <a:latin typeface="Arial" panose="020B0604020202020204" pitchFamily="34" charset="0"/>
                  <a:cs typeface="Arial" panose="020B0604020202020204" pitchFamily="34" charset="0"/>
                </a:rPr>
              </a:br>
              <a:r>
                <a:rPr lang="en-US" sz="700" b="1" dirty="0">
                  <a:solidFill>
                    <a:srgbClr val="7030A0"/>
                  </a:solidFill>
                  <a:latin typeface="Arial" panose="020B0604020202020204" pitchFamily="34" charset="0"/>
                  <a:cs typeface="Arial" panose="020B0604020202020204" pitchFamily="34" charset="0"/>
                </a:rPr>
                <a:t>(navicular)</a:t>
              </a:r>
            </a:p>
            <a:p>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8C8ED99B-2157-43EC-833E-9EBB0B440DDE}"/>
                </a:ext>
              </a:extLst>
            </p:cNvPr>
            <p:cNvSpPr txBox="1"/>
            <p:nvPr/>
          </p:nvSpPr>
          <p:spPr>
            <a:xfrm>
              <a:off x="-218897" y="3146812"/>
              <a:ext cx="1076211"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METACARPAL BONES</a:t>
              </a:r>
              <a:endParaRPr lang="en-US" sz="700" baseline="300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A0F64291-41F3-4C70-9F17-BBC10117CF71}"/>
                </a:ext>
              </a:extLst>
            </p:cNvPr>
            <p:cNvSpPr txBox="1"/>
            <p:nvPr/>
          </p:nvSpPr>
          <p:spPr>
            <a:xfrm>
              <a:off x="3252745" y="1987026"/>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69C06752-40E1-448B-ADBE-5F7889CC89A4}"/>
                </a:ext>
              </a:extLst>
            </p:cNvPr>
            <p:cNvSpPr txBox="1"/>
            <p:nvPr/>
          </p:nvSpPr>
          <p:spPr>
            <a:xfrm>
              <a:off x="3248734" y="2884876"/>
              <a:ext cx="1024930" cy="307777"/>
            </a:xfrm>
            <a:prstGeom prst="rect">
              <a:avLst/>
            </a:prstGeom>
            <a:noFill/>
          </p:spPr>
          <p:txBody>
            <a:bodyPr wrap="square">
              <a:spAutoFit/>
            </a:bodyPr>
            <a:lstStyle/>
            <a:p>
              <a:r>
                <a:rPr lang="en-US" sz="700" b="1" dirty="0">
                  <a:solidFill>
                    <a:schemeClr val="accent5">
                      <a:lumMod val="75000"/>
                    </a:schemeClr>
                  </a:solidFill>
                  <a:latin typeface="Arial" panose="020B0604020202020204" pitchFamily="34" charset="0"/>
                  <a:cs typeface="Arial" panose="020B0604020202020204" pitchFamily="34" charset="0"/>
                </a:rPr>
                <a:t>Proximal phalanx of the thumb</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62272450-D30F-470B-BA4C-C8EDFD035A13}"/>
                </a:ext>
              </a:extLst>
            </p:cNvPr>
            <p:cNvSpPr txBox="1"/>
            <p:nvPr/>
          </p:nvSpPr>
          <p:spPr>
            <a:xfrm>
              <a:off x="3253260" y="2542188"/>
              <a:ext cx="874084" cy="307777"/>
            </a:xfrm>
            <a:prstGeom prst="rect">
              <a:avLst/>
            </a:prstGeom>
            <a:noFill/>
          </p:spPr>
          <p:txBody>
            <a:bodyPr wrap="square">
              <a:spAutoFit/>
            </a:bodyPr>
            <a:lstStyle/>
            <a:p>
              <a:r>
                <a:rPr lang="en-US" sz="700" b="1" dirty="0">
                  <a:solidFill>
                    <a:srgbClr val="00B050"/>
                  </a:solidFill>
                  <a:latin typeface="Arial" panose="020B0604020202020204" pitchFamily="34" charset="0"/>
                  <a:cs typeface="Arial" panose="020B0604020202020204" pitchFamily="34" charset="0"/>
                </a:rPr>
                <a:t>Distal phalanx of the thumb</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2B0F0EFC-067B-4769-9378-39EB9B8843E2}"/>
                </a:ext>
              </a:extLst>
            </p:cNvPr>
            <p:cNvSpPr txBox="1"/>
            <p:nvPr/>
          </p:nvSpPr>
          <p:spPr>
            <a:xfrm>
              <a:off x="-58302" y="1857099"/>
              <a:ext cx="874084" cy="200055"/>
            </a:xfrm>
            <a:prstGeom prst="rect">
              <a:avLst/>
            </a:prstGeom>
            <a:noFill/>
          </p:spPr>
          <p:txBody>
            <a:bodyPr wrap="square">
              <a:spAutoFit/>
            </a:bodyPr>
            <a:lstStyle/>
            <a:p>
              <a:pPr algn="r"/>
              <a:r>
                <a:rPr lang="en-US" sz="700" b="1" dirty="0">
                  <a:solidFill>
                    <a:srgbClr val="00B050"/>
                  </a:solidFill>
                  <a:latin typeface="Arial" panose="020B0604020202020204" pitchFamily="34" charset="0"/>
                  <a:cs typeface="Arial" panose="020B0604020202020204" pitchFamily="34" charset="0"/>
                </a:rPr>
                <a:t>Distal phalanx</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A9FC1B30-2959-4BDC-A698-27D7BF305FA4}"/>
                </a:ext>
              </a:extLst>
            </p:cNvPr>
            <p:cNvSpPr txBox="1"/>
            <p:nvPr/>
          </p:nvSpPr>
          <p:spPr>
            <a:xfrm>
              <a:off x="3241340" y="1266332"/>
              <a:ext cx="1070410"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Distal interphalangeal </a:t>
              </a:r>
            </a:p>
            <a:p>
              <a:r>
                <a:rPr lang="en-US" sz="700" dirty="0">
                  <a:latin typeface="Arial" panose="020B0604020202020204" pitchFamily="34" charset="0"/>
                  <a:cs typeface="Arial" panose="020B0604020202020204" pitchFamily="34" charset="0"/>
                </a:rPr>
                <a:t>joint (DIP)</a:t>
              </a:r>
              <a:endParaRPr lang="en-US" sz="700" baseline="30000" dirty="0">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CCD844A0-2F1E-4333-97E4-65F162034A15}"/>
                </a:ext>
              </a:extLst>
            </p:cNvPr>
            <p:cNvSpPr txBox="1"/>
            <p:nvPr/>
          </p:nvSpPr>
          <p:spPr>
            <a:xfrm>
              <a:off x="-65196" y="2198134"/>
              <a:ext cx="874084" cy="200055"/>
            </a:xfrm>
            <a:prstGeom prst="rect">
              <a:avLst/>
            </a:prstGeom>
            <a:noFill/>
          </p:spPr>
          <p:txBody>
            <a:bodyPr wrap="square">
              <a:spAutoFit/>
            </a:bodyPr>
            <a:lstStyle/>
            <a:p>
              <a:pPr algn="r"/>
              <a:r>
                <a:rPr lang="en-US" sz="700" b="1" dirty="0">
                  <a:solidFill>
                    <a:srgbClr val="FFC000"/>
                  </a:solidFill>
                  <a:latin typeface="Arial" panose="020B0604020202020204" pitchFamily="34" charset="0"/>
                  <a:cs typeface="Arial" panose="020B0604020202020204" pitchFamily="34" charset="0"/>
                </a:rPr>
                <a:t>Middle phalanx</a:t>
              </a:r>
              <a:endParaRPr lang="en-US" sz="700" b="1" baseline="30000" dirty="0">
                <a:solidFill>
                  <a:srgbClr val="FFC000"/>
                </a:solidFill>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D794DCBC-BEEB-443C-814B-E4C7D4C377EB}"/>
                </a:ext>
              </a:extLst>
            </p:cNvPr>
            <p:cNvSpPr txBox="1"/>
            <p:nvPr/>
          </p:nvSpPr>
          <p:spPr>
            <a:xfrm>
              <a:off x="3252226" y="1620299"/>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Proximal interphalangeal</a:t>
              </a:r>
            </a:p>
            <a:p>
              <a:r>
                <a:rPr lang="en-US" sz="700" dirty="0">
                  <a:latin typeface="Arial" panose="020B0604020202020204" pitchFamily="34" charset="0"/>
                  <a:cs typeface="Arial" panose="020B0604020202020204" pitchFamily="34" charset="0"/>
                </a:rPr>
                <a:t>joint (PIP)</a:t>
              </a:r>
              <a:endParaRPr lang="en-US" sz="700" baseline="30000" dirty="0">
                <a:latin typeface="Arial" panose="020B0604020202020204" pitchFamily="34" charset="0"/>
                <a:cs typeface="Arial" panose="020B0604020202020204" pitchFamily="34" charset="0"/>
              </a:endParaRPr>
            </a:p>
          </p:txBody>
        </p:sp>
        <p:cxnSp>
          <p:nvCxnSpPr>
            <p:cNvPr id="84" name="Straight Connector 83">
              <a:extLst>
                <a:ext uri="{FF2B5EF4-FFF2-40B4-BE49-F238E27FC236}">
                  <a16:creationId xmlns:a16="http://schemas.microsoft.com/office/drawing/2014/main" id="{D7C7AFE0-F620-4820-8A5C-FEADDFD39901}"/>
                </a:ext>
              </a:extLst>
            </p:cNvPr>
            <p:cNvCxnSpPr>
              <a:cxnSpLocks/>
            </p:cNvCxnSpPr>
            <p:nvPr/>
          </p:nvCxnSpPr>
          <p:spPr>
            <a:xfrm flipV="1">
              <a:off x="2654096" y="1420221"/>
              <a:ext cx="659814" cy="277754"/>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85" name="Right Brace 84">
              <a:extLst>
                <a:ext uri="{FF2B5EF4-FFF2-40B4-BE49-F238E27FC236}">
                  <a16:creationId xmlns:a16="http://schemas.microsoft.com/office/drawing/2014/main" id="{DCB709B2-648D-422B-AC59-A02AAD1D505B}"/>
                </a:ext>
              </a:extLst>
            </p:cNvPr>
            <p:cNvSpPr/>
            <p:nvPr/>
          </p:nvSpPr>
          <p:spPr>
            <a:xfrm>
              <a:off x="3244141" y="2445120"/>
              <a:ext cx="45719" cy="377847"/>
            </a:xfrm>
            <a:prstGeom prst="rightBrace">
              <a:avLst/>
            </a:prstGeom>
            <a:noFill/>
            <a:ln w="6350">
              <a:solidFill>
                <a:srgbClr val="9ED39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86" name="Right Brace 85">
              <a:extLst>
                <a:ext uri="{FF2B5EF4-FFF2-40B4-BE49-F238E27FC236}">
                  <a16:creationId xmlns:a16="http://schemas.microsoft.com/office/drawing/2014/main" id="{122A4948-1B00-4398-A2FE-012A148C23FC}"/>
                </a:ext>
              </a:extLst>
            </p:cNvPr>
            <p:cNvSpPr/>
            <p:nvPr/>
          </p:nvSpPr>
          <p:spPr>
            <a:xfrm flipH="1">
              <a:off x="847916" y="2148031"/>
              <a:ext cx="50015" cy="314900"/>
            </a:xfrm>
            <a:prstGeom prst="rightBrace">
              <a:avLst/>
            </a:prstGeom>
            <a:noFill/>
            <a:ln w="6350">
              <a:solidFill>
                <a:srgbClr val="FDCB8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cxnSp>
          <p:nvCxnSpPr>
            <p:cNvPr id="87" name="Straight Connector 86">
              <a:extLst>
                <a:ext uri="{FF2B5EF4-FFF2-40B4-BE49-F238E27FC236}">
                  <a16:creationId xmlns:a16="http://schemas.microsoft.com/office/drawing/2014/main" id="{DF0E434E-9E2F-4EC6-850A-F1EBE04B38E8}"/>
                </a:ext>
              </a:extLst>
            </p:cNvPr>
            <p:cNvCxnSpPr>
              <a:cxnSpLocks/>
            </p:cNvCxnSpPr>
            <p:nvPr/>
          </p:nvCxnSpPr>
          <p:spPr>
            <a:xfrm>
              <a:off x="2771091" y="3038765"/>
              <a:ext cx="550213" cy="0"/>
            </a:xfrm>
            <a:prstGeom prst="line">
              <a:avLst/>
            </a:prstGeom>
            <a:ln w="6350">
              <a:solidFill>
                <a:srgbClr val="94A9D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729F43B-F65D-49FF-AA9F-BF172B67A7B7}"/>
                </a:ext>
              </a:extLst>
            </p:cNvPr>
            <p:cNvCxnSpPr>
              <a:cxnSpLocks/>
            </p:cNvCxnSpPr>
            <p:nvPr/>
          </p:nvCxnSpPr>
          <p:spPr>
            <a:xfrm flipV="1">
              <a:off x="2593764" y="1774188"/>
              <a:ext cx="731032" cy="33972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C725E90-698B-4492-BD23-47AD0CB3AC22}"/>
                </a:ext>
              </a:extLst>
            </p:cNvPr>
            <p:cNvCxnSpPr>
              <a:cxnSpLocks/>
            </p:cNvCxnSpPr>
            <p:nvPr/>
          </p:nvCxnSpPr>
          <p:spPr>
            <a:xfrm flipV="1">
              <a:off x="2499164" y="2140915"/>
              <a:ext cx="826151" cy="627538"/>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90" name="Right Brace 89">
              <a:extLst>
                <a:ext uri="{FF2B5EF4-FFF2-40B4-BE49-F238E27FC236}">
                  <a16:creationId xmlns:a16="http://schemas.microsoft.com/office/drawing/2014/main" id="{A6C03D61-BA6B-411D-9CD8-3E2D86024298}"/>
                </a:ext>
              </a:extLst>
            </p:cNvPr>
            <p:cNvSpPr/>
            <p:nvPr/>
          </p:nvSpPr>
          <p:spPr>
            <a:xfrm flipH="1">
              <a:off x="845725" y="3742824"/>
              <a:ext cx="45719" cy="720000"/>
            </a:xfrm>
            <a:prstGeom prst="rightBrace">
              <a:avLst/>
            </a:prstGeom>
            <a:noFill/>
            <a:ln w="6350">
              <a:solidFill>
                <a:srgbClr val="A188B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91" name="TextBox 90">
              <a:extLst>
                <a:ext uri="{FF2B5EF4-FFF2-40B4-BE49-F238E27FC236}">
                  <a16:creationId xmlns:a16="http://schemas.microsoft.com/office/drawing/2014/main" id="{5790BA43-DB24-414B-BD40-740A7CC41F8F}"/>
                </a:ext>
              </a:extLst>
            </p:cNvPr>
            <p:cNvSpPr txBox="1"/>
            <p:nvPr/>
          </p:nvSpPr>
          <p:spPr>
            <a:xfrm>
              <a:off x="48726" y="3954763"/>
              <a:ext cx="794054"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CARPAL BONES</a:t>
              </a:r>
              <a:endParaRPr lang="en-US" sz="700" baseline="30000" dirty="0">
                <a:latin typeface="Arial" panose="020B0604020202020204" pitchFamily="34" charset="0"/>
                <a:cs typeface="Arial" panose="020B0604020202020204" pitchFamily="34" charset="0"/>
              </a:endParaRPr>
            </a:p>
          </p:txBody>
        </p:sp>
        <p:sp>
          <p:nvSpPr>
            <p:cNvPr id="92" name="Right Brace 91">
              <a:extLst>
                <a:ext uri="{FF2B5EF4-FFF2-40B4-BE49-F238E27FC236}">
                  <a16:creationId xmlns:a16="http://schemas.microsoft.com/office/drawing/2014/main" id="{F30F63F9-C4CD-4E01-BC07-7269B50AE556}"/>
                </a:ext>
              </a:extLst>
            </p:cNvPr>
            <p:cNvSpPr/>
            <p:nvPr/>
          </p:nvSpPr>
          <p:spPr>
            <a:xfrm flipH="1">
              <a:off x="846171" y="2957085"/>
              <a:ext cx="37785" cy="752105"/>
            </a:xfrm>
            <a:prstGeom prst="rightBrace">
              <a:avLst/>
            </a:prstGeom>
            <a:noFill/>
            <a:ln w="6350">
              <a:solidFill>
                <a:srgbClr val="FABFC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93" name="Right Brace 92">
              <a:extLst>
                <a:ext uri="{FF2B5EF4-FFF2-40B4-BE49-F238E27FC236}">
                  <a16:creationId xmlns:a16="http://schemas.microsoft.com/office/drawing/2014/main" id="{F202F20F-72BE-4150-9385-68900A252669}"/>
                </a:ext>
              </a:extLst>
            </p:cNvPr>
            <p:cNvSpPr/>
            <p:nvPr/>
          </p:nvSpPr>
          <p:spPr>
            <a:xfrm flipH="1">
              <a:off x="849847" y="1828048"/>
              <a:ext cx="45719" cy="266420"/>
            </a:xfrm>
            <a:prstGeom prst="rightBrace">
              <a:avLst/>
            </a:prstGeom>
            <a:noFill/>
            <a:ln w="6350">
              <a:solidFill>
                <a:srgbClr val="9DD2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94" name="Right Brace 93">
              <a:extLst>
                <a:ext uri="{FF2B5EF4-FFF2-40B4-BE49-F238E27FC236}">
                  <a16:creationId xmlns:a16="http://schemas.microsoft.com/office/drawing/2014/main" id="{801D0D9F-0EC4-4D9A-AE84-59E0F14F81D7}"/>
                </a:ext>
              </a:extLst>
            </p:cNvPr>
            <p:cNvSpPr/>
            <p:nvPr/>
          </p:nvSpPr>
          <p:spPr>
            <a:xfrm flipH="1">
              <a:off x="848356" y="2526139"/>
              <a:ext cx="45719" cy="388179"/>
            </a:xfrm>
            <a:prstGeom prst="rightBrace">
              <a:avLst/>
            </a:prstGeom>
            <a:noFill/>
            <a:ln w="6350">
              <a:solidFill>
                <a:srgbClr val="94A9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95" name="TextBox 94">
              <a:extLst>
                <a:ext uri="{FF2B5EF4-FFF2-40B4-BE49-F238E27FC236}">
                  <a16:creationId xmlns:a16="http://schemas.microsoft.com/office/drawing/2014/main" id="{E39F72F4-2D33-49F1-9245-2123D54E3730}"/>
                </a:ext>
              </a:extLst>
            </p:cNvPr>
            <p:cNvSpPr txBox="1"/>
            <p:nvPr/>
          </p:nvSpPr>
          <p:spPr>
            <a:xfrm>
              <a:off x="-205804" y="2628314"/>
              <a:ext cx="1010835" cy="307777"/>
            </a:xfrm>
            <a:prstGeom prst="rect">
              <a:avLst/>
            </a:prstGeom>
            <a:noFill/>
          </p:spPr>
          <p:txBody>
            <a:bodyPr wrap="square">
              <a:spAutoFit/>
            </a:bodyPr>
            <a:lstStyle/>
            <a:p>
              <a:pPr algn="r"/>
              <a:r>
                <a:rPr lang="en-US" sz="700" b="1" dirty="0">
                  <a:solidFill>
                    <a:schemeClr val="accent5">
                      <a:lumMod val="75000"/>
                    </a:schemeClr>
                  </a:solidFill>
                  <a:latin typeface="Arial" panose="020B0604020202020204" pitchFamily="34" charset="0"/>
                  <a:cs typeface="Arial" panose="020B0604020202020204" pitchFamily="34" charset="0"/>
                </a:rPr>
                <a:t>Proximal </a:t>
              </a:r>
            </a:p>
            <a:p>
              <a:pPr algn="r"/>
              <a:r>
                <a:rPr lang="en-US" sz="700" b="1" dirty="0">
                  <a:solidFill>
                    <a:schemeClr val="accent5">
                      <a:lumMod val="75000"/>
                    </a:schemeClr>
                  </a:solidFill>
                  <a:latin typeface="Arial" panose="020B0604020202020204" pitchFamily="34" charset="0"/>
                  <a:cs typeface="Arial" panose="020B0604020202020204" pitchFamily="34" charset="0"/>
                </a:rPr>
                <a:t>phalanx</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96" name="TextBox 95">
              <a:extLst>
                <a:ext uri="{FF2B5EF4-FFF2-40B4-BE49-F238E27FC236}">
                  <a16:creationId xmlns:a16="http://schemas.microsoft.com/office/drawing/2014/main" id="{835BD21C-0428-4225-B769-24188A9FEDDB}"/>
                </a:ext>
              </a:extLst>
            </p:cNvPr>
            <p:cNvSpPr txBox="1"/>
            <p:nvPr/>
          </p:nvSpPr>
          <p:spPr>
            <a:xfrm>
              <a:off x="3251780" y="1059721"/>
              <a:ext cx="1076211"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JOINTS</a:t>
              </a:r>
              <a:endParaRPr lang="en-US" sz="1000" b="1" baseline="30000" dirty="0">
                <a:latin typeface="Arial" panose="020B0604020202020204" pitchFamily="34" charset="0"/>
                <a:cs typeface="Arial" panose="020B0604020202020204" pitchFamily="34" charset="0"/>
              </a:endParaRPr>
            </a:p>
          </p:txBody>
        </p:sp>
        <p:sp>
          <p:nvSpPr>
            <p:cNvPr id="97" name="TextBox 96">
              <a:extLst>
                <a:ext uri="{FF2B5EF4-FFF2-40B4-BE49-F238E27FC236}">
                  <a16:creationId xmlns:a16="http://schemas.microsoft.com/office/drawing/2014/main" id="{B5F1CDB2-9EDC-49A6-8E28-56CEC5B67023}"/>
                </a:ext>
              </a:extLst>
            </p:cNvPr>
            <p:cNvSpPr txBox="1"/>
            <p:nvPr/>
          </p:nvSpPr>
          <p:spPr>
            <a:xfrm>
              <a:off x="3254831" y="2347426"/>
              <a:ext cx="1188604"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Interphalangeal joint (IP)</a:t>
              </a:r>
              <a:endParaRPr lang="en-US" sz="700" baseline="30000" dirty="0">
                <a:latin typeface="Arial" panose="020B0604020202020204" pitchFamily="34" charset="0"/>
                <a:cs typeface="Arial" panose="020B0604020202020204" pitchFamily="34" charset="0"/>
              </a:endParaRPr>
            </a:p>
          </p:txBody>
        </p:sp>
        <p:cxnSp>
          <p:nvCxnSpPr>
            <p:cNvPr id="98" name="Straight Connector 97">
              <a:extLst>
                <a:ext uri="{FF2B5EF4-FFF2-40B4-BE49-F238E27FC236}">
                  <a16:creationId xmlns:a16="http://schemas.microsoft.com/office/drawing/2014/main" id="{66A7E38E-802E-45DC-ACBB-5D27CF1E143D}"/>
                </a:ext>
              </a:extLst>
            </p:cNvPr>
            <p:cNvCxnSpPr>
              <a:cxnSpLocks/>
            </p:cNvCxnSpPr>
            <p:nvPr/>
          </p:nvCxnSpPr>
          <p:spPr>
            <a:xfrm flipV="1">
              <a:off x="3016377" y="2447454"/>
              <a:ext cx="311024" cy="33981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9FF5AE6-F7B9-422C-B8AD-1D3A1B3DF838}"/>
                </a:ext>
              </a:extLst>
            </p:cNvPr>
            <p:cNvSpPr txBox="1"/>
            <p:nvPr/>
          </p:nvSpPr>
          <p:spPr>
            <a:xfrm>
              <a:off x="-224115" y="2955623"/>
              <a:ext cx="1076211" cy="246221"/>
            </a:xfrm>
            <a:prstGeom prst="rect">
              <a:avLst/>
            </a:prstGeom>
            <a:noFill/>
          </p:spPr>
          <p:txBody>
            <a:bodyPr wrap="square">
              <a:spAutoFit/>
            </a:bodyPr>
            <a:lstStyle/>
            <a:p>
              <a:pPr algn="r"/>
              <a:r>
                <a:rPr lang="en-US" sz="1000" b="1" dirty="0">
                  <a:latin typeface="Arial" panose="020B0604020202020204" pitchFamily="34" charset="0"/>
                  <a:cs typeface="Arial" panose="020B0604020202020204" pitchFamily="34" charset="0"/>
                </a:rPr>
                <a:t>BONES</a:t>
              </a:r>
              <a:endParaRPr lang="en-US" sz="1000" b="1" baseline="30000" dirty="0">
                <a:latin typeface="Arial" panose="020B0604020202020204" pitchFamily="34" charset="0"/>
                <a:cs typeface="Arial" panose="020B0604020202020204" pitchFamily="34" charset="0"/>
              </a:endParaRPr>
            </a:p>
          </p:txBody>
        </p:sp>
        <p:cxnSp>
          <p:nvCxnSpPr>
            <p:cNvPr id="101" name="Straight Connector 100">
              <a:extLst>
                <a:ext uri="{FF2B5EF4-FFF2-40B4-BE49-F238E27FC236}">
                  <a16:creationId xmlns:a16="http://schemas.microsoft.com/office/drawing/2014/main" id="{98DB0940-AC46-4A30-AE8B-585AB5FB9BA2}"/>
                </a:ext>
              </a:extLst>
            </p:cNvPr>
            <p:cNvCxnSpPr>
              <a:cxnSpLocks/>
            </p:cNvCxnSpPr>
            <p:nvPr/>
          </p:nvCxnSpPr>
          <p:spPr>
            <a:xfrm>
              <a:off x="2912239" y="3262975"/>
              <a:ext cx="392565" cy="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B04A4CA-2394-454D-93FA-1C001860B923}"/>
                </a:ext>
              </a:extLst>
            </p:cNvPr>
            <p:cNvCxnSpPr>
              <a:cxnSpLocks/>
            </p:cNvCxnSpPr>
            <p:nvPr/>
          </p:nvCxnSpPr>
          <p:spPr>
            <a:xfrm flipH="1">
              <a:off x="1324559" y="3756893"/>
              <a:ext cx="432000" cy="332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FD11F8F9-A7A0-4B4E-AB56-2988A5B489DB}"/>
                </a:ext>
              </a:extLst>
            </p:cNvPr>
            <p:cNvCxnSpPr>
              <a:cxnSpLocks/>
            </p:cNvCxnSpPr>
            <p:nvPr/>
          </p:nvCxnSpPr>
          <p:spPr>
            <a:xfrm flipH="1">
              <a:off x="1367609" y="3919239"/>
              <a:ext cx="252000" cy="909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46CAB5D-A25D-452F-A691-F342A49524B3}"/>
                </a:ext>
              </a:extLst>
            </p:cNvPr>
            <p:cNvCxnSpPr>
              <a:cxnSpLocks/>
            </p:cNvCxnSpPr>
            <p:nvPr/>
          </p:nvCxnSpPr>
          <p:spPr>
            <a:xfrm flipH="1">
              <a:off x="1353544" y="4047722"/>
              <a:ext cx="258324" cy="103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5D785BD-5419-42D0-8148-50F172946574}"/>
                </a:ext>
              </a:extLst>
            </p:cNvPr>
            <p:cNvCxnSpPr>
              <a:cxnSpLocks/>
            </p:cNvCxnSpPr>
            <p:nvPr/>
          </p:nvCxnSpPr>
          <p:spPr>
            <a:xfrm flipH="1">
              <a:off x="1388561" y="4084006"/>
              <a:ext cx="473889" cy="2571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314828-1BB8-4C1C-AB79-290B3AE4FF66}"/>
                </a:ext>
              </a:extLst>
            </p:cNvPr>
            <p:cNvCxnSpPr>
              <a:cxnSpLocks/>
            </p:cNvCxnSpPr>
            <p:nvPr/>
          </p:nvCxnSpPr>
          <p:spPr>
            <a:xfrm flipH="1">
              <a:off x="1897467" y="3809235"/>
              <a:ext cx="106882" cy="57289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DD17723-4326-41C7-9BFB-70E5C99A35B6}"/>
                </a:ext>
              </a:extLst>
            </p:cNvPr>
            <p:cNvCxnSpPr>
              <a:cxnSpLocks/>
            </p:cNvCxnSpPr>
            <p:nvPr/>
          </p:nvCxnSpPr>
          <p:spPr>
            <a:xfrm>
              <a:off x="2105739" y="4030943"/>
              <a:ext cx="282579" cy="2572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8255194-FF18-4ADF-B0D8-11929B750775}"/>
                </a:ext>
              </a:extLst>
            </p:cNvPr>
            <p:cNvCxnSpPr>
              <a:cxnSpLocks/>
            </p:cNvCxnSpPr>
            <p:nvPr/>
          </p:nvCxnSpPr>
          <p:spPr>
            <a:xfrm>
              <a:off x="2162753" y="3817355"/>
              <a:ext cx="396000" cy="3566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CD6E4A0-FAF4-46CF-AC1A-B4D543C84B83}"/>
                </a:ext>
              </a:extLst>
            </p:cNvPr>
            <p:cNvCxnSpPr>
              <a:cxnSpLocks/>
            </p:cNvCxnSpPr>
            <p:nvPr/>
          </p:nvCxnSpPr>
          <p:spPr>
            <a:xfrm>
              <a:off x="2453059" y="3890171"/>
              <a:ext cx="216000" cy="1407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330F28C-D0DA-43F0-A624-68B5697370F3}"/>
                </a:ext>
              </a:extLst>
            </p:cNvPr>
            <p:cNvCxnSpPr>
              <a:cxnSpLocks/>
            </p:cNvCxnSpPr>
            <p:nvPr/>
          </p:nvCxnSpPr>
          <p:spPr>
            <a:xfrm flipV="1">
              <a:off x="2539569" y="3652147"/>
              <a:ext cx="831975" cy="188395"/>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86A53E68-D590-4756-AB2D-3C21D1383289}"/>
              </a:ext>
            </a:extLst>
          </p:cNvPr>
          <p:cNvGrpSpPr/>
          <p:nvPr/>
        </p:nvGrpSpPr>
        <p:grpSpPr>
          <a:xfrm>
            <a:off x="5913425" y="4374024"/>
            <a:ext cx="1431419" cy="215444"/>
            <a:chOff x="5855954" y="4366386"/>
            <a:chExt cx="1431419" cy="215444"/>
          </a:xfrm>
        </p:grpSpPr>
        <p:sp>
          <p:nvSpPr>
            <p:cNvPr id="114" name="Oval 113">
              <a:extLst>
                <a:ext uri="{FF2B5EF4-FFF2-40B4-BE49-F238E27FC236}">
                  <a16:creationId xmlns:a16="http://schemas.microsoft.com/office/drawing/2014/main" id="{7BD6EBB2-75BC-4199-923E-007D4B32C6C0}"/>
                </a:ext>
              </a:extLst>
            </p:cNvPr>
            <p:cNvSpPr/>
            <p:nvPr/>
          </p:nvSpPr>
          <p:spPr>
            <a:xfrm>
              <a:off x="5855954" y="4416883"/>
              <a:ext cx="108000" cy="108000"/>
            </a:xfrm>
            <a:prstGeom prst="ellipse">
              <a:avLst/>
            </a:prstGeom>
            <a:solidFill>
              <a:srgbClr val="FF0000">
                <a:alpha val="30196"/>
              </a:srgbClr>
            </a:solidFill>
            <a:ln w="952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5" name="TextBox 114">
              <a:extLst>
                <a:ext uri="{FF2B5EF4-FFF2-40B4-BE49-F238E27FC236}">
                  <a16:creationId xmlns:a16="http://schemas.microsoft.com/office/drawing/2014/main" id="{8F1CE406-C187-48EB-BEEA-5BE3B7779BE2}"/>
                </a:ext>
              </a:extLst>
            </p:cNvPr>
            <p:cNvSpPr txBox="1"/>
            <p:nvPr/>
          </p:nvSpPr>
          <p:spPr>
            <a:xfrm>
              <a:off x="5919373" y="4366386"/>
              <a:ext cx="1368000" cy="215444"/>
            </a:xfrm>
            <a:prstGeom prst="rect">
              <a:avLst/>
            </a:prstGeom>
            <a:noFill/>
          </p:spPr>
          <p:txBody>
            <a:bodyPr wrap="square" anchor="ctr">
              <a:spAutoFit/>
            </a:bodyPr>
            <a:lstStyle/>
            <a:p>
              <a:r>
                <a:rPr lang="ko-KR" altLang="en-US" sz="800" dirty="0" smtClean="0">
                  <a:latin typeface="Arial" panose="020B0604020202020204" pitchFamily="34" charset="0"/>
                  <a:cs typeface="Arial" panose="020B0604020202020204" pitchFamily="34" charset="0"/>
                </a:rPr>
                <a:t>흔히 침범되는 관절</a:t>
              </a:r>
              <a:r>
                <a:rPr lang="en-US" sz="800" baseline="30000" dirty="0" smtClean="0">
                  <a:latin typeface="Arial" panose="020B0604020202020204" pitchFamily="34" charset="0"/>
                  <a:cs typeface="Arial" panose="020B0604020202020204" pitchFamily="34" charset="0"/>
                </a:rPr>
                <a:t>2</a:t>
              </a:r>
              <a:r>
                <a:rPr lang="en-US" sz="800" dirty="0" smtClean="0">
                  <a:latin typeface="Arial" panose="020B0604020202020204" pitchFamily="34" charset="0"/>
                  <a:cs typeface="Arial" panose="020B0604020202020204" pitchFamily="34" charset="0"/>
                </a:rPr>
                <a:t> </a:t>
              </a:r>
              <a:endParaRPr lang="en-US" sz="8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73568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EAB38-F4C7-4683-9E83-B180D3F2BCFE}"/>
              </a:ext>
            </a:extLst>
          </p:cNvPr>
          <p:cNvSpPr>
            <a:spLocks noGrp="1"/>
          </p:cNvSpPr>
          <p:nvPr>
            <p:ph type="title"/>
          </p:nvPr>
        </p:nvSpPr>
        <p:spPr/>
        <p:txBody>
          <a:bodyPr/>
          <a:lstStyle/>
          <a:p>
            <a:r>
              <a:rPr lang="ko-KR" altLang="en-US" dirty="0" err="1"/>
              <a:t>건선관절염</a:t>
            </a:r>
            <a:r>
              <a:rPr lang="ko-KR" altLang="en-US" dirty="0"/>
              <a:t> </a:t>
            </a:r>
            <a:r>
              <a:rPr lang="en-US" altLang="ko-KR" dirty="0"/>
              <a:t>vs </a:t>
            </a:r>
            <a:r>
              <a:rPr lang="ko-KR" altLang="en-US" dirty="0" smtClean="0"/>
              <a:t>통풍</a:t>
            </a:r>
            <a:r>
              <a:rPr lang="en-US" altLang="ko-KR" dirty="0" smtClean="0"/>
              <a:t>: </a:t>
            </a:r>
            <a:r>
              <a:rPr lang="ko-KR" altLang="en-US" dirty="0"/>
              <a:t>손에서 관절의 분포 </a:t>
            </a:r>
            <a:endParaRPr lang="en-US" dirty="0"/>
          </a:p>
        </p:txBody>
      </p:sp>
      <p:sp>
        <p:nvSpPr>
          <p:cNvPr id="4" name="Text Placeholder 3">
            <a:extLst>
              <a:ext uri="{FF2B5EF4-FFF2-40B4-BE49-F238E27FC236}">
                <a16:creationId xmlns:a16="http://schemas.microsoft.com/office/drawing/2014/main" id="{5704A312-ABE3-4757-B6D3-307B1E06B1A2}"/>
              </a:ext>
            </a:extLst>
          </p:cNvPr>
          <p:cNvSpPr>
            <a:spLocks noGrp="1"/>
          </p:cNvSpPr>
          <p:nvPr>
            <p:ph type="body" sz="quarter" idx="10"/>
          </p:nvPr>
        </p:nvSpPr>
        <p:spPr>
          <a:xfrm>
            <a:off x="521808" y="4732338"/>
            <a:ext cx="3113567" cy="411161"/>
          </a:xfrm>
        </p:spPr>
        <p:txBody>
          <a:bodyPr/>
          <a:lstStyle/>
          <a:p>
            <a:r>
              <a:rPr lang="en-US" sz="600" dirty="0"/>
              <a:t>PsA, psoriatic arthritis</a:t>
            </a:r>
          </a:p>
          <a:p>
            <a:endParaRPr lang="en-US" sz="600" dirty="0"/>
          </a:p>
          <a:p>
            <a:endParaRPr lang="en-US" sz="600" dirty="0"/>
          </a:p>
        </p:txBody>
      </p:sp>
      <p:sp>
        <p:nvSpPr>
          <p:cNvPr id="5" name="Text Placeholder 4">
            <a:extLst>
              <a:ext uri="{FF2B5EF4-FFF2-40B4-BE49-F238E27FC236}">
                <a16:creationId xmlns:a16="http://schemas.microsoft.com/office/drawing/2014/main" id="{F673B4CD-C30F-4B4C-8D3E-67DB9E1B1773}"/>
              </a:ext>
            </a:extLst>
          </p:cNvPr>
          <p:cNvSpPr>
            <a:spLocks noGrp="1"/>
          </p:cNvSpPr>
          <p:nvPr>
            <p:ph type="body" sz="quarter" idx="11"/>
          </p:nvPr>
        </p:nvSpPr>
        <p:spPr>
          <a:xfrm>
            <a:off x="3635375" y="4732339"/>
            <a:ext cx="4986817" cy="411161"/>
          </a:xfrm>
        </p:spPr>
        <p:txBody>
          <a:bodyPr>
            <a:normAutofit/>
          </a:bodyPr>
          <a:lstStyle/>
          <a:p>
            <a:r>
              <a:rPr lang="en-US" sz="600" dirty="0"/>
              <a:t>1. Khalidi NA, et al. Arthritis: A diagnostic approach. In: O’Neill J, ed. </a:t>
            </a:r>
            <a:r>
              <a:rPr lang="en-US" sz="600" i="1" dirty="0"/>
              <a:t>Essential Imaging in Rheumatology.</a:t>
            </a:r>
            <a:r>
              <a:rPr lang="en-US" sz="600" dirty="0"/>
              <a:t> New York, NY: Springer; 2015:33-44. 2. Resnik CS, et al. Arthritis. In: Hodler J, von Schulthess GK, Zollikofer CL, eds. </a:t>
            </a:r>
            <a:r>
              <a:rPr lang="en-US" sz="600" i="1" dirty="0"/>
              <a:t>Musculoskeletal Diseases 2013–2016.</a:t>
            </a:r>
            <a:r>
              <a:rPr lang="en-US" sz="600" dirty="0"/>
              <a:t> Zurich, Switzerland: Springer-Verlag; 2013:97-101. </a:t>
            </a:r>
          </a:p>
          <a:p>
            <a:endParaRPr lang="en-US" sz="600" i="1" dirty="0"/>
          </a:p>
          <a:p>
            <a:endParaRPr lang="en-US" sz="600" dirty="0"/>
          </a:p>
        </p:txBody>
      </p:sp>
      <p:sp>
        <p:nvSpPr>
          <p:cNvPr id="7" name="Rectangle: Rounded Corners 6">
            <a:extLst>
              <a:ext uri="{FF2B5EF4-FFF2-40B4-BE49-F238E27FC236}">
                <a16:creationId xmlns:a16="http://schemas.microsoft.com/office/drawing/2014/main" id="{437D2702-DFEE-4CE7-AA85-48C7D19DADA4}"/>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sp>
        <p:nvSpPr>
          <p:cNvPr id="8" name="TextBox 7">
            <a:extLst>
              <a:ext uri="{FF2B5EF4-FFF2-40B4-BE49-F238E27FC236}">
                <a16:creationId xmlns:a16="http://schemas.microsoft.com/office/drawing/2014/main" id="{9DE7F061-12FD-4BDB-91F6-0E904388412D}"/>
              </a:ext>
            </a:extLst>
          </p:cNvPr>
          <p:cNvSpPr txBox="1"/>
          <p:nvPr/>
        </p:nvSpPr>
        <p:spPr>
          <a:xfrm>
            <a:off x="521808" y="4610352"/>
            <a:ext cx="2126616" cy="184666"/>
          </a:xfrm>
          <a:prstGeom prst="rect">
            <a:avLst/>
          </a:prstGeom>
          <a:noFill/>
        </p:spPr>
        <p:txBody>
          <a:bodyPr wrap="square">
            <a:spAutoFit/>
          </a:bodyPr>
          <a:lstStyle/>
          <a:p>
            <a:r>
              <a:rPr lang="en-US" sz="600" dirty="0">
                <a:latin typeface="Arial" panose="020B0604020202020204" pitchFamily="34" charset="0"/>
                <a:cs typeface="Arial" panose="020B0604020202020204" pitchFamily="34" charset="0"/>
              </a:rPr>
              <a:t>Figure redrawn from Khalidi NA, et al.</a:t>
            </a:r>
            <a:r>
              <a:rPr lang="en-US" sz="600" baseline="30000" dirty="0">
                <a:latin typeface="Arial" panose="020B0604020202020204" pitchFamily="34" charset="0"/>
                <a:cs typeface="Arial" panose="020B0604020202020204" pitchFamily="34" charset="0"/>
              </a:rPr>
              <a:t>1</a:t>
            </a:r>
          </a:p>
        </p:txBody>
      </p:sp>
      <p:sp>
        <p:nvSpPr>
          <p:cNvPr id="224" name="object 5">
            <a:extLst>
              <a:ext uri="{FF2B5EF4-FFF2-40B4-BE49-F238E27FC236}">
                <a16:creationId xmlns:a16="http://schemas.microsoft.com/office/drawing/2014/main" id="{67E58EDB-AAB1-41F0-AF90-FF8BD192679C}"/>
              </a:ext>
            </a:extLst>
          </p:cNvPr>
          <p:cNvSpPr txBox="1"/>
          <p:nvPr/>
        </p:nvSpPr>
        <p:spPr>
          <a:xfrm>
            <a:off x="7840767" y="4182799"/>
            <a:ext cx="468000" cy="184666"/>
          </a:xfrm>
          <a:prstGeom prst="rect">
            <a:avLst/>
          </a:prstGeom>
        </p:spPr>
        <p:txBody>
          <a:bodyPr vert="horz" wrap="square" lIns="0" tIns="0" rIns="0" bIns="0" rtlCol="0">
            <a:spAutoFit/>
          </a:bodyPr>
          <a:lstStyle/>
          <a:p>
            <a:pPr marL="12700" algn="ctr">
              <a:lnSpc>
                <a:spcPct val="100000"/>
              </a:lnSpc>
            </a:pPr>
            <a:r>
              <a:rPr lang="en-SG" sz="1200" b="1" kern="0" dirty="0">
                <a:latin typeface="Arial" panose="020B0604020202020204" pitchFamily="34" charset="0"/>
                <a:cs typeface="Arial" panose="020B0604020202020204" pitchFamily="34" charset="0"/>
              </a:rPr>
              <a:t>Gout</a:t>
            </a:r>
            <a:endParaRPr sz="1200" kern="0" dirty="0">
              <a:latin typeface="Arial" panose="020B0604020202020204" pitchFamily="34" charset="0"/>
              <a:cs typeface="Arial" panose="020B0604020202020204" pitchFamily="34" charset="0"/>
            </a:endParaRPr>
          </a:p>
        </p:txBody>
      </p:sp>
      <p:sp>
        <p:nvSpPr>
          <p:cNvPr id="226" name="object 37">
            <a:extLst>
              <a:ext uri="{FF2B5EF4-FFF2-40B4-BE49-F238E27FC236}">
                <a16:creationId xmlns:a16="http://schemas.microsoft.com/office/drawing/2014/main" id="{699B4CA2-927B-455D-B3F0-4AA0A1D9E66B}"/>
              </a:ext>
            </a:extLst>
          </p:cNvPr>
          <p:cNvSpPr txBox="1"/>
          <p:nvPr/>
        </p:nvSpPr>
        <p:spPr>
          <a:xfrm>
            <a:off x="5291626" y="4185967"/>
            <a:ext cx="468000" cy="184666"/>
          </a:xfrm>
          <a:prstGeom prst="rect">
            <a:avLst/>
          </a:prstGeom>
        </p:spPr>
        <p:txBody>
          <a:bodyPr vert="horz" wrap="square" lIns="0" tIns="0" rIns="0" bIns="0" rtlCol="0">
            <a:spAutoFit/>
          </a:bodyPr>
          <a:lstStyle/>
          <a:p>
            <a:pPr marL="12700" algn="ctr">
              <a:lnSpc>
                <a:spcPct val="100000"/>
              </a:lnSpc>
            </a:pPr>
            <a:r>
              <a:rPr sz="1200" b="1" kern="0" dirty="0">
                <a:latin typeface="Arial" panose="020B0604020202020204" pitchFamily="34" charset="0"/>
                <a:cs typeface="Arial" panose="020B0604020202020204" pitchFamily="34" charset="0"/>
              </a:rPr>
              <a:t>PsA</a:t>
            </a:r>
            <a:endParaRPr sz="1200" kern="0" dirty="0">
              <a:latin typeface="Arial" panose="020B0604020202020204" pitchFamily="34" charset="0"/>
              <a:cs typeface="Arial" panose="020B0604020202020204" pitchFamily="34" charset="0"/>
            </a:endParaRPr>
          </a:p>
        </p:txBody>
      </p:sp>
      <p:pic>
        <p:nvPicPr>
          <p:cNvPr id="10" name="Picture 9" descr="A picture containing drawing&#10;&#10;Description automatically generated">
            <a:extLst>
              <a:ext uri="{FF2B5EF4-FFF2-40B4-BE49-F238E27FC236}">
                <a16:creationId xmlns:a16="http://schemas.microsoft.com/office/drawing/2014/main" id="{7A071CC2-2475-47A1-A190-2E9A553D4CC4}"/>
              </a:ext>
            </a:extLst>
          </p:cNvPr>
          <p:cNvPicPr>
            <a:picLocks noChangeAspect="1"/>
          </p:cNvPicPr>
          <p:nvPr/>
        </p:nvPicPr>
        <p:blipFill>
          <a:blip r:embed="rId3"/>
          <a:stretch>
            <a:fillRect/>
          </a:stretch>
        </p:blipFill>
        <p:spPr>
          <a:xfrm>
            <a:off x="4499841" y="1224476"/>
            <a:ext cx="2121561" cy="3116658"/>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F701421A-539B-4A1B-9536-AC4AA30BC17D}"/>
              </a:ext>
            </a:extLst>
          </p:cNvPr>
          <p:cNvPicPr>
            <a:picLocks noChangeAspect="1"/>
          </p:cNvPicPr>
          <p:nvPr/>
        </p:nvPicPr>
        <p:blipFill>
          <a:blip r:embed="rId3"/>
          <a:stretch>
            <a:fillRect/>
          </a:stretch>
        </p:blipFill>
        <p:spPr>
          <a:xfrm>
            <a:off x="6709099" y="1224476"/>
            <a:ext cx="2121561" cy="3116658"/>
          </a:xfrm>
          <a:prstGeom prst="rect">
            <a:avLst/>
          </a:prstGeom>
        </p:spPr>
      </p:pic>
      <p:sp>
        <p:nvSpPr>
          <p:cNvPr id="26" name="object 37">
            <a:extLst>
              <a:ext uri="{FF2B5EF4-FFF2-40B4-BE49-F238E27FC236}">
                <a16:creationId xmlns:a16="http://schemas.microsoft.com/office/drawing/2014/main" id="{C59BCB1B-3640-4800-9F4C-A3064130D8EF}"/>
              </a:ext>
            </a:extLst>
          </p:cNvPr>
          <p:cNvSpPr txBox="1"/>
          <p:nvPr/>
        </p:nvSpPr>
        <p:spPr>
          <a:xfrm>
            <a:off x="5770593" y="4063712"/>
            <a:ext cx="468000" cy="184666"/>
          </a:xfrm>
          <a:prstGeom prst="rect">
            <a:avLst/>
          </a:prstGeom>
        </p:spPr>
        <p:txBody>
          <a:bodyPr vert="horz" wrap="square" lIns="0" tIns="0" rIns="0" bIns="0" rtlCol="0">
            <a:spAutoFit/>
          </a:bodyPr>
          <a:lstStyle/>
          <a:p>
            <a:pPr marL="12700" algn="ctr">
              <a:lnSpc>
                <a:spcPct val="100000"/>
              </a:lnSpc>
            </a:pPr>
            <a:r>
              <a:rPr sz="1200" b="1" kern="0" dirty="0">
                <a:latin typeface="Arial" panose="020B0604020202020204" pitchFamily="34" charset="0"/>
                <a:cs typeface="Arial" panose="020B0604020202020204" pitchFamily="34" charset="0"/>
              </a:rPr>
              <a:t>PsA</a:t>
            </a:r>
            <a:endParaRPr sz="1200" kern="0" dirty="0">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B3A26C38-FE7E-4F4D-9D84-514AE804D374}"/>
              </a:ext>
            </a:extLst>
          </p:cNvPr>
          <p:cNvSpPr/>
          <p:nvPr/>
        </p:nvSpPr>
        <p:spPr>
          <a:xfrm>
            <a:off x="7181729" y="3410646"/>
            <a:ext cx="972000" cy="97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69434427-36DD-408F-915A-106036AC0B61}"/>
              </a:ext>
            </a:extLst>
          </p:cNvPr>
          <p:cNvSpPr/>
          <p:nvPr/>
        </p:nvSpPr>
        <p:spPr>
          <a:xfrm>
            <a:off x="4897603" y="15323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B4EE75AE-382D-4BE1-B589-8F8B10E171B7}"/>
              </a:ext>
            </a:extLst>
          </p:cNvPr>
          <p:cNvSpPr/>
          <p:nvPr/>
        </p:nvSpPr>
        <p:spPr>
          <a:xfrm>
            <a:off x="5011979" y="26208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6" name="Oval 35">
            <a:extLst>
              <a:ext uri="{FF2B5EF4-FFF2-40B4-BE49-F238E27FC236}">
                <a16:creationId xmlns:a16="http://schemas.microsoft.com/office/drawing/2014/main" id="{AB1C8FA6-030B-4B66-B735-90F737C704CD}"/>
              </a:ext>
            </a:extLst>
          </p:cNvPr>
          <p:cNvSpPr/>
          <p:nvPr/>
        </p:nvSpPr>
        <p:spPr>
          <a:xfrm>
            <a:off x="5363003" y="1459967"/>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F272824D-B7DD-4CF1-8FB6-57C79C42D21A}"/>
              </a:ext>
            </a:extLst>
          </p:cNvPr>
          <p:cNvSpPr/>
          <p:nvPr/>
        </p:nvSpPr>
        <p:spPr>
          <a:xfrm>
            <a:off x="5891355" y="155718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8" name="Oval 37">
            <a:extLst>
              <a:ext uri="{FF2B5EF4-FFF2-40B4-BE49-F238E27FC236}">
                <a16:creationId xmlns:a16="http://schemas.microsoft.com/office/drawing/2014/main" id="{CE89B12E-34CB-49E5-AADB-E9DCB662C1CD}"/>
              </a:ext>
            </a:extLst>
          </p:cNvPr>
          <p:cNvSpPr/>
          <p:nvPr/>
        </p:nvSpPr>
        <p:spPr>
          <a:xfrm>
            <a:off x="5825671" y="196039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8C83C53F-2CFB-4EF2-BB6F-46B795F79501}"/>
              </a:ext>
            </a:extLst>
          </p:cNvPr>
          <p:cNvSpPr/>
          <p:nvPr/>
        </p:nvSpPr>
        <p:spPr>
          <a:xfrm>
            <a:off x="6250717" y="264948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41" name="Oval 40">
            <a:extLst>
              <a:ext uri="{FF2B5EF4-FFF2-40B4-BE49-F238E27FC236}">
                <a16:creationId xmlns:a16="http://schemas.microsoft.com/office/drawing/2014/main" id="{B970644B-781B-4FC5-A31E-562AF1845101}"/>
              </a:ext>
            </a:extLst>
          </p:cNvPr>
          <p:cNvSpPr/>
          <p:nvPr/>
        </p:nvSpPr>
        <p:spPr>
          <a:xfrm>
            <a:off x="4926722" y="2010380"/>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6" name="Oval 115">
            <a:extLst>
              <a:ext uri="{FF2B5EF4-FFF2-40B4-BE49-F238E27FC236}">
                <a16:creationId xmlns:a16="http://schemas.microsoft.com/office/drawing/2014/main" id="{C7C3255E-68BA-4B8F-B4F8-C2AC12AA6779}"/>
              </a:ext>
            </a:extLst>
          </p:cNvPr>
          <p:cNvSpPr/>
          <p:nvPr/>
        </p:nvSpPr>
        <p:spPr>
          <a:xfrm>
            <a:off x="7135980" y="2010380"/>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6" name="Oval 125">
            <a:extLst>
              <a:ext uri="{FF2B5EF4-FFF2-40B4-BE49-F238E27FC236}">
                <a16:creationId xmlns:a16="http://schemas.microsoft.com/office/drawing/2014/main" id="{852AFC3E-B5E2-475E-93C0-8A849FE7F37B}"/>
              </a:ext>
            </a:extLst>
          </p:cNvPr>
          <p:cNvSpPr/>
          <p:nvPr/>
        </p:nvSpPr>
        <p:spPr>
          <a:xfrm>
            <a:off x="8459975" y="2649494"/>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30" name="Oval 129">
            <a:extLst>
              <a:ext uri="{FF2B5EF4-FFF2-40B4-BE49-F238E27FC236}">
                <a16:creationId xmlns:a16="http://schemas.microsoft.com/office/drawing/2014/main" id="{528BAC44-5699-41F9-B4A9-BAABE4AF0925}"/>
              </a:ext>
            </a:extLst>
          </p:cNvPr>
          <p:cNvSpPr/>
          <p:nvPr/>
        </p:nvSpPr>
        <p:spPr>
          <a:xfrm>
            <a:off x="7936704" y="2638177"/>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81" name="object 5">
            <a:extLst>
              <a:ext uri="{FF2B5EF4-FFF2-40B4-BE49-F238E27FC236}">
                <a16:creationId xmlns:a16="http://schemas.microsoft.com/office/drawing/2014/main" id="{3A2F89B3-7D65-4541-99A8-6CF4CBDED3AC}"/>
              </a:ext>
            </a:extLst>
          </p:cNvPr>
          <p:cNvSpPr txBox="1"/>
          <p:nvPr/>
        </p:nvSpPr>
        <p:spPr>
          <a:xfrm>
            <a:off x="8058477" y="4060544"/>
            <a:ext cx="468000" cy="184666"/>
          </a:xfrm>
          <a:prstGeom prst="rect">
            <a:avLst/>
          </a:prstGeom>
        </p:spPr>
        <p:txBody>
          <a:bodyPr vert="horz" wrap="square" lIns="0" tIns="0" rIns="0" bIns="0" rtlCol="0">
            <a:spAutoFit/>
          </a:bodyPr>
          <a:lstStyle/>
          <a:p>
            <a:pPr marL="12700" algn="ctr">
              <a:lnSpc>
                <a:spcPct val="100000"/>
              </a:lnSpc>
            </a:pPr>
            <a:r>
              <a:rPr lang="en-SG" sz="1200" b="1" kern="0" dirty="0">
                <a:latin typeface="Arial" panose="020B0604020202020204" pitchFamily="34" charset="0"/>
                <a:cs typeface="Arial" panose="020B0604020202020204" pitchFamily="34" charset="0"/>
              </a:rPr>
              <a:t>Gout</a:t>
            </a:r>
            <a:endParaRPr sz="1200" kern="0" dirty="0">
              <a:latin typeface="Arial" panose="020B0604020202020204" pitchFamily="34" charset="0"/>
              <a:cs typeface="Arial" panose="020B0604020202020204" pitchFamily="34" charset="0"/>
            </a:endParaRPr>
          </a:p>
        </p:txBody>
      </p:sp>
      <p:grpSp>
        <p:nvGrpSpPr>
          <p:cNvPr id="76" name="Group 75">
            <a:extLst>
              <a:ext uri="{FF2B5EF4-FFF2-40B4-BE49-F238E27FC236}">
                <a16:creationId xmlns:a16="http://schemas.microsoft.com/office/drawing/2014/main" id="{C172CD7B-A216-457C-B535-5EC864751D5C}"/>
              </a:ext>
            </a:extLst>
          </p:cNvPr>
          <p:cNvGrpSpPr/>
          <p:nvPr/>
        </p:nvGrpSpPr>
        <p:grpSpPr>
          <a:xfrm>
            <a:off x="5913425" y="4374024"/>
            <a:ext cx="1431419" cy="215444"/>
            <a:chOff x="5855954" y="4366386"/>
            <a:chExt cx="1431419" cy="215444"/>
          </a:xfrm>
        </p:grpSpPr>
        <p:sp>
          <p:nvSpPr>
            <p:cNvPr id="77" name="Oval 76">
              <a:extLst>
                <a:ext uri="{FF2B5EF4-FFF2-40B4-BE49-F238E27FC236}">
                  <a16:creationId xmlns:a16="http://schemas.microsoft.com/office/drawing/2014/main" id="{25D15AC8-2D5A-45B3-95F2-8A9C66EBEAC1}"/>
                </a:ext>
              </a:extLst>
            </p:cNvPr>
            <p:cNvSpPr/>
            <p:nvPr/>
          </p:nvSpPr>
          <p:spPr>
            <a:xfrm>
              <a:off x="5855954" y="4416883"/>
              <a:ext cx="108000" cy="108000"/>
            </a:xfrm>
            <a:prstGeom prst="ellipse">
              <a:avLst/>
            </a:prstGeom>
            <a:solidFill>
              <a:srgbClr val="FF0000">
                <a:alpha val="30196"/>
              </a:srgbClr>
            </a:solidFill>
            <a:ln w="952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78" name="TextBox 77">
              <a:extLst>
                <a:ext uri="{FF2B5EF4-FFF2-40B4-BE49-F238E27FC236}">
                  <a16:creationId xmlns:a16="http://schemas.microsoft.com/office/drawing/2014/main" id="{2848EF98-2173-4C07-98D5-5D8A8A743B53}"/>
                </a:ext>
              </a:extLst>
            </p:cNvPr>
            <p:cNvSpPr txBox="1"/>
            <p:nvPr/>
          </p:nvSpPr>
          <p:spPr>
            <a:xfrm>
              <a:off x="5919373" y="4366386"/>
              <a:ext cx="1368000" cy="215444"/>
            </a:xfrm>
            <a:prstGeom prst="rect">
              <a:avLst/>
            </a:prstGeom>
            <a:noFill/>
          </p:spPr>
          <p:txBody>
            <a:bodyPr wrap="square" anchor="ctr">
              <a:spAutoFit/>
            </a:bodyPr>
            <a:lstStyle/>
            <a:p>
              <a:r>
                <a:rPr lang="ko-KR" altLang="en-US" sz="800" dirty="0" smtClean="0">
                  <a:latin typeface="Arial" panose="020B0604020202020204" pitchFamily="34" charset="0"/>
                  <a:cs typeface="Arial" panose="020B0604020202020204" pitchFamily="34" charset="0"/>
                </a:rPr>
                <a:t>흔히 </a:t>
              </a:r>
              <a:r>
                <a:rPr lang="ko-KR" altLang="en-US" sz="800" dirty="0">
                  <a:latin typeface="Arial" panose="020B0604020202020204" pitchFamily="34" charset="0"/>
                  <a:cs typeface="Arial" panose="020B0604020202020204" pitchFamily="34" charset="0"/>
                </a:rPr>
                <a:t>침범되는 관절 </a:t>
              </a:r>
              <a:r>
                <a:rPr lang="en-US" sz="800" baseline="30000" dirty="0" smtClean="0">
                  <a:latin typeface="Arial" panose="020B0604020202020204" pitchFamily="34" charset="0"/>
                  <a:cs typeface="Arial" panose="020B0604020202020204" pitchFamily="34" charset="0"/>
                </a:rPr>
                <a:t>2</a:t>
              </a:r>
              <a:r>
                <a:rPr lang="en-US" sz="800" dirty="0" smtClean="0">
                  <a:latin typeface="Arial" panose="020B0604020202020204" pitchFamily="34" charset="0"/>
                  <a:cs typeface="Arial" panose="020B0604020202020204" pitchFamily="34" charset="0"/>
                </a:rPr>
                <a:t> </a:t>
              </a:r>
              <a:endParaRPr lang="en-US" sz="800" dirty="0">
                <a:latin typeface="Arial" panose="020B0604020202020204" pitchFamily="34" charset="0"/>
                <a:cs typeface="Arial" panose="020B0604020202020204" pitchFamily="34" charset="0"/>
              </a:endParaRPr>
            </a:p>
          </p:txBody>
        </p:sp>
      </p:grpSp>
      <p:grpSp>
        <p:nvGrpSpPr>
          <p:cNvPr id="214" name="Group 213">
            <a:extLst>
              <a:ext uri="{FF2B5EF4-FFF2-40B4-BE49-F238E27FC236}">
                <a16:creationId xmlns:a16="http://schemas.microsoft.com/office/drawing/2014/main" id="{96A6214F-DA7A-4BD5-A033-F4D8B051D50E}"/>
              </a:ext>
            </a:extLst>
          </p:cNvPr>
          <p:cNvGrpSpPr/>
          <p:nvPr/>
        </p:nvGrpSpPr>
        <p:grpSpPr>
          <a:xfrm>
            <a:off x="-224115" y="1059721"/>
            <a:ext cx="4667550" cy="3571296"/>
            <a:chOff x="-224115" y="1059721"/>
            <a:chExt cx="4667550" cy="3571296"/>
          </a:xfrm>
        </p:grpSpPr>
        <p:sp>
          <p:nvSpPr>
            <p:cNvPr id="215" name="TextBox 214">
              <a:extLst>
                <a:ext uri="{FF2B5EF4-FFF2-40B4-BE49-F238E27FC236}">
                  <a16:creationId xmlns:a16="http://schemas.microsoft.com/office/drawing/2014/main" id="{7E5BEA15-6C17-48E8-9010-F1539555BCB2}"/>
                </a:ext>
              </a:extLst>
            </p:cNvPr>
            <p:cNvSpPr txBox="1"/>
            <p:nvPr/>
          </p:nvSpPr>
          <p:spPr>
            <a:xfrm>
              <a:off x="3252814" y="3180401"/>
              <a:ext cx="1190621"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216" name="TextBox 215">
              <a:extLst>
                <a:ext uri="{FF2B5EF4-FFF2-40B4-BE49-F238E27FC236}">
                  <a16:creationId xmlns:a16="http://schemas.microsoft.com/office/drawing/2014/main" id="{9EE8DD69-16E1-4E5F-86C3-8645974FE08D}"/>
                </a:ext>
              </a:extLst>
            </p:cNvPr>
            <p:cNvSpPr txBox="1"/>
            <p:nvPr/>
          </p:nvSpPr>
          <p:spPr>
            <a:xfrm>
              <a:off x="3250586" y="3552119"/>
              <a:ext cx="118611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Carpometacarpal (CMC)</a:t>
              </a:r>
              <a:endParaRPr lang="en-US" sz="700" baseline="30000" dirty="0">
                <a:latin typeface="Arial" panose="020B0604020202020204" pitchFamily="34" charset="0"/>
                <a:cs typeface="Arial" panose="020B0604020202020204" pitchFamily="34" charset="0"/>
              </a:endParaRPr>
            </a:p>
          </p:txBody>
        </p:sp>
        <p:pic>
          <p:nvPicPr>
            <p:cNvPr id="217" name="Picture 216" descr="A picture containing diagram&#10;&#10;Description automatically generated">
              <a:extLst>
                <a:ext uri="{FF2B5EF4-FFF2-40B4-BE49-F238E27FC236}">
                  <a16:creationId xmlns:a16="http://schemas.microsoft.com/office/drawing/2014/main" id="{886359FE-8CDF-41C5-B662-85638173E9A8}"/>
                </a:ext>
              </a:extLst>
            </p:cNvPr>
            <p:cNvPicPr>
              <a:picLocks noChangeAspect="1"/>
            </p:cNvPicPr>
            <p:nvPr/>
          </p:nvPicPr>
          <p:blipFill>
            <a:blip r:embed="rId4"/>
            <a:stretch>
              <a:fillRect/>
            </a:stretch>
          </p:blipFill>
          <p:spPr>
            <a:xfrm>
              <a:off x="1065129" y="1218449"/>
              <a:ext cx="2122202" cy="3117600"/>
            </a:xfrm>
            <a:prstGeom prst="rect">
              <a:avLst/>
            </a:prstGeom>
          </p:spPr>
        </p:pic>
        <p:sp>
          <p:nvSpPr>
            <p:cNvPr id="218" name="TextBox 217">
              <a:extLst>
                <a:ext uri="{FF2B5EF4-FFF2-40B4-BE49-F238E27FC236}">
                  <a16:creationId xmlns:a16="http://schemas.microsoft.com/office/drawing/2014/main" id="{896D300E-EA32-4C67-BF5E-FFA468B5EE0E}"/>
                </a:ext>
              </a:extLst>
            </p:cNvPr>
            <p:cNvSpPr txBox="1"/>
            <p:nvPr/>
          </p:nvSpPr>
          <p:spPr>
            <a:xfrm>
              <a:off x="696004" y="3704184"/>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Hamate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19" name="TextBox 218">
              <a:extLst>
                <a:ext uri="{FF2B5EF4-FFF2-40B4-BE49-F238E27FC236}">
                  <a16:creationId xmlns:a16="http://schemas.microsoft.com/office/drawing/2014/main" id="{BFEDFB3F-BF8F-4BB9-80AB-5A161097AA92}"/>
                </a:ext>
              </a:extLst>
            </p:cNvPr>
            <p:cNvSpPr txBox="1"/>
            <p:nvPr/>
          </p:nvSpPr>
          <p:spPr>
            <a:xfrm>
              <a:off x="890112" y="4108092"/>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Triquetrum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0" name="TextBox 219">
              <a:extLst>
                <a:ext uri="{FF2B5EF4-FFF2-40B4-BE49-F238E27FC236}">
                  <a16:creationId xmlns:a16="http://schemas.microsoft.com/office/drawing/2014/main" id="{F607AAD2-CA8E-45EC-A25A-708622F42313}"/>
                </a:ext>
              </a:extLst>
            </p:cNvPr>
            <p:cNvSpPr txBox="1"/>
            <p:nvPr/>
          </p:nvSpPr>
          <p:spPr>
            <a:xfrm>
              <a:off x="802122" y="429640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Lunate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1" name="TextBox 220">
              <a:extLst>
                <a:ext uri="{FF2B5EF4-FFF2-40B4-BE49-F238E27FC236}">
                  <a16:creationId xmlns:a16="http://schemas.microsoft.com/office/drawing/2014/main" id="{F9BC978F-5852-411C-9640-836C3D1BC421}"/>
                </a:ext>
              </a:extLst>
            </p:cNvPr>
            <p:cNvSpPr txBox="1"/>
            <p:nvPr/>
          </p:nvSpPr>
          <p:spPr>
            <a:xfrm>
              <a:off x="746311" y="391012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Pisiform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2" name="TextBox 221">
              <a:extLst>
                <a:ext uri="{FF2B5EF4-FFF2-40B4-BE49-F238E27FC236}">
                  <a16:creationId xmlns:a16="http://schemas.microsoft.com/office/drawing/2014/main" id="{5B7CBEDA-873D-4E6C-A9FC-0F0A1E9ED200}"/>
                </a:ext>
              </a:extLst>
            </p:cNvPr>
            <p:cNvSpPr txBox="1"/>
            <p:nvPr/>
          </p:nvSpPr>
          <p:spPr>
            <a:xfrm>
              <a:off x="1680740" y="4368953"/>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Capitate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3" name="TextBox 222">
              <a:extLst>
                <a:ext uri="{FF2B5EF4-FFF2-40B4-BE49-F238E27FC236}">
                  <a16:creationId xmlns:a16="http://schemas.microsoft.com/office/drawing/2014/main" id="{94EFC8AB-8189-4ECA-8E95-46B96F911A0F}"/>
                </a:ext>
              </a:extLst>
            </p:cNvPr>
            <p:cNvSpPr txBox="1"/>
            <p:nvPr/>
          </p:nvSpPr>
          <p:spPr>
            <a:xfrm>
              <a:off x="2486822" y="4104846"/>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Trapezoid</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5" name="TextBox 224">
              <a:extLst>
                <a:ext uri="{FF2B5EF4-FFF2-40B4-BE49-F238E27FC236}">
                  <a16:creationId xmlns:a16="http://schemas.microsoft.com/office/drawing/2014/main" id="{09D8715F-6126-4454-96D8-859E68377A58}"/>
                </a:ext>
              </a:extLst>
            </p:cNvPr>
            <p:cNvSpPr txBox="1"/>
            <p:nvPr/>
          </p:nvSpPr>
          <p:spPr>
            <a:xfrm>
              <a:off x="2614378" y="3916402"/>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Trapezium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7" name="TextBox 226">
              <a:extLst>
                <a:ext uri="{FF2B5EF4-FFF2-40B4-BE49-F238E27FC236}">
                  <a16:creationId xmlns:a16="http://schemas.microsoft.com/office/drawing/2014/main" id="{771A221B-DC37-443B-9398-DC8B4394378C}"/>
                </a:ext>
              </a:extLst>
            </p:cNvPr>
            <p:cNvSpPr txBox="1"/>
            <p:nvPr/>
          </p:nvSpPr>
          <p:spPr>
            <a:xfrm>
              <a:off x="2189646" y="4251426"/>
              <a:ext cx="693868" cy="379591"/>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Scaphoid</a:t>
              </a:r>
              <a:br>
                <a:rPr lang="en-US" sz="700" b="1" dirty="0">
                  <a:solidFill>
                    <a:srgbClr val="7030A0"/>
                  </a:solidFill>
                  <a:latin typeface="Arial" panose="020B0604020202020204" pitchFamily="34" charset="0"/>
                  <a:cs typeface="Arial" panose="020B0604020202020204" pitchFamily="34" charset="0"/>
                </a:rPr>
              </a:br>
              <a:r>
                <a:rPr lang="en-US" sz="700" b="1" dirty="0">
                  <a:solidFill>
                    <a:srgbClr val="7030A0"/>
                  </a:solidFill>
                  <a:latin typeface="Arial" panose="020B0604020202020204" pitchFamily="34" charset="0"/>
                  <a:cs typeface="Arial" panose="020B0604020202020204" pitchFamily="34" charset="0"/>
                </a:rPr>
                <a:t>(navicular)</a:t>
              </a:r>
            </a:p>
            <a:p>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228" name="TextBox 227">
              <a:extLst>
                <a:ext uri="{FF2B5EF4-FFF2-40B4-BE49-F238E27FC236}">
                  <a16:creationId xmlns:a16="http://schemas.microsoft.com/office/drawing/2014/main" id="{54D333DB-556F-4843-A84F-65A3D1C4E751}"/>
                </a:ext>
              </a:extLst>
            </p:cNvPr>
            <p:cNvSpPr txBox="1"/>
            <p:nvPr/>
          </p:nvSpPr>
          <p:spPr>
            <a:xfrm>
              <a:off x="-218897" y="3146812"/>
              <a:ext cx="1076211"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METACARPAL BONES</a:t>
              </a:r>
              <a:endParaRPr lang="en-US" sz="700" baseline="30000" dirty="0">
                <a:latin typeface="Arial" panose="020B0604020202020204" pitchFamily="34" charset="0"/>
                <a:cs typeface="Arial" panose="020B0604020202020204" pitchFamily="34" charset="0"/>
              </a:endParaRPr>
            </a:p>
          </p:txBody>
        </p:sp>
        <p:sp>
          <p:nvSpPr>
            <p:cNvPr id="229" name="TextBox 228">
              <a:extLst>
                <a:ext uri="{FF2B5EF4-FFF2-40B4-BE49-F238E27FC236}">
                  <a16:creationId xmlns:a16="http://schemas.microsoft.com/office/drawing/2014/main" id="{E2BFA0D9-2738-47F1-ACF4-D3DD99F4426E}"/>
                </a:ext>
              </a:extLst>
            </p:cNvPr>
            <p:cNvSpPr txBox="1"/>
            <p:nvPr/>
          </p:nvSpPr>
          <p:spPr>
            <a:xfrm>
              <a:off x="3252745" y="1987026"/>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230" name="TextBox 229">
              <a:extLst>
                <a:ext uri="{FF2B5EF4-FFF2-40B4-BE49-F238E27FC236}">
                  <a16:creationId xmlns:a16="http://schemas.microsoft.com/office/drawing/2014/main" id="{FDB8B8FD-0258-468F-99B3-588C9F77E887}"/>
                </a:ext>
              </a:extLst>
            </p:cNvPr>
            <p:cNvSpPr txBox="1"/>
            <p:nvPr/>
          </p:nvSpPr>
          <p:spPr>
            <a:xfrm>
              <a:off x="3248734" y="2884876"/>
              <a:ext cx="1024930" cy="307777"/>
            </a:xfrm>
            <a:prstGeom prst="rect">
              <a:avLst/>
            </a:prstGeom>
            <a:noFill/>
          </p:spPr>
          <p:txBody>
            <a:bodyPr wrap="square">
              <a:spAutoFit/>
            </a:bodyPr>
            <a:lstStyle/>
            <a:p>
              <a:r>
                <a:rPr lang="en-US" sz="700" b="1" dirty="0">
                  <a:solidFill>
                    <a:schemeClr val="accent5">
                      <a:lumMod val="75000"/>
                    </a:schemeClr>
                  </a:solidFill>
                  <a:latin typeface="Arial" panose="020B0604020202020204" pitchFamily="34" charset="0"/>
                  <a:cs typeface="Arial" panose="020B0604020202020204" pitchFamily="34" charset="0"/>
                </a:rPr>
                <a:t>Proximal phalanx of the thumb</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231" name="TextBox 230">
              <a:extLst>
                <a:ext uri="{FF2B5EF4-FFF2-40B4-BE49-F238E27FC236}">
                  <a16:creationId xmlns:a16="http://schemas.microsoft.com/office/drawing/2014/main" id="{12E59EBA-CF93-4C8C-A3AA-46285094E46A}"/>
                </a:ext>
              </a:extLst>
            </p:cNvPr>
            <p:cNvSpPr txBox="1"/>
            <p:nvPr/>
          </p:nvSpPr>
          <p:spPr>
            <a:xfrm>
              <a:off x="3253260" y="2542188"/>
              <a:ext cx="874084" cy="307777"/>
            </a:xfrm>
            <a:prstGeom prst="rect">
              <a:avLst/>
            </a:prstGeom>
            <a:noFill/>
          </p:spPr>
          <p:txBody>
            <a:bodyPr wrap="square">
              <a:spAutoFit/>
            </a:bodyPr>
            <a:lstStyle/>
            <a:p>
              <a:r>
                <a:rPr lang="en-US" sz="700" b="1" dirty="0">
                  <a:solidFill>
                    <a:srgbClr val="00B050"/>
                  </a:solidFill>
                  <a:latin typeface="Arial" panose="020B0604020202020204" pitchFamily="34" charset="0"/>
                  <a:cs typeface="Arial" panose="020B0604020202020204" pitchFamily="34" charset="0"/>
                </a:rPr>
                <a:t>Distal phalanx of the thumb</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232" name="TextBox 231">
              <a:extLst>
                <a:ext uri="{FF2B5EF4-FFF2-40B4-BE49-F238E27FC236}">
                  <a16:creationId xmlns:a16="http://schemas.microsoft.com/office/drawing/2014/main" id="{032F279B-FEB4-4103-8342-64E04E3D9608}"/>
                </a:ext>
              </a:extLst>
            </p:cNvPr>
            <p:cNvSpPr txBox="1"/>
            <p:nvPr/>
          </p:nvSpPr>
          <p:spPr>
            <a:xfrm>
              <a:off x="-58302" y="1857099"/>
              <a:ext cx="874084" cy="200055"/>
            </a:xfrm>
            <a:prstGeom prst="rect">
              <a:avLst/>
            </a:prstGeom>
            <a:noFill/>
          </p:spPr>
          <p:txBody>
            <a:bodyPr wrap="square">
              <a:spAutoFit/>
            </a:bodyPr>
            <a:lstStyle/>
            <a:p>
              <a:pPr algn="r"/>
              <a:r>
                <a:rPr lang="en-US" sz="700" b="1" dirty="0">
                  <a:solidFill>
                    <a:srgbClr val="00B050"/>
                  </a:solidFill>
                  <a:latin typeface="Arial" panose="020B0604020202020204" pitchFamily="34" charset="0"/>
                  <a:cs typeface="Arial" panose="020B0604020202020204" pitchFamily="34" charset="0"/>
                </a:rPr>
                <a:t>Distal phalanx</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233" name="TextBox 232">
              <a:extLst>
                <a:ext uri="{FF2B5EF4-FFF2-40B4-BE49-F238E27FC236}">
                  <a16:creationId xmlns:a16="http://schemas.microsoft.com/office/drawing/2014/main" id="{EDBBAFDF-80A2-4AC5-8242-0B913C1B12D2}"/>
                </a:ext>
              </a:extLst>
            </p:cNvPr>
            <p:cNvSpPr txBox="1"/>
            <p:nvPr/>
          </p:nvSpPr>
          <p:spPr>
            <a:xfrm>
              <a:off x="3241340" y="1266332"/>
              <a:ext cx="1070410"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Distal interphalangeal </a:t>
              </a:r>
            </a:p>
            <a:p>
              <a:r>
                <a:rPr lang="en-US" sz="700" dirty="0">
                  <a:latin typeface="Arial" panose="020B0604020202020204" pitchFamily="34" charset="0"/>
                  <a:cs typeface="Arial" panose="020B0604020202020204" pitchFamily="34" charset="0"/>
                </a:rPr>
                <a:t>joint (DIP)</a:t>
              </a:r>
              <a:endParaRPr lang="en-US" sz="700" baseline="30000" dirty="0">
                <a:latin typeface="Arial" panose="020B0604020202020204" pitchFamily="34" charset="0"/>
                <a:cs typeface="Arial" panose="020B0604020202020204" pitchFamily="34" charset="0"/>
              </a:endParaRPr>
            </a:p>
          </p:txBody>
        </p:sp>
        <p:sp>
          <p:nvSpPr>
            <p:cNvPr id="234" name="TextBox 233">
              <a:extLst>
                <a:ext uri="{FF2B5EF4-FFF2-40B4-BE49-F238E27FC236}">
                  <a16:creationId xmlns:a16="http://schemas.microsoft.com/office/drawing/2014/main" id="{24C1EC83-5612-448E-9E47-F821DED47822}"/>
                </a:ext>
              </a:extLst>
            </p:cNvPr>
            <p:cNvSpPr txBox="1"/>
            <p:nvPr/>
          </p:nvSpPr>
          <p:spPr>
            <a:xfrm>
              <a:off x="-65196" y="2198134"/>
              <a:ext cx="874084" cy="200055"/>
            </a:xfrm>
            <a:prstGeom prst="rect">
              <a:avLst/>
            </a:prstGeom>
            <a:noFill/>
          </p:spPr>
          <p:txBody>
            <a:bodyPr wrap="square">
              <a:spAutoFit/>
            </a:bodyPr>
            <a:lstStyle/>
            <a:p>
              <a:pPr algn="r"/>
              <a:r>
                <a:rPr lang="en-US" sz="700" b="1" dirty="0">
                  <a:solidFill>
                    <a:srgbClr val="FFC000"/>
                  </a:solidFill>
                  <a:latin typeface="Arial" panose="020B0604020202020204" pitchFamily="34" charset="0"/>
                  <a:cs typeface="Arial" panose="020B0604020202020204" pitchFamily="34" charset="0"/>
                </a:rPr>
                <a:t>Middle phalanx</a:t>
              </a:r>
              <a:endParaRPr lang="en-US" sz="700" b="1" baseline="30000" dirty="0">
                <a:solidFill>
                  <a:srgbClr val="FFC000"/>
                </a:solidFill>
                <a:latin typeface="Arial" panose="020B0604020202020204" pitchFamily="34" charset="0"/>
                <a:cs typeface="Arial" panose="020B0604020202020204" pitchFamily="34" charset="0"/>
              </a:endParaRPr>
            </a:p>
          </p:txBody>
        </p:sp>
        <p:sp>
          <p:nvSpPr>
            <p:cNvPr id="235" name="TextBox 234">
              <a:extLst>
                <a:ext uri="{FF2B5EF4-FFF2-40B4-BE49-F238E27FC236}">
                  <a16:creationId xmlns:a16="http://schemas.microsoft.com/office/drawing/2014/main" id="{A5F5133D-972A-4340-8255-C5426214A78F}"/>
                </a:ext>
              </a:extLst>
            </p:cNvPr>
            <p:cNvSpPr txBox="1"/>
            <p:nvPr/>
          </p:nvSpPr>
          <p:spPr>
            <a:xfrm>
              <a:off x="3252226" y="1620299"/>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Proximal interphalangeal</a:t>
              </a:r>
            </a:p>
            <a:p>
              <a:r>
                <a:rPr lang="en-US" sz="700" dirty="0">
                  <a:latin typeface="Arial" panose="020B0604020202020204" pitchFamily="34" charset="0"/>
                  <a:cs typeface="Arial" panose="020B0604020202020204" pitchFamily="34" charset="0"/>
                </a:rPr>
                <a:t>joint (PIP)</a:t>
              </a:r>
              <a:endParaRPr lang="en-US" sz="700" baseline="30000" dirty="0">
                <a:latin typeface="Arial" panose="020B0604020202020204" pitchFamily="34" charset="0"/>
                <a:cs typeface="Arial" panose="020B0604020202020204" pitchFamily="34" charset="0"/>
              </a:endParaRPr>
            </a:p>
          </p:txBody>
        </p:sp>
        <p:cxnSp>
          <p:nvCxnSpPr>
            <p:cNvPr id="236" name="Straight Connector 235">
              <a:extLst>
                <a:ext uri="{FF2B5EF4-FFF2-40B4-BE49-F238E27FC236}">
                  <a16:creationId xmlns:a16="http://schemas.microsoft.com/office/drawing/2014/main" id="{F6F209E5-2F35-424A-8154-556C531BFD1B}"/>
                </a:ext>
              </a:extLst>
            </p:cNvPr>
            <p:cNvCxnSpPr>
              <a:cxnSpLocks/>
            </p:cNvCxnSpPr>
            <p:nvPr/>
          </p:nvCxnSpPr>
          <p:spPr>
            <a:xfrm flipV="1">
              <a:off x="2654096" y="1420221"/>
              <a:ext cx="659814" cy="277754"/>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37" name="Right Brace 236">
              <a:extLst>
                <a:ext uri="{FF2B5EF4-FFF2-40B4-BE49-F238E27FC236}">
                  <a16:creationId xmlns:a16="http://schemas.microsoft.com/office/drawing/2014/main" id="{D6AFA9E9-2FBF-471F-9D0D-978EC093610D}"/>
                </a:ext>
              </a:extLst>
            </p:cNvPr>
            <p:cNvSpPr/>
            <p:nvPr/>
          </p:nvSpPr>
          <p:spPr>
            <a:xfrm>
              <a:off x="3244141" y="2445120"/>
              <a:ext cx="45719" cy="377847"/>
            </a:xfrm>
            <a:prstGeom prst="rightBrace">
              <a:avLst/>
            </a:prstGeom>
            <a:noFill/>
            <a:ln w="6350">
              <a:solidFill>
                <a:srgbClr val="9ED39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238" name="Right Brace 237">
              <a:extLst>
                <a:ext uri="{FF2B5EF4-FFF2-40B4-BE49-F238E27FC236}">
                  <a16:creationId xmlns:a16="http://schemas.microsoft.com/office/drawing/2014/main" id="{8F902801-8EE2-487A-A780-210F2ADA4949}"/>
                </a:ext>
              </a:extLst>
            </p:cNvPr>
            <p:cNvSpPr/>
            <p:nvPr/>
          </p:nvSpPr>
          <p:spPr>
            <a:xfrm flipH="1">
              <a:off x="847916" y="2148031"/>
              <a:ext cx="50015" cy="314900"/>
            </a:xfrm>
            <a:prstGeom prst="rightBrace">
              <a:avLst/>
            </a:prstGeom>
            <a:noFill/>
            <a:ln w="6350">
              <a:solidFill>
                <a:srgbClr val="FDCB8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cxnSp>
          <p:nvCxnSpPr>
            <p:cNvPr id="239" name="Straight Connector 238">
              <a:extLst>
                <a:ext uri="{FF2B5EF4-FFF2-40B4-BE49-F238E27FC236}">
                  <a16:creationId xmlns:a16="http://schemas.microsoft.com/office/drawing/2014/main" id="{11D726A7-9EE5-44F2-8ADE-679C5B72FDC3}"/>
                </a:ext>
              </a:extLst>
            </p:cNvPr>
            <p:cNvCxnSpPr>
              <a:cxnSpLocks/>
            </p:cNvCxnSpPr>
            <p:nvPr/>
          </p:nvCxnSpPr>
          <p:spPr>
            <a:xfrm>
              <a:off x="2771091" y="3038765"/>
              <a:ext cx="550213" cy="0"/>
            </a:xfrm>
            <a:prstGeom prst="line">
              <a:avLst/>
            </a:prstGeom>
            <a:ln w="6350">
              <a:solidFill>
                <a:srgbClr val="94A9D6"/>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1CC52AB-3207-400F-9EE0-864EA673F71C}"/>
                </a:ext>
              </a:extLst>
            </p:cNvPr>
            <p:cNvCxnSpPr>
              <a:cxnSpLocks/>
            </p:cNvCxnSpPr>
            <p:nvPr/>
          </p:nvCxnSpPr>
          <p:spPr>
            <a:xfrm flipV="1">
              <a:off x="2593764" y="1774188"/>
              <a:ext cx="731032" cy="33972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EF2FBF37-94E3-41EE-A973-636B972A3211}"/>
                </a:ext>
              </a:extLst>
            </p:cNvPr>
            <p:cNvCxnSpPr>
              <a:cxnSpLocks/>
            </p:cNvCxnSpPr>
            <p:nvPr/>
          </p:nvCxnSpPr>
          <p:spPr>
            <a:xfrm flipV="1">
              <a:off x="2499164" y="2140915"/>
              <a:ext cx="826151" cy="627538"/>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42" name="Right Brace 241">
              <a:extLst>
                <a:ext uri="{FF2B5EF4-FFF2-40B4-BE49-F238E27FC236}">
                  <a16:creationId xmlns:a16="http://schemas.microsoft.com/office/drawing/2014/main" id="{93084CEB-86FE-4BD2-832E-6969891D6F6D}"/>
                </a:ext>
              </a:extLst>
            </p:cNvPr>
            <p:cNvSpPr/>
            <p:nvPr/>
          </p:nvSpPr>
          <p:spPr>
            <a:xfrm flipH="1">
              <a:off x="845725" y="3742824"/>
              <a:ext cx="45719" cy="720000"/>
            </a:xfrm>
            <a:prstGeom prst="rightBrace">
              <a:avLst/>
            </a:prstGeom>
            <a:noFill/>
            <a:ln w="6350">
              <a:solidFill>
                <a:srgbClr val="A188B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243" name="TextBox 242">
              <a:extLst>
                <a:ext uri="{FF2B5EF4-FFF2-40B4-BE49-F238E27FC236}">
                  <a16:creationId xmlns:a16="http://schemas.microsoft.com/office/drawing/2014/main" id="{448847E0-74EF-4BAE-9198-4E5EC89515B0}"/>
                </a:ext>
              </a:extLst>
            </p:cNvPr>
            <p:cNvSpPr txBox="1"/>
            <p:nvPr/>
          </p:nvSpPr>
          <p:spPr>
            <a:xfrm>
              <a:off x="48726" y="3954763"/>
              <a:ext cx="794054"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CARPAL BONES</a:t>
              </a:r>
              <a:endParaRPr lang="en-US" sz="700" baseline="30000" dirty="0">
                <a:latin typeface="Arial" panose="020B0604020202020204" pitchFamily="34" charset="0"/>
                <a:cs typeface="Arial" panose="020B0604020202020204" pitchFamily="34" charset="0"/>
              </a:endParaRPr>
            </a:p>
          </p:txBody>
        </p:sp>
        <p:sp>
          <p:nvSpPr>
            <p:cNvPr id="244" name="Right Brace 243">
              <a:extLst>
                <a:ext uri="{FF2B5EF4-FFF2-40B4-BE49-F238E27FC236}">
                  <a16:creationId xmlns:a16="http://schemas.microsoft.com/office/drawing/2014/main" id="{1010D71D-ACEA-4178-92FB-1678A52C54CD}"/>
                </a:ext>
              </a:extLst>
            </p:cNvPr>
            <p:cNvSpPr/>
            <p:nvPr/>
          </p:nvSpPr>
          <p:spPr>
            <a:xfrm flipH="1">
              <a:off x="846171" y="2957085"/>
              <a:ext cx="37785" cy="752105"/>
            </a:xfrm>
            <a:prstGeom prst="rightBrace">
              <a:avLst/>
            </a:prstGeom>
            <a:noFill/>
            <a:ln w="6350">
              <a:solidFill>
                <a:srgbClr val="FABFC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245" name="Right Brace 244">
              <a:extLst>
                <a:ext uri="{FF2B5EF4-FFF2-40B4-BE49-F238E27FC236}">
                  <a16:creationId xmlns:a16="http://schemas.microsoft.com/office/drawing/2014/main" id="{0FE340CF-ADB1-47F1-9B4F-837E01AF9172}"/>
                </a:ext>
              </a:extLst>
            </p:cNvPr>
            <p:cNvSpPr/>
            <p:nvPr/>
          </p:nvSpPr>
          <p:spPr>
            <a:xfrm flipH="1">
              <a:off x="849847" y="1828048"/>
              <a:ext cx="45719" cy="266420"/>
            </a:xfrm>
            <a:prstGeom prst="rightBrace">
              <a:avLst/>
            </a:prstGeom>
            <a:noFill/>
            <a:ln w="6350">
              <a:solidFill>
                <a:srgbClr val="9DD2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246" name="Right Brace 245">
              <a:extLst>
                <a:ext uri="{FF2B5EF4-FFF2-40B4-BE49-F238E27FC236}">
                  <a16:creationId xmlns:a16="http://schemas.microsoft.com/office/drawing/2014/main" id="{8B76125E-E0F0-4276-84F4-B9FD29BC7544}"/>
                </a:ext>
              </a:extLst>
            </p:cNvPr>
            <p:cNvSpPr/>
            <p:nvPr/>
          </p:nvSpPr>
          <p:spPr>
            <a:xfrm flipH="1">
              <a:off x="848356" y="2526139"/>
              <a:ext cx="45719" cy="388179"/>
            </a:xfrm>
            <a:prstGeom prst="rightBrace">
              <a:avLst/>
            </a:prstGeom>
            <a:noFill/>
            <a:ln w="6350">
              <a:solidFill>
                <a:srgbClr val="94A9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247" name="TextBox 246">
              <a:extLst>
                <a:ext uri="{FF2B5EF4-FFF2-40B4-BE49-F238E27FC236}">
                  <a16:creationId xmlns:a16="http://schemas.microsoft.com/office/drawing/2014/main" id="{F9D4799C-15AB-4AF2-A6BE-16B297C6DE41}"/>
                </a:ext>
              </a:extLst>
            </p:cNvPr>
            <p:cNvSpPr txBox="1"/>
            <p:nvPr/>
          </p:nvSpPr>
          <p:spPr>
            <a:xfrm>
              <a:off x="-205804" y="2628314"/>
              <a:ext cx="1010835" cy="307777"/>
            </a:xfrm>
            <a:prstGeom prst="rect">
              <a:avLst/>
            </a:prstGeom>
            <a:noFill/>
          </p:spPr>
          <p:txBody>
            <a:bodyPr wrap="square">
              <a:spAutoFit/>
            </a:bodyPr>
            <a:lstStyle/>
            <a:p>
              <a:pPr algn="r"/>
              <a:r>
                <a:rPr lang="en-US" sz="700" b="1" dirty="0">
                  <a:solidFill>
                    <a:schemeClr val="accent5">
                      <a:lumMod val="75000"/>
                    </a:schemeClr>
                  </a:solidFill>
                  <a:latin typeface="Arial" panose="020B0604020202020204" pitchFamily="34" charset="0"/>
                  <a:cs typeface="Arial" panose="020B0604020202020204" pitchFamily="34" charset="0"/>
                </a:rPr>
                <a:t>Proximal </a:t>
              </a:r>
            </a:p>
            <a:p>
              <a:pPr algn="r"/>
              <a:r>
                <a:rPr lang="en-US" sz="700" b="1" dirty="0">
                  <a:solidFill>
                    <a:schemeClr val="accent5">
                      <a:lumMod val="75000"/>
                    </a:schemeClr>
                  </a:solidFill>
                  <a:latin typeface="Arial" panose="020B0604020202020204" pitchFamily="34" charset="0"/>
                  <a:cs typeface="Arial" panose="020B0604020202020204" pitchFamily="34" charset="0"/>
                </a:rPr>
                <a:t>phalanx</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248" name="TextBox 247">
              <a:extLst>
                <a:ext uri="{FF2B5EF4-FFF2-40B4-BE49-F238E27FC236}">
                  <a16:creationId xmlns:a16="http://schemas.microsoft.com/office/drawing/2014/main" id="{4ED5EF12-E7FE-43E1-BEE5-9BF3E5FB3488}"/>
                </a:ext>
              </a:extLst>
            </p:cNvPr>
            <p:cNvSpPr txBox="1"/>
            <p:nvPr/>
          </p:nvSpPr>
          <p:spPr>
            <a:xfrm>
              <a:off x="3251780" y="1059721"/>
              <a:ext cx="1076211"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JOINTS</a:t>
              </a:r>
              <a:endParaRPr lang="en-US" sz="1000" b="1" baseline="30000" dirty="0">
                <a:latin typeface="Arial" panose="020B0604020202020204" pitchFamily="34" charset="0"/>
                <a:cs typeface="Arial" panose="020B0604020202020204" pitchFamily="34" charset="0"/>
              </a:endParaRPr>
            </a:p>
          </p:txBody>
        </p:sp>
        <p:sp>
          <p:nvSpPr>
            <p:cNvPr id="249" name="TextBox 248">
              <a:extLst>
                <a:ext uri="{FF2B5EF4-FFF2-40B4-BE49-F238E27FC236}">
                  <a16:creationId xmlns:a16="http://schemas.microsoft.com/office/drawing/2014/main" id="{BEE23A49-E8FD-4424-9BD0-362BDEFAA57A}"/>
                </a:ext>
              </a:extLst>
            </p:cNvPr>
            <p:cNvSpPr txBox="1"/>
            <p:nvPr/>
          </p:nvSpPr>
          <p:spPr>
            <a:xfrm>
              <a:off x="3254831" y="2347426"/>
              <a:ext cx="1188604"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Interphalangeal joint (IP)</a:t>
              </a:r>
              <a:endParaRPr lang="en-US" sz="700" baseline="30000" dirty="0">
                <a:latin typeface="Arial" panose="020B0604020202020204" pitchFamily="34" charset="0"/>
                <a:cs typeface="Arial" panose="020B0604020202020204" pitchFamily="34" charset="0"/>
              </a:endParaRPr>
            </a:p>
          </p:txBody>
        </p:sp>
        <p:cxnSp>
          <p:nvCxnSpPr>
            <p:cNvPr id="250" name="Straight Connector 249">
              <a:extLst>
                <a:ext uri="{FF2B5EF4-FFF2-40B4-BE49-F238E27FC236}">
                  <a16:creationId xmlns:a16="http://schemas.microsoft.com/office/drawing/2014/main" id="{11277F78-0F7F-4A34-8A34-2E455209519E}"/>
                </a:ext>
              </a:extLst>
            </p:cNvPr>
            <p:cNvCxnSpPr>
              <a:cxnSpLocks/>
            </p:cNvCxnSpPr>
            <p:nvPr/>
          </p:nvCxnSpPr>
          <p:spPr>
            <a:xfrm flipV="1">
              <a:off x="3016377" y="2447454"/>
              <a:ext cx="311024" cy="33981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06C62372-04DA-4850-9327-6BECDD2A0BBF}"/>
                </a:ext>
              </a:extLst>
            </p:cNvPr>
            <p:cNvSpPr txBox="1"/>
            <p:nvPr/>
          </p:nvSpPr>
          <p:spPr>
            <a:xfrm>
              <a:off x="-224115" y="2955623"/>
              <a:ext cx="1076211" cy="246221"/>
            </a:xfrm>
            <a:prstGeom prst="rect">
              <a:avLst/>
            </a:prstGeom>
            <a:noFill/>
          </p:spPr>
          <p:txBody>
            <a:bodyPr wrap="square">
              <a:spAutoFit/>
            </a:bodyPr>
            <a:lstStyle/>
            <a:p>
              <a:pPr algn="r"/>
              <a:r>
                <a:rPr lang="en-US" sz="1000" b="1" dirty="0">
                  <a:latin typeface="Arial" panose="020B0604020202020204" pitchFamily="34" charset="0"/>
                  <a:cs typeface="Arial" panose="020B0604020202020204" pitchFamily="34" charset="0"/>
                </a:rPr>
                <a:t>BONES</a:t>
              </a:r>
              <a:endParaRPr lang="en-US" sz="1000" b="1" baseline="30000" dirty="0">
                <a:latin typeface="Arial" panose="020B0604020202020204" pitchFamily="34" charset="0"/>
                <a:cs typeface="Arial" panose="020B0604020202020204" pitchFamily="34" charset="0"/>
              </a:endParaRPr>
            </a:p>
          </p:txBody>
        </p:sp>
        <p:cxnSp>
          <p:nvCxnSpPr>
            <p:cNvPr id="252" name="Straight Connector 251">
              <a:extLst>
                <a:ext uri="{FF2B5EF4-FFF2-40B4-BE49-F238E27FC236}">
                  <a16:creationId xmlns:a16="http://schemas.microsoft.com/office/drawing/2014/main" id="{554C1EED-02D0-40BC-B4BA-C1C459D45407}"/>
                </a:ext>
              </a:extLst>
            </p:cNvPr>
            <p:cNvCxnSpPr>
              <a:cxnSpLocks/>
            </p:cNvCxnSpPr>
            <p:nvPr/>
          </p:nvCxnSpPr>
          <p:spPr>
            <a:xfrm>
              <a:off x="2912239" y="3262975"/>
              <a:ext cx="392565" cy="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26723F51-EC87-4EB1-A48F-0A6786C8C906}"/>
                </a:ext>
              </a:extLst>
            </p:cNvPr>
            <p:cNvCxnSpPr>
              <a:cxnSpLocks/>
            </p:cNvCxnSpPr>
            <p:nvPr/>
          </p:nvCxnSpPr>
          <p:spPr>
            <a:xfrm flipH="1">
              <a:off x="1324559" y="3756893"/>
              <a:ext cx="432000" cy="332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BEB134DC-4952-4C8F-94B5-BEDE6931ED10}"/>
                </a:ext>
              </a:extLst>
            </p:cNvPr>
            <p:cNvCxnSpPr>
              <a:cxnSpLocks/>
            </p:cNvCxnSpPr>
            <p:nvPr/>
          </p:nvCxnSpPr>
          <p:spPr>
            <a:xfrm flipH="1">
              <a:off x="1367609" y="3919239"/>
              <a:ext cx="252000" cy="909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E56118-FCBE-47D8-AEBB-B9C443A0DD45}"/>
                </a:ext>
              </a:extLst>
            </p:cNvPr>
            <p:cNvCxnSpPr>
              <a:cxnSpLocks/>
            </p:cNvCxnSpPr>
            <p:nvPr/>
          </p:nvCxnSpPr>
          <p:spPr>
            <a:xfrm flipH="1">
              <a:off x="1353544" y="4047722"/>
              <a:ext cx="258324" cy="103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16A16B75-62E6-4C1A-BFDE-74C281D3BA5F}"/>
                </a:ext>
              </a:extLst>
            </p:cNvPr>
            <p:cNvCxnSpPr>
              <a:cxnSpLocks/>
            </p:cNvCxnSpPr>
            <p:nvPr/>
          </p:nvCxnSpPr>
          <p:spPr>
            <a:xfrm flipH="1">
              <a:off x="1388561" y="4084006"/>
              <a:ext cx="473889" cy="2571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738CB169-4207-48D8-8B86-B28E20AD7AAB}"/>
                </a:ext>
              </a:extLst>
            </p:cNvPr>
            <p:cNvCxnSpPr>
              <a:cxnSpLocks/>
            </p:cNvCxnSpPr>
            <p:nvPr/>
          </p:nvCxnSpPr>
          <p:spPr>
            <a:xfrm flipH="1">
              <a:off x="1897467" y="3809235"/>
              <a:ext cx="106882" cy="57289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CAA38F35-1136-45EC-88AC-11DD86B9CBE0}"/>
                </a:ext>
              </a:extLst>
            </p:cNvPr>
            <p:cNvCxnSpPr>
              <a:cxnSpLocks/>
            </p:cNvCxnSpPr>
            <p:nvPr/>
          </p:nvCxnSpPr>
          <p:spPr>
            <a:xfrm>
              <a:off x="2105739" y="4030943"/>
              <a:ext cx="282579" cy="2572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9FD0AA6-7A05-4311-BFD8-79C435915588}"/>
                </a:ext>
              </a:extLst>
            </p:cNvPr>
            <p:cNvCxnSpPr>
              <a:cxnSpLocks/>
            </p:cNvCxnSpPr>
            <p:nvPr/>
          </p:nvCxnSpPr>
          <p:spPr>
            <a:xfrm>
              <a:off x="2162753" y="3817355"/>
              <a:ext cx="396000" cy="3566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29576ABC-B2F9-4871-868A-C76B958BBAA1}"/>
                </a:ext>
              </a:extLst>
            </p:cNvPr>
            <p:cNvCxnSpPr>
              <a:cxnSpLocks/>
            </p:cNvCxnSpPr>
            <p:nvPr/>
          </p:nvCxnSpPr>
          <p:spPr>
            <a:xfrm>
              <a:off x="2453059" y="3890171"/>
              <a:ext cx="216000" cy="1407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4C1C5689-C5C3-45F8-AC87-C4A1B9B26B80}"/>
                </a:ext>
              </a:extLst>
            </p:cNvPr>
            <p:cNvCxnSpPr>
              <a:cxnSpLocks/>
            </p:cNvCxnSpPr>
            <p:nvPr/>
          </p:nvCxnSpPr>
          <p:spPr>
            <a:xfrm flipV="1">
              <a:off x="2539569" y="3652147"/>
              <a:ext cx="831975" cy="188395"/>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6057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EAB38-F4C7-4683-9E83-B180D3F2BCFE}"/>
              </a:ext>
            </a:extLst>
          </p:cNvPr>
          <p:cNvSpPr>
            <a:spLocks noGrp="1"/>
          </p:cNvSpPr>
          <p:nvPr>
            <p:ph type="title"/>
          </p:nvPr>
        </p:nvSpPr>
        <p:spPr/>
        <p:txBody>
          <a:bodyPr/>
          <a:lstStyle/>
          <a:p>
            <a:r>
              <a:rPr lang="ko-KR" altLang="en-US" dirty="0" err="1"/>
              <a:t>건선관절염</a:t>
            </a:r>
            <a:r>
              <a:rPr lang="ko-KR" altLang="en-US" dirty="0"/>
              <a:t> </a:t>
            </a:r>
            <a:r>
              <a:rPr lang="en-US" altLang="ko-KR" dirty="0"/>
              <a:t>vs </a:t>
            </a:r>
            <a:r>
              <a:rPr lang="ko-KR" altLang="en-US" dirty="0" smtClean="0"/>
              <a:t>퇴행성관절염</a:t>
            </a:r>
            <a:r>
              <a:rPr lang="en-US" altLang="ko-KR" dirty="0" smtClean="0"/>
              <a:t>: </a:t>
            </a:r>
            <a:r>
              <a:rPr lang="ko-KR" altLang="en-US" dirty="0"/>
              <a:t>손에서 관절의 분포 </a:t>
            </a:r>
            <a:endParaRPr lang="en-US" dirty="0"/>
          </a:p>
        </p:txBody>
      </p:sp>
      <p:sp>
        <p:nvSpPr>
          <p:cNvPr id="4" name="Text Placeholder 3">
            <a:extLst>
              <a:ext uri="{FF2B5EF4-FFF2-40B4-BE49-F238E27FC236}">
                <a16:creationId xmlns:a16="http://schemas.microsoft.com/office/drawing/2014/main" id="{5704A312-ABE3-4757-B6D3-307B1E06B1A2}"/>
              </a:ext>
            </a:extLst>
          </p:cNvPr>
          <p:cNvSpPr>
            <a:spLocks noGrp="1"/>
          </p:cNvSpPr>
          <p:nvPr>
            <p:ph type="body" sz="quarter" idx="10"/>
          </p:nvPr>
        </p:nvSpPr>
        <p:spPr>
          <a:xfrm>
            <a:off x="521808" y="4732338"/>
            <a:ext cx="3113567" cy="411161"/>
          </a:xfrm>
        </p:spPr>
        <p:txBody>
          <a:bodyPr/>
          <a:lstStyle/>
          <a:p>
            <a:r>
              <a:rPr lang="en-US" sz="600" dirty="0"/>
              <a:t>OA, osteoarthritis; PsA, psoriatic arthritis</a:t>
            </a:r>
          </a:p>
        </p:txBody>
      </p:sp>
      <p:sp>
        <p:nvSpPr>
          <p:cNvPr id="5" name="Text Placeholder 4">
            <a:extLst>
              <a:ext uri="{FF2B5EF4-FFF2-40B4-BE49-F238E27FC236}">
                <a16:creationId xmlns:a16="http://schemas.microsoft.com/office/drawing/2014/main" id="{F673B4CD-C30F-4B4C-8D3E-67DB9E1B1773}"/>
              </a:ext>
            </a:extLst>
          </p:cNvPr>
          <p:cNvSpPr>
            <a:spLocks noGrp="1"/>
          </p:cNvSpPr>
          <p:nvPr>
            <p:ph type="body" sz="quarter" idx="11"/>
          </p:nvPr>
        </p:nvSpPr>
        <p:spPr>
          <a:xfrm>
            <a:off x="3635375" y="4732339"/>
            <a:ext cx="4986817" cy="411161"/>
          </a:xfrm>
        </p:spPr>
        <p:txBody>
          <a:bodyPr>
            <a:normAutofit/>
          </a:bodyPr>
          <a:lstStyle/>
          <a:p>
            <a:r>
              <a:rPr lang="en-US" sz="600" dirty="0"/>
              <a:t>1. Khalidi NA, et al. Arthritis: A diagnostic approach. In: O’Neill J, ed. </a:t>
            </a:r>
            <a:r>
              <a:rPr lang="en-US" sz="600" i="1" dirty="0"/>
              <a:t>Essential Imaging in Rheumatology.</a:t>
            </a:r>
            <a:r>
              <a:rPr lang="en-US" sz="600" dirty="0"/>
              <a:t> New York, NY: Springer; 2015:33-44. 2. Resnik CS, et al. Arthritis. In: Hodler J, von Schulthess GK, Zollikofer CL, eds. </a:t>
            </a:r>
            <a:r>
              <a:rPr lang="en-US" sz="600" i="1" dirty="0"/>
              <a:t>Musculoskeletal Diseases 2013–2016.</a:t>
            </a:r>
            <a:r>
              <a:rPr lang="en-US" sz="600" dirty="0"/>
              <a:t> Zurich, Switzerland: Springer-Verlag; 2013:97-101. </a:t>
            </a:r>
          </a:p>
          <a:p>
            <a:endParaRPr lang="en-US" sz="600" i="1" dirty="0"/>
          </a:p>
          <a:p>
            <a:endParaRPr lang="en-US" sz="600" dirty="0"/>
          </a:p>
        </p:txBody>
      </p:sp>
      <p:sp>
        <p:nvSpPr>
          <p:cNvPr id="6" name="TextBox 5">
            <a:extLst>
              <a:ext uri="{FF2B5EF4-FFF2-40B4-BE49-F238E27FC236}">
                <a16:creationId xmlns:a16="http://schemas.microsoft.com/office/drawing/2014/main" id="{A40022DD-FBF8-44FA-A71C-0F6D9BBA1918}"/>
              </a:ext>
            </a:extLst>
          </p:cNvPr>
          <p:cNvSpPr txBox="1"/>
          <p:nvPr/>
        </p:nvSpPr>
        <p:spPr>
          <a:xfrm>
            <a:off x="521808" y="4610352"/>
            <a:ext cx="2126616" cy="184666"/>
          </a:xfrm>
          <a:prstGeom prst="rect">
            <a:avLst/>
          </a:prstGeom>
          <a:noFill/>
        </p:spPr>
        <p:txBody>
          <a:bodyPr wrap="square">
            <a:spAutoFit/>
          </a:bodyPr>
          <a:lstStyle/>
          <a:p>
            <a:r>
              <a:rPr lang="en-US" sz="600" dirty="0">
                <a:latin typeface="Arial" panose="020B0604020202020204" pitchFamily="34" charset="0"/>
                <a:cs typeface="Arial" panose="020B0604020202020204" pitchFamily="34" charset="0"/>
              </a:rPr>
              <a:t>Figure redrawn from Khalidi NA, et al.</a:t>
            </a:r>
            <a:r>
              <a:rPr lang="en-US" sz="600" baseline="30000" dirty="0">
                <a:latin typeface="Arial" panose="020B0604020202020204" pitchFamily="34" charset="0"/>
                <a:cs typeface="Arial" panose="020B0604020202020204" pitchFamily="34" charset="0"/>
              </a:rPr>
              <a:t>1</a:t>
            </a:r>
          </a:p>
        </p:txBody>
      </p:sp>
      <p:sp>
        <p:nvSpPr>
          <p:cNvPr id="7" name="Rectangle: Rounded Corners 6">
            <a:extLst>
              <a:ext uri="{FF2B5EF4-FFF2-40B4-BE49-F238E27FC236}">
                <a16:creationId xmlns:a16="http://schemas.microsoft.com/office/drawing/2014/main" id="{854B67BB-3CC2-4AB2-9ADD-BD878DAF7690}"/>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pic>
        <p:nvPicPr>
          <p:cNvPr id="114" name="Picture 113" descr="A picture containing drawing&#10;&#10;Description automatically generated">
            <a:extLst>
              <a:ext uri="{FF2B5EF4-FFF2-40B4-BE49-F238E27FC236}">
                <a16:creationId xmlns:a16="http://schemas.microsoft.com/office/drawing/2014/main" id="{8CBA5CF5-D4A2-4737-8B7F-0EE672D9056F}"/>
              </a:ext>
            </a:extLst>
          </p:cNvPr>
          <p:cNvPicPr>
            <a:picLocks noChangeAspect="1"/>
          </p:cNvPicPr>
          <p:nvPr/>
        </p:nvPicPr>
        <p:blipFill>
          <a:blip r:embed="rId3"/>
          <a:stretch>
            <a:fillRect/>
          </a:stretch>
        </p:blipFill>
        <p:spPr>
          <a:xfrm>
            <a:off x="4499841" y="1224476"/>
            <a:ext cx="2121561" cy="3116658"/>
          </a:xfrm>
          <a:prstGeom prst="rect">
            <a:avLst/>
          </a:prstGeom>
        </p:spPr>
      </p:pic>
      <p:sp>
        <p:nvSpPr>
          <p:cNvPr id="115" name="Oval 114">
            <a:extLst>
              <a:ext uri="{FF2B5EF4-FFF2-40B4-BE49-F238E27FC236}">
                <a16:creationId xmlns:a16="http://schemas.microsoft.com/office/drawing/2014/main" id="{23935EA2-4CC6-4F6A-8B58-0D652B33C862}"/>
              </a:ext>
            </a:extLst>
          </p:cNvPr>
          <p:cNvSpPr/>
          <p:nvPr/>
        </p:nvSpPr>
        <p:spPr>
          <a:xfrm>
            <a:off x="4525146" y="1991607"/>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6" name="Oval 115">
            <a:extLst>
              <a:ext uri="{FF2B5EF4-FFF2-40B4-BE49-F238E27FC236}">
                <a16:creationId xmlns:a16="http://schemas.microsoft.com/office/drawing/2014/main" id="{DD9F0906-CF50-449B-AF88-94D62085611F}"/>
              </a:ext>
            </a:extLst>
          </p:cNvPr>
          <p:cNvSpPr/>
          <p:nvPr/>
        </p:nvSpPr>
        <p:spPr>
          <a:xfrm>
            <a:off x="4897603" y="15323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7" name="Oval 116">
            <a:extLst>
              <a:ext uri="{FF2B5EF4-FFF2-40B4-BE49-F238E27FC236}">
                <a16:creationId xmlns:a16="http://schemas.microsoft.com/office/drawing/2014/main" id="{40872480-69F5-4858-9E75-4BEB59353ACE}"/>
              </a:ext>
            </a:extLst>
          </p:cNvPr>
          <p:cNvSpPr/>
          <p:nvPr/>
        </p:nvSpPr>
        <p:spPr>
          <a:xfrm>
            <a:off x="4926722" y="2010380"/>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8" name="Oval 117">
            <a:extLst>
              <a:ext uri="{FF2B5EF4-FFF2-40B4-BE49-F238E27FC236}">
                <a16:creationId xmlns:a16="http://schemas.microsoft.com/office/drawing/2014/main" id="{DB63DC6D-E4D4-4269-8858-232E194EA7E2}"/>
              </a:ext>
            </a:extLst>
          </p:cNvPr>
          <p:cNvSpPr/>
          <p:nvPr/>
        </p:nvSpPr>
        <p:spPr>
          <a:xfrm>
            <a:off x="5011979" y="262085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19" name="Oval 118">
            <a:extLst>
              <a:ext uri="{FF2B5EF4-FFF2-40B4-BE49-F238E27FC236}">
                <a16:creationId xmlns:a16="http://schemas.microsoft.com/office/drawing/2014/main" id="{66567E3A-83C8-4F0B-8C02-2D31AB413637}"/>
              </a:ext>
            </a:extLst>
          </p:cNvPr>
          <p:cNvSpPr/>
          <p:nvPr/>
        </p:nvSpPr>
        <p:spPr>
          <a:xfrm>
            <a:off x="5363003" y="1459967"/>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0" name="Oval 119">
            <a:extLst>
              <a:ext uri="{FF2B5EF4-FFF2-40B4-BE49-F238E27FC236}">
                <a16:creationId xmlns:a16="http://schemas.microsoft.com/office/drawing/2014/main" id="{E9AA88F3-E3EC-4B99-ABFD-28C843388679}"/>
              </a:ext>
            </a:extLst>
          </p:cNvPr>
          <p:cNvSpPr/>
          <p:nvPr/>
        </p:nvSpPr>
        <p:spPr>
          <a:xfrm>
            <a:off x="5891355" y="1557184"/>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1" name="Oval 120">
            <a:extLst>
              <a:ext uri="{FF2B5EF4-FFF2-40B4-BE49-F238E27FC236}">
                <a16:creationId xmlns:a16="http://schemas.microsoft.com/office/drawing/2014/main" id="{E435410E-A3FA-4264-B850-2F657F202038}"/>
              </a:ext>
            </a:extLst>
          </p:cNvPr>
          <p:cNvSpPr/>
          <p:nvPr/>
        </p:nvSpPr>
        <p:spPr>
          <a:xfrm>
            <a:off x="5825671" y="196039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2" name="Oval 121">
            <a:extLst>
              <a:ext uri="{FF2B5EF4-FFF2-40B4-BE49-F238E27FC236}">
                <a16:creationId xmlns:a16="http://schemas.microsoft.com/office/drawing/2014/main" id="{0264D0E2-B87C-48C2-A963-74BB015F5C6E}"/>
              </a:ext>
            </a:extLst>
          </p:cNvPr>
          <p:cNvSpPr/>
          <p:nvPr/>
        </p:nvSpPr>
        <p:spPr>
          <a:xfrm>
            <a:off x="6250717" y="2649488"/>
            <a:ext cx="252000" cy="251999"/>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123" name="Picture 122" descr="A picture containing drawing&#10;&#10;Description automatically generated">
            <a:extLst>
              <a:ext uri="{FF2B5EF4-FFF2-40B4-BE49-F238E27FC236}">
                <a16:creationId xmlns:a16="http://schemas.microsoft.com/office/drawing/2014/main" id="{E4D20A40-40B5-4ABB-902F-FA7CB59AB6E2}"/>
              </a:ext>
            </a:extLst>
          </p:cNvPr>
          <p:cNvPicPr>
            <a:picLocks noChangeAspect="1"/>
          </p:cNvPicPr>
          <p:nvPr/>
        </p:nvPicPr>
        <p:blipFill>
          <a:blip r:embed="rId3"/>
          <a:stretch>
            <a:fillRect/>
          </a:stretch>
        </p:blipFill>
        <p:spPr>
          <a:xfrm>
            <a:off x="6709099" y="1224476"/>
            <a:ext cx="2121561" cy="3116658"/>
          </a:xfrm>
          <a:prstGeom prst="rect">
            <a:avLst/>
          </a:prstGeom>
        </p:spPr>
      </p:pic>
      <p:sp>
        <p:nvSpPr>
          <p:cNvPr id="124" name="Oval 123">
            <a:extLst>
              <a:ext uri="{FF2B5EF4-FFF2-40B4-BE49-F238E27FC236}">
                <a16:creationId xmlns:a16="http://schemas.microsoft.com/office/drawing/2014/main" id="{49243FCE-7A57-41BE-A748-B7E3FE9F6E56}"/>
              </a:ext>
            </a:extLst>
          </p:cNvPr>
          <p:cNvSpPr/>
          <p:nvPr/>
        </p:nvSpPr>
        <p:spPr>
          <a:xfrm>
            <a:off x="6729990" y="1994046"/>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5" name="Oval 124">
            <a:extLst>
              <a:ext uri="{FF2B5EF4-FFF2-40B4-BE49-F238E27FC236}">
                <a16:creationId xmlns:a16="http://schemas.microsoft.com/office/drawing/2014/main" id="{A124E0F1-7BFF-4D39-9900-D785714151EE}"/>
              </a:ext>
            </a:extLst>
          </p:cNvPr>
          <p:cNvSpPr/>
          <p:nvPr/>
        </p:nvSpPr>
        <p:spPr>
          <a:xfrm>
            <a:off x="7099695" y="1560439"/>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7" name="Oval 126">
            <a:extLst>
              <a:ext uri="{FF2B5EF4-FFF2-40B4-BE49-F238E27FC236}">
                <a16:creationId xmlns:a16="http://schemas.microsoft.com/office/drawing/2014/main" id="{FB9F746C-2197-473A-A994-72B20F5D4193}"/>
              </a:ext>
            </a:extLst>
          </p:cNvPr>
          <p:cNvSpPr/>
          <p:nvPr/>
        </p:nvSpPr>
        <p:spPr>
          <a:xfrm>
            <a:off x="7568539" y="1471873"/>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29" name="Oval 128">
            <a:extLst>
              <a:ext uri="{FF2B5EF4-FFF2-40B4-BE49-F238E27FC236}">
                <a16:creationId xmlns:a16="http://schemas.microsoft.com/office/drawing/2014/main" id="{98D84250-0F40-4141-B670-CDE7A4C99C96}"/>
              </a:ext>
            </a:extLst>
          </p:cNvPr>
          <p:cNvSpPr/>
          <p:nvPr/>
        </p:nvSpPr>
        <p:spPr>
          <a:xfrm>
            <a:off x="8078471" y="1568514"/>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30" name="Oval 129">
            <a:extLst>
              <a:ext uri="{FF2B5EF4-FFF2-40B4-BE49-F238E27FC236}">
                <a16:creationId xmlns:a16="http://schemas.microsoft.com/office/drawing/2014/main" id="{297F9157-CC6D-4731-8559-CA4C73141D9C}"/>
              </a:ext>
            </a:extLst>
          </p:cNvPr>
          <p:cNvSpPr/>
          <p:nvPr/>
        </p:nvSpPr>
        <p:spPr>
          <a:xfrm>
            <a:off x="8459975" y="2649494"/>
            <a:ext cx="252000" cy="252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35" name="object 5">
            <a:extLst>
              <a:ext uri="{FF2B5EF4-FFF2-40B4-BE49-F238E27FC236}">
                <a16:creationId xmlns:a16="http://schemas.microsoft.com/office/drawing/2014/main" id="{EC8A0866-78D3-4672-BC36-350E248B06DB}"/>
              </a:ext>
            </a:extLst>
          </p:cNvPr>
          <p:cNvSpPr txBox="1"/>
          <p:nvPr/>
        </p:nvSpPr>
        <p:spPr>
          <a:xfrm>
            <a:off x="8058477" y="4060544"/>
            <a:ext cx="954894" cy="190882"/>
          </a:xfrm>
          <a:prstGeom prst="rect">
            <a:avLst/>
          </a:prstGeom>
        </p:spPr>
        <p:txBody>
          <a:bodyPr vert="horz" wrap="square" lIns="0" tIns="0" rIns="0" bIns="0" rtlCol="0">
            <a:spAutoFit/>
          </a:bodyPr>
          <a:lstStyle/>
          <a:p>
            <a:pPr marL="12700" algn="ctr">
              <a:lnSpc>
                <a:spcPct val="100000"/>
              </a:lnSpc>
            </a:pPr>
            <a:r>
              <a:rPr lang="en-SG" sz="1200" b="1" kern="0" dirty="0">
                <a:latin typeface="Arial" panose="020B0604020202020204" pitchFamily="34" charset="0"/>
                <a:cs typeface="Arial" panose="020B0604020202020204" pitchFamily="34" charset="0"/>
              </a:rPr>
              <a:t>Primary OA</a:t>
            </a:r>
          </a:p>
        </p:txBody>
      </p:sp>
      <p:sp>
        <p:nvSpPr>
          <p:cNvPr id="136" name="object 37">
            <a:extLst>
              <a:ext uri="{FF2B5EF4-FFF2-40B4-BE49-F238E27FC236}">
                <a16:creationId xmlns:a16="http://schemas.microsoft.com/office/drawing/2014/main" id="{ABE80875-0836-4EF7-B914-202FDCC102D5}"/>
              </a:ext>
            </a:extLst>
          </p:cNvPr>
          <p:cNvSpPr txBox="1"/>
          <p:nvPr/>
        </p:nvSpPr>
        <p:spPr>
          <a:xfrm>
            <a:off x="5770593" y="4063712"/>
            <a:ext cx="468000" cy="184666"/>
          </a:xfrm>
          <a:prstGeom prst="rect">
            <a:avLst/>
          </a:prstGeom>
        </p:spPr>
        <p:txBody>
          <a:bodyPr vert="horz" wrap="square" lIns="0" tIns="0" rIns="0" bIns="0" rtlCol="0">
            <a:spAutoFit/>
          </a:bodyPr>
          <a:lstStyle/>
          <a:p>
            <a:pPr marL="12700" algn="ctr">
              <a:lnSpc>
                <a:spcPct val="100000"/>
              </a:lnSpc>
            </a:pPr>
            <a:r>
              <a:rPr sz="1200" b="1" kern="0" dirty="0">
                <a:latin typeface="Arial" panose="020B0604020202020204" pitchFamily="34" charset="0"/>
                <a:cs typeface="Arial" panose="020B0604020202020204" pitchFamily="34" charset="0"/>
              </a:rPr>
              <a:t>PsA</a:t>
            </a:r>
            <a:endParaRPr sz="1200" kern="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B8C3B411-29E9-4E1E-9052-C2D9E66088D6}"/>
              </a:ext>
            </a:extLst>
          </p:cNvPr>
          <p:cNvSpPr/>
          <p:nvPr/>
        </p:nvSpPr>
        <p:spPr>
          <a:xfrm>
            <a:off x="7673537" y="3612457"/>
            <a:ext cx="504000" cy="504000"/>
          </a:xfrm>
          <a:prstGeom prst="ellipse">
            <a:avLst/>
          </a:prstGeom>
          <a:solidFill>
            <a:srgbClr val="FF0000">
              <a:alpha val="30196"/>
            </a:srgbClr>
          </a:solid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572888F2-2C03-40E0-A459-959C70A4E1C0}"/>
              </a:ext>
            </a:extLst>
          </p:cNvPr>
          <p:cNvGrpSpPr/>
          <p:nvPr/>
        </p:nvGrpSpPr>
        <p:grpSpPr>
          <a:xfrm>
            <a:off x="5913425" y="4374024"/>
            <a:ext cx="1431419" cy="215444"/>
            <a:chOff x="5855954" y="4366386"/>
            <a:chExt cx="1431419" cy="215444"/>
          </a:xfrm>
        </p:grpSpPr>
        <p:sp>
          <p:nvSpPr>
            <p:cNvPr id="75" name="Oval 74">
              <a:extLst>
                <a:ext uri="{FF2B5EF4-FFF2-40B4-BE49-F238E27FC236}">
                  <a16:creationId xmlns:a16="http://schemas.microsoft.com/office/drawing/2014/main" id="{F33DA7B6-B1DF-4CF6-AD4D-A4C512A126EC}"/>
                </a:ext>
              </a:extLst>
            </p:cNvPr>
            <p:cNvSpPr/>
            <p:nvPr/>
          </p:nvSpPr>
          <p:spPr>
            <a:xfrm>
              <a:off x="5855954" y="4416883"/>
              <a:ext cx="108000" cy="108000"/>
            </a:xfrm>
            <a:prstGeom prst="ellipse">
              <a:avLst/>
            </a:prstGeom>
            <a:solidFill>
              <a:srgbClr val="FF0000">
                <a:alpha val="30196"/>
              </a:srgbClr>
            </a:solidFill>
            <a:ln w="952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76" name="TextBox 75">
              <a:extLst>
                <a:ext uri="{FF2B5EF4-FFF2-40B4-BE49-F238E27FC236}">
                  <a16:creationId xmlns:a16="http://schemas.microsoft.com/office/drawing/2014/main" id="{FB47364F-3214-4B7E-B543-EA924765DD7B}"/>
                </a:ext>
              </a:extLst>
            </p:cNvPr>
            <p:cNvSpPr txBox="1"/>
            <p:nvPr/>
          </p:nvSpPr>
          <p:spPr>
            <a:xfrm>
              <a:off x="5919373" y="4366386"/>
              <a:ext cx="1368000" cy="215444"/>
            </a:xfrm>
            <a:prstGeom prst="rect">
              <a:avLst/>
            </a:prstGeom>
            <a:noFill/>
          </p:spPr>
          <p:txBody>
            <a:bodyPr wrap="square" anchor="ctr">
              <a:spAutoFit/>
            </a:bodyPr>
            <a:lstStyle/>
            <a:p>
              <a:r>
                <a:rPr lang="ko-KR" altLang="en-US" sz="800" dirty="0">
                  <a:latin typeface="Arial" panose="020B0604020202020204" pitchFamily="34" charset="0"/>
                  <a:cs typeface="Arial" panose="020B0604020202020204" pitchFamily="34" charset="0"/>
                </a:rPr>
                <a:t>흔히 침범되는 관절 </a:t>
              </a:r>
              <a:r>
                <a:rPr lang="en-US" sz="800" baseline="30000" dirty="0" smtClean="0">
                  <a:latin typeface="Arial" panose="020B0604020202020204" pitchFamily="34" charset="0"/>
                  <a:cs typeface="Arial" panose="020B0604020202020204" pitchFamily="34" charset="0"/>
                </a:rPr>
                <a:t>2</a:t>
              </a:r>
              <a:r>
                <a:rPr lang="en-US" sz="800" dirty="0" smtClean="0">
                  <a:latin typeface="Arial" panose="020B0604020202020204" pitchFamily="34" charset="0"/>
                  <a:cs typeface="Arial" panose="020B0604020202020204" pitchFamily="34" charset="0"/>
                </a:rPr>
                <a:t> </a:t>
              </a:r>
              <a:endParaRPr lang="en-US" sz="800" dirty="0">
                <a:latin typeface="Arial" panose="020B0604020202020204" pitchFamily="34" charset="0"/>
                <a:cs typeface="Arial" panose="020B0604020202020204" pitchFamily="34" charset="0"/>
              </a:endParaRPr>
            </a:p>
          </p:txBody>
        </p:sp>
      </p:grpSp>
      <p:grpSp>
        <p:nvGrpSpPr>
          <p:cNvPr id="77" name="Group 76">
            <a:extLst>
              <a:ext uri="{FF2B5EF4-FFF2-40B4-BE49-F238E27FC236}">
                <a16:creationId xmlns:a16="http://schemas.microsoft.com/office/drawing/2014/main" id="{76A17A0B-E171-4B8C-8D07-132606890408}"/>
              </a:ext>
            </a:extLst>
          </p:cNvPr>
          <p:cNvGrpSpPr/>
          <p:nvPr/>
        </p:nvGrpSpPr>
        <p:grpSpPr>
          <a:xfrm>
            <a:off x="-224115" y="1059721"/>
            <a:ext cx="4667550" cy="3571296"/>
            <a:chOff x="-224115" y="1059721"/>
            <a:chExt cx="4667550" cy="3571296"/>
          </a:xfrm>
        </p:grpSpPr>
        <p:sp>
          <p:nvSpPr>
            <p:cNvPr id="78" name="TextBox 77">
              <a:extLst>
                <a:ext uri="{FF2B5EF4-FFF2-40B4-BE49-F238E27FC236}">
                  <a16:creationId xmlns:a16="http://schemas.microsoft.com/office/drawing/2014/main" id="{8861FF55-E748-4F32-8A74-2FDEE2749E80}"/>
                </a:ext>
              </a:extLst>
            </p:cNvPr>
            <p:cNvSpPr txBox="1"/>
            <p:nvPr/>
          </p:nvSpPr>
          <p:spPr>
            <a:xfrm>
              <a:off x="3252814" y="3180401"/>
              <a:ext cx="1190621"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3B5001C5-E104-46C5-93EB-11BF77BA1656}"/>
                </a:ext>
              </a:extLst>
            </p:cNvPr>
            <p:cNvSpPr txBox="1"/>
            <p:nvPr/>
          </p:nvSpPr>
          <p:spPr>
            <a:xfrm>
              <a:off x="3250586" y="3552119"/>
              <a:ext cx="118611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Carpometacarpal (CMC)</a:t>
              </a:r>
              <a:endParaRPr lang="en-US" sz="700" baseline="30000" dirty="0">
                <a:latin typeface="Arial" panose="020B0604020202020204" pitchFamily="34" charset="0"/>
                <a:cs typeface="Arial" panose="020B0604020202020204" pitchFamily="34" charset="0"/>
              </a:endParaRPr>
            </a:p>
          </p:txBody>
        </p:sp>
        <p:pic>
          <p:nvPicPr>
            <p:cNvPr id="80" name="Picture 79" descr="A picture containing diagram&#10;&#10;Description automatically generated">
              <a:extLst>
                <a:ext uri="{FF2B5EF4-FFF2-40B4-BE49-F238E27FC236}">
                  <a16:creationId xmlns:a16="http://schemas.microsoft.com/office/drawing/2014/main" id="{533CBF44-D279-41E4-BA7A-28785BB2A1D7}"/>
                </a:ext>
              </a:extLst>
            </p:cNvPr>
            <p:cNvPicPr>
              <a:picLocks noChangeAspect="1"/>
            </p:cNvPicPr>
            <p:nvPr/>
          </p:nvPicPr>
          <p:blipFill>
            <a:blip r:embed="rId4"/>
            <a:stretch>
              <a:fillRect/>
            </a:stretch>
          </p:blipFill>
          <p:spPr>
            <a:xfrm>
              <a:off x="1065129" y="1218449"/>
              <a:ext cx="2122202" cy="3117600"/>
            </a:xfrm>
            <a:prstGeom prst="rect">
              <a:avLst/>
            </a:prstGeom>
          </p:spPr>
        </p:pic>
        <p:sp>
          <p:nvSpPr>
            <p:cNvPr id="81" name="TextBox 80">
              <a:extLst>
                <a:ext uri="{FF2B5EF4-FFF2-40B4-BE49-F238E27FC236}">
                  <a16:creationId xmlns:a16="http://schemas.microsoft.com/office/drawing/2014/main" id="{FE22806A-CEFC-45B9-B258-BAC2F0BE0698}"/>
                </a:ext>
              </a:extLst>
            </p:cNvPr>
            <p:cNvSpPr txBox="1"/>
            <p:nvPr/>
          </p:nvSpPr>
          <p:spPr>
            <a:xfrm>
              <a:off x="696004" y="3704184"/>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Hamate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C75CE590-3A2E-4715-B0A2-4E23683CF2ED}"/>
                </a:ext>
              </a:extLst>
            </p:cNvPr>
            <p:cNvSpPr txBox="1"/>
            <p:nvPr/>
          </p:nvSpPr>
          <p:spPr>
            <a:xfrm>
              <a:off x="890112" y="4108092"/>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Triquetrum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2A93E21E-7DDE-419E-BCBF-2DD290169426}"/>
                </a:ext>
              </a:extLst>
            </p:cNvPr>
            <p:cNvSpPr txBox="1"/>
            <p:nvPr/>
          </p:nvSpPr>
          <p:spPr>
            <a:xfrm>
              <a:off x="802122" y="429640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Lunate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EC170143-BF31-409C-8287-5E956C54A7CF}"/>
                </a:ext>
              </a:extLst>
            </p:cNvPr>
            <p:cNvSpPr txBox="1"/>
            <p:nvPr/>
          </p:nvSpPr>
          <p:spPr>
            <a:xfrm>
              <a:off x="746311" y="3910123"/>
              <a:ext cx="693868" cy="200055"/>
            </a:xfrm>
            <a:prstGeom prst="rect">
              <a:avLst/>
            </a:prstGeom>
            <a:noFill/>
          </p:spPr>
          <p:txBody>
            <a:bodyPr wrap="square">
              <a:spAutoFit/>
            </a:bodyPr>
            <a:lstStyle/>
            <a:p>
              <a:pPr algn="r"/>
              <a:r>
                <a:rPr lang="en-US" sz="700" b="1" dirty="0">
                  <a:solidFill>
                    <a:srgbClr val="7030A0"/>
                  </a:solidFill>
                  <a:latin typeface="Arial" panose="020B0604020202020204" pitchFamily="34" charset="0"/>
                  <a:cs typeface="Arial" panose="020B0604020202020204" pitchFamily="34" charset="0"/>
                </a:rPr>
                <a:t>Pisiform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5" name="TextBox 84">
              <a:extLst>
                <a:ext uri="{FF2B5EF4-FFF2-40B4-BE49-F238E27FC236}">
                  <a16:creationId xmlns:a16="http://schemas.microsoft.com/office/drawing/2014/main" id="{11BF5295-D0E1-42B7-B711-A392C6A9F302}"/>
                </a:ext>
              </a:extLst>
            </p:cNvPr>
            <p:cNvSpPr txBox="1"/>
            <p:nvPr/>
          </p:nvSpPr>
          <p:spPr>
            <a:xfrm>
              <a:off x="1680740" y="4368953"/>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Capitate</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9673A0E0-F11F-49D2-9A85-1105680930B3}"/>
                </a:ext>
              </a:extLst>
            </p:cNvPr>
            <p:cNvSpPr txBox="1"/>
            <p:nvPr/>
          </p:nvSpPr>
          <p:spPr>
            <a:xfrm>
              <a:off x="2486822" y="4104846"/>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Trapezoid</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E2EAD294-5D33-4C23-AB72-3802457ECF1B}"/>
                </a:ext>
              </a:extLst>
            </p:cNvPr>
            <p:cNvSpPr txBox="1"/>
            <p:nvPr/>
          </p:nvSpPr>
          <p:spPr>
            <a:xfrm>
              <a:off x="2614378" y="3916402"/>
              <a:ext cx="693868" cy="200055"/>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Trapezium</a:t>
              </a:r>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B4C11458-A9B1-44EE-B928-01000EA16433}"/>
                </a:ext>
              </a:extLst>
            </p:cNvPr>
            <p:cNvSpPr txBox="1"/>
            <p:nvPr/>
          </p:nvSpPr>
          <p:spPr>
            <a:xfrm>
              <a:off x="2189646" y="4251426"/>
              <a:ext cx="693868" cy="379591"/>
            </a:xfrm>
            <a:prstGeom prst="rect">
              <a:avLst/>
            </a:prstGeom>
            <a:noFill/>
          </p:spPr>
          <p:txBody>
            <a:bodyPr wrap="square">
              <a:spAutoFit/>
            </a:bodyPr>
            <a:lstStyle/>
            <a:p>
              <a:r>
                <a:rPr lang="en-US" sz="700" b="1" dirty="0">
                  <a:solidFill>
                    <a:srgbClr val="7030A0"/>
                  </a:solidFill>
                  <a:latin typeface="Arial" panose="020B0604020202020204" pitchFamily="34" charset="0"/>
                  <a:cs typeface="Arial" panose="020B0604020202020204" pitchFamily="34" charset="0"/>
                </a:rPr>
                <a:t>Scaphoid</a:t>
              </a:r>
              <a:br>
                <a:rPr lang="en-US" sz="700" b="1" dirty="0">
                  <a:solidFill>
                    <a:srgbClr val="7030A0"/>
                  </a:solidFill>
                  <a:latin typeface="Arial" panose="020B0604020202020204" pitchFamily="34" charset="0"/>
                  <a:cs typeface="Arial" panose="020B0604020202020204" pitchFamily="34" charset="0"/>
                </a:rPr>
              </a:br>
              <a:r>
                <a:rPr lang="en-US" sz="700" b="1" dirty="0">
                  <a:solidFill>
                    <a:srgbClr val="7030A0"/>
                  </a:solidFill>
                  <a:latin typeface="Arial" panose="020B0604020202020204" pitchFamily="34" charset="0"/>
                  <a:cs typeface="Arial" panose="020B0604020202020204" pitchFamily="34" charset="0"/>
                </a:rPr>
                <a:t>(navicular)</a:t>
              </a:r>
            </a:p>
            <a:p>
              <a:endParaRPr lang="en-US" sz="700" b="1" baseline="30000" dirty="0">
                <a:solidFill>
                  <a:srgbClr val="7030A0"/>
                </a:solidFill>
                <a:latin typeface="Arial" panose="020B0604020202020204" pitchFamily="34" charset="0"/>
                <a:cs typeface="Arial" panose="020B0604020202020204" pitchFamily="34" charset="0"/>
              </a:endParaRPr>
            </a:p>
          </p:txBody>
        </p:sp>
        <p:sp>
          <p:nvSpPr>
            <p:cNvPr id="89" name="TextBox 88">
              <a:extLst>
                <a:ext uri="{FF2B5EF4-FFF2-40B4-BE49-F238E27FC236}">
                  <a16:creationId xmlns:a16="http://schemas.microsoft.com/office/drawing/2014/main" id="{86BE77B6-80E7-4CCE-B5CE-B4024B00D10C}"/>
                </a:ext>
              </a:extLst>
            </p:cNvPr>
            <p:cNvSpPr txBox="1"/>
            <p:nvPr/>
          </p:nvSpPr>
          <p:spPr>
            <a:xfrm>
              <a:off x="-218897" y="3146812"/>
              <a:ext cx="1076211"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METACARPAL BONES</a:t>
              </a:r>
              <a:endParaRPr lang="en-US" sz="700" baseline="30000" dirty="0">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968FE203-75B4-40F9-9D68-4FC38887D135}"/>
                </a:ext>
              </a:extLst>
            </p:cNvPr>
            <p:cNvSpPr txBox="1"/>
            <p:nvPr/>
          </p:nvSpPr>
          <p:spPr>
            <a:xfrm>
              <a:off x="3252745" y="1987026"/>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Metacarpophalangeal</a:t>
              </a:r>
            </a:p>
            <a:p>
              <a:r>
                <a:rPr lang="en-US" sz="700" dirty="0">
                  <a:latin typeface="Arial" panose="020B0604020202020204" pitchFamily="34" charset="0"/>
                  <a:cs typeface="Arial" panose="020B0604020202020204" pitchFamily="34" charset="0"/>
                </a:rPr>
                <a:t>joint (MCP)</a:t>
              </a:r>
              <a:endParaRPr lang="en-US" sz="700" baseline="30000"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3D242089-286F-449D-B0A6-D1C28DC08AAA}"/>
                </a:ext>
              </a:extLst>
            </p:cNvPr>
            <p:cNvSpPr txBox="1"/>
            <p:nvPr/>
          </p:nvSpPr>
          <p:spPr>
            <a:xfrm>
              <a:off x="3248734" y="2884876"/>
              <a:ext cx="1024930" cy="307777"/>
            </a:xfrm>
            <a:prstGeom prst="rect">
              <a:avLst/>
            </a:prstGeom>
            <a:noFill/>
          </p:spPr>
          <p:txBody>
            <a:bodyPr wrap="square">
              <a:spAutoFit/>
            </a:bodyPr>
            <a:lstStyle/>
            <a:p>
              <a:r>
                <a:rPr lang="en-US" sz="700" b="1" dirty="0">
                  <a:solidFill>
                    <a:schemeClr val="accent5">
                      <a:lumMod val="75000"/>
                    </a:schemeClr>
                  </a:solidFill>
                  <a:latin typeface="Arial" panose="020B0604020202020204" pitchFamily="34" charset="0"/>
                  <a:cs typeface="Arial" panose="020B0604020202020204" pitchFamily="34" charset="0"/>
                </a:rPr>
                <a:t>Proximal phalanx of the thumb</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1BBD57F0-1A1F-4CD3-B82C-013308ADF6C9}"/>
                </a:ext>
              </a:extLst>
            </p:cNvPr>
            <p:cNvSpPr txBox="1"/>
            <p:nvPr/>
          </p:nvSpPr>
          <p:spPr>
            <a:xfrm>
              <a:off x="3253260" y="2542188"/>
              <a:ext cx="874084" cy="307777"/>
            </a:xfrm>
            <a:prstGeom prst="rect">
              <a:avLst/>
            </a:prstGeom>
            <a:noFill/>
          </p:spPr>
          <p:txBody>
            <a:bodyPr wrap="square">
              <a:spAutoFit/>
            </a:bodyPr>
            <a:lstStyle/>
            <a:p>
              <a:r>
                <a:rPr lang="en-US" sz="700" b="1" dirty="0">
                  <a:solidFill>
                    <a:srgbClr val="00B050"/>
                  </a:solidFill>
                  <a:latin typeface="Arial" panose="020B0604020202020204" pitchFamily="34" charset="0"/>
                  <a:cs typeface="Arial" panose="020B0604020202020204" pitchFamily="34" charset="0"/>
                </a:rPr>
                <a:t>Distal phalanx of the thumb</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807D92EA-C876-4798-8ED6-A4875C283D92}"/>
                </a:ext>
              </a:extLst>
            </p:cNvPr>
            <p:cNvSpPr txBox="1"/>
            <p:nvPr/>
          </p:nvSpPr>
          <p:spPr>
            <a:xfrm>
              <a:off x="-58302" y="1857099"/>
              <a:ext cx="874084" cy="200055"/>
            </a:xfrm>
            <a:prstGeom prst="rect">
              <a:avLst/>
            </a:prstGeom>
            <a:noFill/>
          </p:spPr>
          <p:txBody>
            <a:bodyPr wrap="square">
              <a:spAutoFit/>
            </a:bodyPr>
            <a:lstStyle/>
            <a:p>
              <a:pPr algn="r"/>
              <a:r>
                <a:rPr lang="en-US" sz="700" b="1" dirty="0">
                  <a:solidFill>
                    <a:srgbClr val="00B050"/>
                  </a:solidFill>
                  <a:latin typeface="Arial" panose="020B0604020202020204" pitchFamily="34" charset="0"/>
                  <a:cs typeface="Arial" panose="020B0604020202020204" pitchFamily="34" charset="0"/>
                </a:rPr>
                <a:t>Distal phalanx</a:t>
              </a:r>
              <a:endParaRPr lang="en-US" sz="700" b="1" baseline="30000" dirty="0">
                <a:solidFill>
                  <a:srgbClr val="00B050"/>
                </a:solidFill>
                <a:latin typeface="Arial" panose="020B0604020202020204" pitchFamily="34" charset="0"/>
                <a:cs typeface="Arial" panose="020B0604020202020204" pitchFamily="34" charset="0"/>
              </a:endParaRPr>
            </a:p>
          </p:txBody>
        </p:sp>
        <p:sp>
          <p:nvSpPr>
            <p:cNvPr id="94" name="TextBox 93">
              <a:extLst>
                <a:ext uri="{FF2B5EF4-FFF2-40B4-BE49-F238E27FC236}">
                  <a16:creationId xmlns:a16="http://schemas.microsoft.com/office/drawing/2014/main" id="{173C9FD7-824D-4A47-9CED-A6B8A899A636}"/>
                </a:ext>
              </a:extLst>
            </p:cNvPr>
            <p:cNvSpPr txBox="1"/>
            <p:nvPr/>
          </p:nvSpPr>
          <p:spPr>
            <a:xfrm>
              <a:off x="3241340" y="1266332"/>
              <a:ext cx="1070410"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Distal interphalangeal </a:t>
              </a:r>
            </a:p>
            <a:p>
              <a:r>
                <a:rPr lang="en-US" sz="700" dirty="0">
                  <a:latin typeface="Arial" panose="020B0604020202020204" pitchFamily="34" charset="0"/>
                  <a:cs typeface="Arial" panose="020B0604020202020204" pitchFamily="34" charset="0"/>
                </a:rPr>
                <a:t>joint (DIP)</a:t>
              </a:r>
              <a:endParaRPr lang="en-US" sz="700" baseline="30000" dirty="0">
                <a:latin typeface="Arial" panose="020B060402020202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A5F7871F-A000-427E-873A-6A57B6516785}"/>
                </a:ext>
              </a:extLst>
            </p:cNvPr>
            <p:cNvSpPr txBox="1"/>
            <p:nvPr/>
          </p:nvSpPr>
          <p:spPr>
            <a:xfrm>
              <a:off x="-65196" y="2198134"/>
              <a:ext cx="874084" cy="200055"/>
            </a:xfrm>
            <a:prstGeom prst="rect">
              <a:avLst/>
            </a:prstGeom>
            <a:noFill/>
          </p:spPr>
          <p:txBody>
            <a:bodyPr wrap="square">
              <a:spAutoFit/>
            </a:bodyPr>
            <a:lstStyle/>
            <a:p>
              <a:pPr algn="r"/>
              <a:r>
                <a:rPr lang="en-US" sz="700" b="1" dirty="0">
                  <a:solidFill>
                    <a:srgbClr val="FFC000"/>
                  </a:solidFill>
                  <a:latin typeface="Arial" panose="020B0604020202020204" pitchFamily="34" charset="0"/>
                  <a:cs typeface="Arial" panose="020B0604020202020204" pitchFamily="34" charset="0"/>
                </a:rPr>
                <a:t>Middle phalanx</a:t>
              </a:r>
              <a:endParaRPr lang="en-US" sz="700" b="1" baseline="30000" dirty="0">
                <a:solidFill>
                  <a:srgbClr val="FFC000"/>
                </a:solidFill>
                <a:latin typeface="Arial" panose="020B0604020202020204" pitchFamily="34" charset="0"/>
                <a:cs typeface="Arial" panose="020B0604020202020204" pitchFamily="34" charset="0"/>
              </a:endParaRPr>
            </a:p>
          </p:txBody>
        </p:sp>
        <p:sp>
          <p:nvSpPr>
            <p:cNvPr id="96" name="TextBox 95">
              <a:extLst>
                <a:ext uri="{FF2B5EF4-FFF2-40B4-BE49-F238E27FC236}">
                  <a16:creationId xmlns:a16="http://schemas.microsoft.com/office/drawing/2014/main" id="{ABF6C6A2-26D2-4415-A2DA-75FE05970A6A}"/>
                </a:ext>
              </a:extLst>
            </p:cNvPr>
            <p:cNvSpPr txBox="1"/>
            <p:nvPr/>
          </p:nvSpPr>
          <p:spPr>
            <a:xfrm>
              <a:off x="3252226" y="1620299"/>
              <a:ext cx="1183952"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Proximal interphalangeal</a:t>
              </a:r>
            </a:p>
            <a:p>
              <a:r>
                <a:rPr lang="en-US" sz="700" dirty="0">
                  <a:latin typeface="Arial" panose="020B0604020202020204" pitchFamily="34" charset="0"/>
                  <a:cs typeface="Arial" panose="020B0604020202020204" pitchFamily="34" charset="0"/>
                </a:rPr>
                <a:t>joint (PIP)</a:t>
              </a:r>
              <a:endParaRPr lang="en-US" sz="700" baseline="30000" dirty="0">
                <a:latin typeface="Arial" panose="020B0604020202020204" pitchFamily="34" charset="0"/>
                <a:cs typeface="Arial" panose="020B0604020202020204" pitchFamily="34" charset="0"/>
              </a:endParaRPr>
            </a:p>
          </p:txBody>
        </p:sp>
        <p:cxnSp>
          <p:nvCxnSpPr>
            <p:cNvPr id="97" name="Straight Connector 96">
              <a:extLst>
                <a:ext uri="{FF2B5EF4-FFF2-40B4-BE49-F238E27FC236}">
                  <a16:creationId xmlns:a16="http://schemas.microsoft.com/office/drawing/2014/main" id="{B0C65849-A9BF-465B-B37B-38F4A4963DA5}"/>
                </a:ext>
              </a:extLst>
            </p:cNvPr>
            <p:cNvCxnSpPr>
              <a:cxnSpLocks/>
            </p:cNvCxnSpPr>
            <p:nvPr/>
          </p:nvCxnSpPr>
          <p:spPr>
            <a:xfrm flipV="1">
              <a:off x="2654096" y="1420221"/>
              <a:ext cx="659814" cy="277754"/>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98" name="Right Brace 97">
              <a:extLst>
                <a:ext uri="{FF2B5EF4-FFF2-40B4-BE49-F238E27FC236}">
                  <a16:creationId xmlns:a16="http://schemas.microsoft.com/office/drawing/2014/main" id="{F767408E-82CA-4891-B88F-24D8BAEB2AE4}"/>
                </a:ext>
              </a:extLst>
            </p:cNvPr>
            <p:cNvSpPr/>
            <p:nvPr/>
          </p:nvSpPr>
          <p:spPr>
            <a:xfrm>
              <a:off x="3244141" y="2445120"/>
              <a:ext cx="45719" cy="377847"/>
            </a:xfrm>
            <a:prstGeom prst="rightBrace">
              <a:avLst/>
            </a:prstGeom>
            <a:noFill/>
            <a:ln w="6350">
              <a:solidFill>
                <a:srgbClr val="9ED39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99" name="Right Brace 98">
              <a:extLst>
                <a:ext uri="{FF2B5EF4-FFF2-40B4-BE49-F238E27FC236}">
                  <a16:creationId xmlns:a16="http://schemas.microsoft.com/office/drawing/2014/main" id="{098188AC-334D-4A68-A5AC-F8F44307FA3F}"/>
                </a:ext>
              </a:extLst>
            </p:cNvPr>
            <p:cNvSpPr/>
            <p:nvPr/>
          </p:nvSpPr>
          <p:spPr>
            <a:xfrm flipH="1">
              <a:off x="847916" y="2148031"/>
              <a:ext cx="50015" cy="314900"/>
            </a:xfrm>
            <a:prstGeom prst="rightBrace">
              <a:avLst/>
            </a:prstGeom>
            <a:noFill/>
            <a:ln w="6350">
              <a:solidFill>
                <a:srgbClr val="FDCB8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cxnSp>
          <p:nvCxnSpPr>
            <p:cNvPr id="100" name="Straight Connector 99">
              <a:extLst>
                <a:ext uri="{FF2B5EF4-FFF2-40B4-BE49-F238E27FC236}">
                  <a16:creationId xmlns:a16="http://schemas.microsoft.com/office/drawing/2014/main" id="{5A1DB16A-9130-4332-B80A-F2068468F1A1}"/>
                </a:ext>
              </a:extLst>
            </p:cNvPr>
            <p:cNvCxnSpPr>
              <a:cxnSpLocks/>
            </p:cNvCxnSpPr>
            <p:nvPr/>
          </p:nvCxnSpPr>
          <p:spPr>
            <a:xfrm>
              <a:off x="2771091" y="3038765"/>
              <a:ext cx="550213" cy="0"/>
            </a:xfrm>
            <a:prstGeom prst="line">
              <a:avLst/>
            </a:prstGeom>
            <a:ln w="6350">
              <a:solidFill>
                <a:srgbClr val="94A9D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559689B-59CD-476A-9967-5F0900656AA2}"/>
                </a:ext>
              </a:extLst>
            </p:cNvPr>
            <p:cNvCxnSpPr>
              <a:cxnSpLocks/>
            </p:cNvCxnSpPr>
            <p:nvPr/>
          </p:nvCxnSpPr>
          <p:spPr>
            <a:xfrm flipV="1">
              <a:off x="2593764" y="1774188"/>
              <a:ext cx="731032" cy="33972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CAE9E95-501B-48EC-A54E-06DDFB23801D}"/>
                </a:ext>
              </a:extLst>
            </p:cNvPr>
            <p:cNvCxnSpPr>
              <a:cxnSpLocks/>
            </p:cNvCxnSpPr>
            <p:nvPr/>
          </p:nvCxnSpPr>
          <p:spPr>
            <a:xfrm flipV="1">
              <a:off x="2499164" y="2140915"/>
              <a:ext cx="826151" cy="627538"/>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03" name="Right Brace 102">
              <a:extLst>
                <a:ext uri="{FF2B5EF4-FFF2-40B4-BE49-F238E27FC236}">
                  <a16:creationId xmlns:a16="http://schemas.microsoft.com/office/drawing/2014/main" id="{F0C52FAF-CA21-48F9-B781-BC40D9316B93}"/>
                </a:ext>
              </a:extLst>
            </p:cNvPr>
            <p:cNvSpPr/>
            <p:nvPr/>
          </p:nvSpPr>
          <p:spPr>
            <a:xfrm flipH="1">
              <a:off x="845725" y="3742824"/>
              <a:ext cx="45719" cy="720000"/>
            </a:xfrm>
            <a:prstGeom prst="rightBrace">
              <a:avLst/>
            </a:prstGeom>
            <a:noFill/>
            <a:ln w="6350">
              <a:solidFill>
                <a:srgbClr val="A188B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04" name="TextBox 103">
              <a:extLst>
                <a:ext uri="{FF2B5EF4-FFF2-40B4-BE49-F238E27FC236}">
                  <a16:creationId xmlns:a16="http://schemas.microsoft.com/office/drawing/2014/main" id="{78772F4E-5EF4-457D-8511-CE9D26122FEE}"/>
                </a:ext>
              </a:extLst>
            </p:cNvPr>
            <p:cNvSpPr txBox="1"/>
            <p:nvPr/>
          </p:nvSpPr>
          <p:spPr>
            <a:xfrm>
              <a:off x="48726" y="3954763"/>
              <a:ext cx="794054" cy="307777"/>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CARPAL BONES</a:t>
              </a:r>
              <a:endParaRPr lang="en-US" sz="700" baseline="30000" dirty="0">
                <a:latin typeface="Arial" panose="020B0604020202020204" pitchFamily="34" charset="0"/>
                <a:cs typeface="Arial" panose="020B0604020202020204" pitchFamily="34" charset="0"/>
              </a:endParaRPr>
            </a:p>
          </p:txBody>
        </p:sp>
        <p:sp>
          <p:nvSpPr>
            <p:cNvPr id="105" name="Right Brace 104">
              <a:extLst>
                <a:ext uri="{FF2B5EF4-FFF2-40B4-BE49-F238E27FC236}">
                  <a16:creationId xmlns:a16="http://schemas.microsoft.com/office/drawing/2014/main" id="{3DF0FCE7-9C5D-4574-8742-6A0F337DD951}"/>
                </a:ext>
              </a:extLst>
            </p:cNvPr>
            <p:cNvSpPr/>
            <p:nvPr/>
          </p:nvSpPr>
          <p:spPr>
            <a:xfrm flipH="1">
              <a:off x="846171" y="2957085"/>
              <a:ext cx="37785" cy="752105"/>
            </a:xfrm>
            <a:prstGeom prst="rightBrace">
              <a:avLst/>
            </a:prstGeom>
            <a:noFill/>
            <a:ln w="6350">
              <a:solidFill>
                <a:srgbClr val="FABFC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06" name="Right Brace 105">
              <a:extLst>
                <a:ext uri="{FF2B5EF4-FFF2-40B4-BE49-F238E27FC236}">
                  <a16:creationId xmlns:a16="http://schemas.microsoft.com/office/drawing/2014/main" id="{4B643F9A-7770-4E61-A599-AB2C59964F81}"/>
                </a:ext>
              </a:extLst>
            </p:cNvPr>
            <p:cNvSpPr/>
            <p:nvPr/>
          </p:nvSpPr>
          <p:spPr>
            <a:xfrm flipH="1">
              <a:off x="849847" y="1828048"/>
              <a:ext cx="45719" cy="266420"/>
            </a:xfrm>
            <a:prstGeom prst="rightBrace">
              <a:avLst/>
            </a:prstGeom>
            <a:noFill/>
            <a:ln w="6350">
              <a:solidFill>
                <a:srgbClr val="9DD2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07" name="Right Brace 106">
              <a:extLst>
                <a:ext uri="{FF2B5EF4-FFF2-40B4-BE49-F238E27FC236}">
                  <a16:creationId xmlns:a16="http://schemas.microsoft.com/office/drawing/2014/main" id="{F6A8C682-D51F-43FB-8DF3-954EDC54E676}"/>
                </a:ext>
              </a:extLst>
            </p:cNvPr>
            <p:cNvSpPr/>
            <p:nvPr/>
          </p:nvSpPr>
          <p:spPr>
            <a:xfrm flipH="1">
              <a:off x="848356" y="2526139"/>
              <a:ext cx="45719" cy="388179"/>
            </a:xfrm>
            <a:prstGeom prst="rightBrace">
              <a:avLst/>
            </a:prstGeom>
            <a:noFill/>
            <a:ln w="6350">
              <a:solidFill>
                <a:srgbClr val="94A9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08" name="TextBox 107">
              <a:extLst>
                <a:ext uri="{FF2B5EF4-FFF2-40B4-BE49-F238E27FC236}">
                  <a16:creationId xmlns:a16="http://schemas.microsoft.com/office/drawing/2014/main" id="{BF5F6D7E-B927-4CB1-B21B-4B9CDBDFCFA2}"/>
                </a:ext>
              </a:extLst>
            </p:cNvPr>
            <p:cNvSpPr txBox="1"/>
            <p:nvPr/>
          </p:nvSpPr>
          <p:spPr>
            <a:xfrm>
              <a:off x="-205804" y="2628314"/>
              <a:ext cx="1010835" cy="307777"/>
            </a:xfrm>
            <a:prstGeom prst="rect">
              <a:avLst/>
            </a:prstGeom>
            <a:noFill/>
          </p:spPr>
          <p:txBody>
            <a:bodyPr wrap="square">
              <a:spAutoFit/>
            </a:bodyPr>
            <a:lstStyle/>
            <a:p>
              <a:pPr algn="r"/>
              <a:r>
                <a:rPr lang="en-US" sz="700" b="1" dirty="0">
                  <a:solidFill>
                    <a:schemeClr val="accent5">
                      <a:lumMod val="75000"/>
                    </a:schemeClr>
                  </a:solidFill>
                  <a:latin typeface="Arial" panose="020B0604020202020204" pitchFamily="34" charset="0"/>
                  <a:cs typeface="Arial" panose="020B0604020202020204" pitchFamily="34" charset="0"/>
                </a:rPr>
                <a:t>Proximal </a:t>
              </a:r>
            </a:p>
            <a:p>
              <a:pPr algn="r"/>
              <a:r>
                <a:rPr lang="en-US" sz="700" b="1" dirty="0">
                  <a:solidFill>
                    <a:schemeClr val="accent5">
                      <a:lumMod val="75000"/>
                    </a:schemeClr>
                  </a:solidFill>
                  <a:latin typeface="Arial" panose="020B0604020202020204" pitchFamily="34" charset="0"/>
                  <a:cs typeface="Arial" panose="020B0604020202020204" pitchFamily="34" charset="0"/>
                </a:rPr>
                <a:t>phalanx</a:t>
              </a:r>
              <a:endParaRPr lang="en-US" sz="700" b="1" baseline="30000" dirty="0">
                <a:solidFill>
                  <a:schemeClr val="accent5">
                    <a:lumMod val="75000"/>
                  </a:schemeClr>
                </a:solidFill>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9FB37C13-E0D8-4D25-898B-0200BE864848}"/>
                </a:ext>
              </a:extLst>
            </p:cNvPr>
            <p:cNvSpPr txBox="1"/>
            <p:nvPr/>
          </p:nvSpPr>
          <p:spPr>
            <a:xfrm>
              <a:off x="3251780" y="1059721"/>
              <a:ext cx="1076211"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JOINTS</a:t>
              </a:r>
              <a:endParaRPr lang="en-US" sz="1000" b="1" baseline="30000" dirty="0">
                <a:latin typeface="Arial" panose="020B0604020202020204" pitchFamily="34" charset="0"/>
                <a:cs typeface="Arial" panose="020B0604020202020204" pitchFamily="34" charset="0"/>
              </a:endParaRPr>
            </a:p>
          </p:txBody>
        </p:sp>
        <p:sp>
          <p:nvSpPr>
            <p:cNvPr id="110" name="TextBox 109">
              <a:extLst>
                <a:ext uri="{FF2B5EF4-FFF2-40B4-BE49-F238E27FC236}">
                  <a16:creationId xmlns:a16="http://schemas.microsoft.com/office/drawing/2014/main" id="{AFB45C0A-EF22-419C-9B22-95A9E98B0B10}"/>
                </a:ext>
              </a:extLst>
            </p:cNvPr>
            <p:cNvSpPr txBox="1"/>
            <p:nvPr/>
          </p:nvSpPr>
          <p:spPr>
            <a:xfrm>
              <a:off x="3254831" y="2347426"/>
              <a:ext cx="1188604"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Interphalangeal joint (IP)</a:t>
              </a:r>
              <a:endParaRPr lang="en-US" sz="700" baseline="30000" dirty="0">
                <a:latin typeface="Arial" panose="020B0604020202020204" pitchFamily="34" charset="0"/>
                <a:cs typeface="Arial" panose="020B0604020202020204" pitchFamily="34" charset="0"/>
              </a:endParaRPr>
            </a:p>
          </p:txBody>
        </p:sp>
        <p:cxnSp>
          <p:nvCxnSpPr>
            <p:cNvPr id="111" name="Straight Connector 110">
              <a:extLst>
                <a:ext uri="{FF2B5EF4-FFF2-40B4-BE49-F238E27FC236}">
                  <a16:creationId xmlns:a16="http://schemas.microsoft.com/office/drawing/2014/main" id="{5F91E713-591A-4CCA-9C44-57F5F284AD88}"/>
                </a:ext>
              </a:extLst>
            </p:cNvPr>
            <p:cNvCxnSpPr>
              <a:cxnSpLocks/>
            </p:cNvCxnSpPr>
            <p:nvPr/>
          </p:nvCxnSpPr>
          <p:spPr>
            <a:xfrm flipV="1">
              <a:off x="3016377" y="2447454"/>
              <a:ext cx="311024" cy="33981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4E760E1B-84A5-4777-8E20-373CAE022C1C}"/>
                </a:ext>
              </a:extLst>
            </p:cNvPr>
            <p:cNvSpPr txBox="1"/>
            <p:nvPr/>
          </p:nvSpPr>
          <p:spPr>
            <a:xfrm>
              <a:off x="-224115" y="2955623"/>
              <a:ext cx="1076211" cy="246221"/>
            </a:xfrm>
            <a:prstGeom prst="rect">
              <a:avLst/>
            </a:prstGeom>
            <a:noFill/>
          </p:spPr>
          <p:txBody>
            <a:bodyPr wrap="square">
              <a:spAutoFit/>
            </a:bodyPr>
            <a:lstStyle/>
            <a:p>
              <a:pPr algn="r"/>
              <a:r>
                <a:rPr lang="en-US" sz="1000" b="1" dirty="0">
                  <a:latin typeface="Arial" panose="020B0604020202020204" pitchFamily="34" charset="0"/>
                  <a:cs typeface="Arial" panose="020B0604020202020204" pitchFamily="34" charset="0"/>
                </a:rPr>
                <a:t>BONES</a:t>
              </a:r>
              <a:endParaRPr lang="en-US" sz="1000" b="1" baseline="30000" dirty="0">
                <a:latin typeface="Arial" panose="020B0604020202020204" pitchFamily="34" charset="0"/>
                <a:cs typeface="Arial" panose="020B0604020202020204" pitchFamily="34" charset="0"/>
              </a:endParaRPr>
            </a:p>
          </p:txBody>
        </p:sp>
        <p:cxnSp>
          <p:nvCxnSpPr>
            <p:cNvPr id="113" name="Straight Connector 112">
              <a:extLst>
                <a:ext uri="{FF2B5EF4-FFF2-40B4-BE49-F238E27FC236}">
                  <a16:creationId xmlns:a16="http://schemas.microsoft.com/office/drawing/2014/main" id="{F3A9AA6B-D125-4CDA-B3F2-A2C5F50D0A00}"/>
                </a:ext>
              </a:extLst>
            </p:cNvPr>
            <p:cNvCxnSpPr>
              <a:cxnSpLocks/>
            </p:cNvCxnSpPr>
            <p:nvPr/>
          </p:nvCxnSpPr>
          <p:spPr>
            <a:xfrm>
              <a:off x="2912239" y="3262975"/>
              <a:ext cx="392565" cy="0"/>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E273985-0554-4EC8-987E-1CDB601199FD}"/>
                </a:ext>
              </a:extLst>
            </p:cNvPr>
            <p:cNvCxnSpPr>
              <a:cxnSpLocks/>
            </p:cNvCxnSpPr>
            <p:nvPr/>
          </p:nvCxnSpPr>
          <p:spPr>
            <a:xfrm flipH="1">
              <a:off x="1324559" y="3756893"/>
              <a:ext cx="432000" cy="332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4DA6696-7F4E-4660-9A1B-22AA24094DFF}"/>
                </a:ext>
              </a:extLst>
            </p:cNvPr>
            <p:cNvCxnSpPr>
              <a:cxnSpLocks/>
            </p:cNvCxnSpPr>
            <p:nvPr/>
          </p:nvCxnSpPr>
          <p:spPr>
            <a:xfrm flipH="1">
              <a:off x="1367609" y="3919239"/>
              <a:ext cx="252000" cy="909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74907BB-5BC7-4A03-8E78-EC9A245394E0}"/>
                </a:ext>
              </a:extLst>
            </p:cNvPr>
            <p:cNvCxnSpPr>
              <a:cxnSpLocks/>
            </p:cNvCxnSpPr>
            <p:nvPr/>
          </p:nvCxnSpPr>
          <p:spPr>
            <a:xfrm flipH="1">
              <a:off x="1353544" y="4047722"/>
              <a:ext cx="258324" cy="103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2FD2E82-94C3-4E2E-B13F-58297D8072DE}"/>
                </a:ext>
              </a:extLst>
            </p:cNvPr>
            <p:cNvCxnSpPr>
              <a:cxnSpLocks/>
            </p:cNvCxnSpPr>
            <p:nvPr/>
          </p:nvCxnSpPr>
          <p:spPr>
            <a:xfrm flipH="1">
              <a:off x="1388561" y="4084006"/>
              <a:ext cx="473889" cy="2571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DDB111AB-6AF9-4158-909D-D4C7F951121E}"/>
                </a:ext>
              </a:extLst>
            </p:cNvPr>
            <p:cNvCxnSpPr>
              <a:cxnSpLocks/>
            </p:cNvCxnSpPr>
            <p:nvPr/>
          </p:nvCxnSpPr>
          <p:spPr>
            <a:xfrm flipH="1">
              <a:off x="1897467" y="3809235"/>
              <a:ext cx="106882" cy="57289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8D452708-EE0B-4876-B4FA-E6BDCD6D18B9}"/>
                </a:ext>
              </a:extLst>
            </p:cNvPr>
            <p:cNvCxnSpPr>
              <a:cxnSpLocks/>
            </p:cNvCxnSpPr>
            <p:nvPr/>
          </p:nvCxnSpPr>
          <p:spPr>
            <a:xfrm>
              <a:off x="2105739" y="4030943"/>
              <a:ext cx="282579" cy="2572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8BBFE236-1376-46F5-9757-ADA5645F3BAA}"/>
                </a:ext>
              </a:extLst>
            </p:cNvPr>
            <p:cNvCxnSpPr>
              <a:cxnSpLocks/>
            </p:cNvCxnSpPr>
            <p:nvPr/>
          </p:nvCxnSpPr>
          <p:spPr>
            <a:xfrm>
              <a:off x="2162753" y="3817355"/>
              <a:ext cx="396000" cy="3566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48C9BEA2-3C72-4729-9971-A4E83275C930}"/>
                </a:ext>
              </a:extLst>
            </p:cNvPr>
            <p:cNvCxnSpPr>
              <a:cxnSpLocks/>
            </p:cNvCxnSpPr>
            <p:nvPr/>
          </p:nvCxnSpPr>
          <p:spPr>
            <a:xfrm>
              <a:off x="2453059" y="3890171"/>
              <a:ext cx="216000" cy="1407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4FAFF62-5AE4-4126-8574-F9E14B5B7680}"/>
                </a:ext>
              </a:extLst>
            </p:cNvPr>
            <p:cNvCxnSpPr>
              <a:cxnSpLocks/>
            </p:cNvCxnSpPr>
            <p:nvPr/>
          </p:nvCxnSpPr>
          <p:spPr>
            <a:xfrm flipV="1">
              <a:off x="2539569" y="3652147"/>
              <a:ext cx="831975" cy="188395"/>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3880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2D0F8-1308-4488-A4E4-1943A0AFFAD8}"/>
              </a:ext>
            </a:extLst>
          </p:cNvPr>
          <p:cNvSpPr>
            <a:spLocks noGrp="1"/>
          </p:cNvSpPr>
          <p:nvPr>
            <p:ph type="title"/>
          </p:nvPr>
        </p:nvSpPr>
        <p:spPr/>
        <p:txBody>
          <a:bodyPr/>
          <a:lstStyle/>
          <a:p>
            <a:r>
              <a:rPr lang="ko-KR" altLang="en-US" dirty="0" err="1" smtClean="0"/>
              <a:t>건선관절염</a:t>
            </a:r>
            <a:r>
              <a:rPr lang="ko-KR" altLang="en-US" dirty="0" smtClean="0"/>
              <a:t> </a:t>
            </a:r>
            <a:r>
              <a:rPr lang="en-US" altLang="ko-KR" dirty="0" smtClean="0"/>
              <a:t>vs </a:t>
            </a:r>
            <a:r>
              <a:rPr lang="ko-KR" altLang="en-US" dirty="0" smtClean="0"/>
              <a:t>기타</a:t>
            </a:r>
            <a:r>
              <a:rPr lang="en-US" altLang="ko-KR" dirty="0" smtClean="0"/>
              <a:t> </a:t>
            </a:r>
            <a:r>
              <a:rPr lang="ko-KR" altLang="en-US" dirty="0" smtClean="0"/>
              <a:t>류마티스질환</a:t>
            </a:r>
            <a:r>
              <a:rPr lang="en-US" dirty="0" smtClean="0"/>
              <a:t>: </a:t>
            </a:r>
            <a:r>
              <a:rPr lang="ko-KR" altLang="en-US" dirty="0" smtClean="0"/>
              <a:t>관절</a:t>
            </a:r>
            <a:r>
              <a:rPr lang="en-US" altLang="ko-KR" dirty="0" smtClean="0"/>
              <a:t>, </a:t>
            </a:r>
            <a:r>
              <a:rPr lang="ko-KR" altLang="en-US" dirty="0" smtClean="0"/>
              <a:t>피부</a:t>
            </a:r>
            <a:r>
              <a:rPr lang="en-US" altLang="ko-KR" dirty="0" smtClean="0"/>
              <a:t>, </a:t>
            </a:r>
            <a:r>
              <a:rPr lang="ko-KR" altLang="en-US" dirty="0" smtClean="0"/>
              <a:t>장기 침범의 분포</a:t>
            </a:r>
            <a:endParaRPr lang="en-US" dirty="0"/>
          </a:p>
        </p:txBody>
      </p:sp>
      <p:sp>
        <p:nvSpPr>
          <p:cNvPr id="178" name="Text Placeholder 177">
            <a:extLst>
              <a:ext uri="{FF2B5EF4-FFF2-40B4-BE49-F238E27FC236}">
                <a16:creationId xmlns:a16="http://schemas.microsoft.com/office/drawing/2014/main" id="{911E31FE-9363-455B-936C-A1EEF1851B6E}"/>
              </a:ext>
            </a:extLst>
          </p:cNvPr>
          <p:cNvSpPr>
            <a:spLocks noGrp="1"/>
          </p:cNvSpPr>
          <p:nvPr>
            <p:ph type="body" sz="quarter" idx="10"/>
          </p:nvPr>
        </p:nvSpPr>
        <p:spPr>
          <a:xfrm>
            <a:off x="521808" y="4749992"/>
            <a:ext cx="3997623" cy="393508"/>
          </a:xfrm>
        </p:spPr>
        <p:txBody>
          <a:bodyPr/>
          <a:lstStyle/>
          <a:p>
            <a:r>
              <a:rPr lang="en-US" dirty="0"/>
              <a:t>AS, ankylosing spondylitis; OA, osteoarthritis; PsA, psoriatic arthritis; RA, rheumatoid arthritis; SLE, systemic lupus erythematosus; SSc, systemic sclerosis </a:t>
            </a:r>
          </a:p>
          <a:p>
            <a:endParaRPr lang="en-US" dirty="0"/>
          </a:p>
        </p:txBody>
      </p:sp>
      <p:sp>
        <p:nvSpPr>
          <p:cNvPr id="5" name="Text Placeholder 4">
            <a:extLst>
              <a:ext uri="{FF2B5EF4-FFF2-40B4-BE49-F238E27FC236}">
                <a16:creationId xmlns:a16="http://schemas.microsoft.com/office/drawing/2014/main" id="{E7E5987B-FA9A-4389-BC2A-CD76E3C3E07D}"/>
              </a:ext>
            </a:extLst>
          </p:cNvPr>
          <p:cNvSpPr>
            <a:spLocks noGrp="1"/>
          </p:cNvSpPr>
          <p:nvPr>
            <p:ph type="body" sz="quarter" idx="11"/>
          </p:nvPr>
        </p:nvSpPr>
        <p:spPr>
          <a:xfrm>
            <a:off x="4624571" y="4749993"/>
            <a:ext cx="3997621" cy="393508"/>
          </a:xfrm>
        </p:spPr>
        <p:txBody>
          <a:bodyPr/>
          <a:lstStyle/>
          <a:p>
            <a:r>
              <a:rPr lang="da-DK" dirty="0"/>
              <a:t>1. Ospelt C, et al. Nat Rev Rheumatol 2017;13(7):433-442.</a:t>
            </a:r>
          </a:p>
        </p:txBody>
      </p:sp>
      <p:sp>
        <p:nvSpPr>
          <p:cNvPr id="13" name="object 5">
            <a:extLst>
              <a:ext uri="{FF2B5EF4-FFF2-40B4-BE49-F238E27FC236}">
                <a16:creationId xmlns:a16="http://schemas.microsoft.com/office/drawing/2014/main" id="{87E45A2F-68C1-4145-BFC0-8CEF1644A8FB}"/>
              </a:ext>
            </a:extLst>
          </p:cNvPr>
          <p:cNvSpPr txBox="1"/>
          <p:nvPr/>
        </p:nvSpPr>
        <p:spPr>
          <a:xfrm>
            <a:off x="967816" y="1242682"/>
            <a:ext cx="1306501" cy="184666"/>
          </a:xfrm>
          <a:prstGeom prst="rect">
            <a:avLst/>
          </a:prstGeom>
        </p:spPr>
        <p:txBody>
          <a:bodyPr vert="horz" wrap="square" lIns="0" tIns="0" rIns="0" bIns="0" rtlCol="0">
            <a:spAutoFit/>
          </a:bodyPr>
          <a:lstStyle/>
          <a:p>
            <a:pPr marL="12700" algn="ctr">
              <a:lnSpc>
                <a:spcPct val="100000"/>
              </a:lnSpc>
            </a:pPr>
            <a:r>
              <a:rPr lang="ko-KR" altLang="en-US" sz="1200" b="1" kern="0" smtClean="0">
                <a:latin typeface="Arial" panose="020B0604020202020204" pitchFamily="34" charset="0"/>
                <a:cs typeface="Arial" panose="020B0604020202020204" pitchFamily="34" charset="0"/>
              </a:rPr>
              <a:t>류마티스관절염</a:t>
            </a:r>
            <a:endParaRPr sz="1200" kern="0" dirty="0">
              <a:latin typeface="Arial" panose="020B0604020202020204" pitchFamily="34" charset="0"/>
              <a:cs typeface="Arial" panose="020B0604020202020204" pitchFamily="34" charset="0"/>
            </a:endParaRPr>
          </a:p>
        </p:txBody>
      </p:sp>
      <p:sp>
        <p:nvSpPr>
          <p:cNvPr id="19" name="object 8">
            <a:extLst>
              <a:ext uri="{FF2B5EF4-FFF2-40B4-BE49-F238E27FC236}">
                <a16:creationId xmlns:a16="http://schemas.microsoft.com/office/drawing/2014/main" id="{293A7DFD-1864-4E37-8A53-79F76D91F40E}"/>
              </a:ext>
            </a:extLst>
          </p:cNvPr>
          <p:cNvSpPr txBox="1"/>
          <p:nvPr/>
        </p:nvSpPr>
        <p:spPr>
          <a:xfrm>
            <a:off x="7223268" y="1246651"/>
            <a:ext cx="952916" cy="184666"/>
          </a:xfrm>
          <a:prstGeom prst="rect">
            <a:avLst/>
          </a:prstGeom>
        </p:spPr>
        <p:txBody>
          <a:bodyPr vert="horz" wrap="square" lIns="0" tIns="0" rIns="0" bIns="0" rtlCol="0">
            <a:spAutoFit/>
          </a:bodyPr>
          <a:lstStyle/>
          <a:p>
            <a:pPr marL="12700" algn="ctr">
              <a:lnSpc>
                <a:spcPct val="100000"/>
              </a:lnSpc>
            </a:pPr>
            <a:r>
              <a:rPr lang="ko-KR" altLang="en-US" sz="1200" b="1" kern="0" smtClean="0">
                <a:latin typeface="Arial" panose="020B0604020202020204" pitchFamily="34" charset="0"/>
                <a:cs typeface="Arial" panose="020B0604020202020204" pitchFamily="34" charset="0"/>
              </a:rPr>
              <a:t>퇴행성관절염</a:t>
            </a:r>
            <a:endParaRPr sz="1200" kern="0" dirty="0">
              <a:latin typeface="Arial" panose="020B0604020202020204" pitchFamily="34" charset="0"/>
              <a:cs typeface="Arial" panose="020B0604020202020204" pitchFamily="34" charset="0"/>
            </a:endParaRPr>
          </a:p>
        </p:txBody>
      </p:sp>
      <p:sp>
        <p:nvSpPr>
          <p:cNvPr id="23" name="object 10">
            <a:extLst>
              <a:ext uri="{FF2B5EF4-FFF2-40B4-BE49-F238E27FC236}">
                <a16:creationId xmlns:a16="http://schemas.microsoft.com/office/drawing/2014/main" id="{27599847-31CC-48E9-91DF-E0C700796636}"/>
              </a:ext>
            </a:extLst>
          </p:cNvPr>
          <p:cNvSpPr txBox="1"/>
          <p:nvPr/>
        </p:nvSpPr>
        <p:spPr>
          <a:xfrm>
            <a:off x="2157274" y="1242682"/>
            <a:ext cx="1225118" cy="184666"/>
          </a:xfrm>
          <a:prstGeom prst="rect">
            <a:avLst/>
          </a:prstGeom>
        </p:spPr>
        <p:txBody>
          <a:bodyPr vert="horz" wrap="square" lIns="0" tIns="0" rIns="0" bIns="0" rtlCol="0">
            <a:spAutoFit/>
          </a:bodyPr>
          <a:lstStyle/>
          <a:p>
            <a:pPr marL="12700" algn="ctr">
              <a:lnSpc>
                <a:spcPct val="100000"/>
              </a:lnSpc>
            </a:pPr>
            <a:r>
              <a:rPr lang="ko-KR" altLang="en-US" sz="1200" b="1" kern="0" smtClean="0">
                <a:latin typeface="Arial" panose="020B0604020202020204" pitchFamily="34" charset="0"/>
                <a:cs typeface="Arial" panose="020B0604020202020204" pitchFamily="34" charset="0"/>
              </a:rPr>
              <a:t>전신홍반루푸스</a:t>
            </a:r>
            <a:endParaRPr sz="1200" kern="0" dirty="0">
              <a:latin typeface="Arial" panose="020B0604020202020204" pitchFamily="34" charset="0"/>
              <a:cs typeface="Arial" panose="020B0604020202020204" pitchFamily="34" charset="0"/>
            </a:endParaRPr>
          </a:p>
        </p:txBody>
      </p:sp>
      <p:sp>
        <p:nvSpPr>
          <p:cNvPr id="51" name="object 24">
            <a:extLst>
              <a:ext uri="{FF2B5EF4-FFF2-40B4-BE49-F238E27FC236}">
                <a16:creationId xmlns:a16="http://schemas.microsoft.com/office/drawing/2014/main" id="{81992E8C-A050-4B61-9252-FF6E5C5CE5D5}"/>
              </a:ext>
            </a:extLst>
          </p:cNvPr>
          <p:cNvSpPr txBox="1"/>
          <p:nvPr/>
        </p:nvSpPr>
        <p:spPr>
          <a:xfrm>
            <a:off x="3440079" y="1079635"/>
            <a:ext cx="1027103" cy="369332"/>
          </a:xfrm>
          <a:prstGeom prst="rect">
            <a:avLst/>
          </a:prstGeom>
        </p:spPr>
        <p:txBody>
          <a:bodyPr vert="horz" wrap="square" lIns="0" tIns="0" rIns="0" bIns="0" rtlCol="0">
            <a:spAutoFit/>
          </a:bodyPr>
          <a:lstStyle/>
          <a:p>
            <a:pPr marL="12700" algn="ctr">
              <a:lnSpc>
                <a:spcPct val="100000"/>
              </a:lnSpc>
            </a:pPr>
            <a:r>
              <a:rPr lang="ko-KR" altLang="en-US" sz="1200" b="1" kern="0" dirty="0" smtClean="0">
                <a:latin typeface="Arial" panose="020B0604020202020204" pitchFamily="34" charset="0"/>
                <a:cs typeface="Arial" panose="020B0604020202020204" pitchFamily="34" charset="0"/>
              </a:rPr>
              <a:t>제한성 </a:t>
            </a:r>
            <a:r>
              <a:rPr lang="ko-KR" altLang="en-US" sz="1200" b="1" kern="0" dirty="0" err="1" smtClean="0">
                <a:latin typeface="Arial" panose="020B0604020202020204" pitchFamily="34" charset="0"/>
                <a:cs typeface="Arial" panose="020B0604020202020204" pitchFamily="34" charset="0"/>
              </a:rPr>
              <a:t>전신경화증</a:t>
            </a:r>
            <a:endParaRPr sz="1200" kern="0" dirty="0">
              <a:latin typeface="Arial" panose="020B0604020202020204" pitchFamily="34" charset="0"/>
              <a:cs typeface="Arial" panose="020B0604020202020204" pitchFamily="34" charset="0"/>
            </a:endParaRPr>
          </a:p>
        </p:txBody>
      </p:sp>
      <p:sp>
        <p:nvSpPr>
          <p:cNvPr id="75" name="object 36">
            <a:extLst>
              <a:ext uri="{FF2B5EF4-FFF2-40B4-BE49-F238E27FC236}">
                <a16:creationId xmlns:a16="http://schemas.microsoft.com/office/drawing/2014/main" id="{C1A2FFA6-2A3D-47AA-B2C1-DDB1EC00EE4E}"/>
              </a:ext>
            </a:extLst>
          </p:cNvPr>
          <p:cNvSpPr txBox="1"/>
          <p:nvPr/>
        </p:nvSpPr>
        <p:spPr>
          <a:xfrm>
            <a:off x="4775492" y="1246651"/>
            <a:ext cx="808766" cy="184666"/>
          </a:xfrm>
          <a:prstGeom prst="rect">
            <a:avLst/>
          </a:prstGeom>
        </p:spPr>
        <p:txBody>
          <a:bodyPr vert="horz" wrap="square" lIns="0" tIns="0" rIns="0" bIns="0" rtlCol="0">
            <a:spAutoFit/>
          </a:bodyPr>
          <a:lstStyle/>
          <a:p>
            <a:pPr marL="12700" algn="ctr">
              <a:lnSpc>
                <a:spcPct val="100000"/>
              </a:lnSpc>
            </a:pPr>
            <a:r>
              <a:rPr lang="ko-KR" altLang="en-US" sz="1200" b="1" kern="0" smtClean="0">
                <a:latin typeface="Arial" panose="020B0604020202020204" pitchFamily="34" charset="0"/>
                <a:cs typeface="Arial" panose="020B0604020202020204" pitchFamily="34" charset="0"/>
              </a:rPr>
              <a:t>강직척추염</a:t>
            </a:r>
            <a:endParaRPr sz="1200" kern="0" dirty="0">
              <a:latin typeface="Arial" panose="020B0604020202020204" pitchFamily="34" charset="0"/>
              <a:cs typeface="Arial" panose="020B0604020202020204" pitchFamily="34" charset="0"/>
            </a:endParaRPr>
          </a:p>
        </p:txBody>
      </p:sp>
      <p:sp>
        <p:nvSpPr>
          <p:cNvPr id="77" name="object 37">
            <a:extLst>
              <a:ext uri="{FF2B5EF4-FFF2-40B4-BE49-F238E27FC236}">
                <a16:creationId xmlns:a16="http://schemas.microsoft.com/office/drawing/2014/main" id="{3B2ECC68-8303-4491-B593-C57CEA6BBD5A}"/>
              </a:ext>
            </a:extLst>
          </p:cNvPr>
          <p:cNvSpPr txBox="1"/>
          <p:nvPr/>
        </p:nvSpPr>
        <p:spPr>
          <a:xfrm>
            <a:off x="5945089" y="1246651"/>
            <a:ext cx="917347" cy="184666"/>
          </a:xfrm>
          <a:prstGeom prst="rect">
            <a:avLst/>
          </a:prstGeom>
        </p:spPr>
        <p:txBody>
          <a:bodyPr vert="horz" wrap="square" lIns="0" tIns="0" rIns="0" bIns="0" rtlCol="0">
            <a:spAutoFit/>
          </a:bodyPr>
          <a:lstStyle/>
          <a:p>
            <a:pPr marL="12700" algn="ctr">
              <a:lnSpc>
                <a:spcPct val="100000"/>
              </a:lnSpc>
            </a:pPr>
            <a:r>
              <a:rPr lang="ko-KR" altLang="en-US" sz="1200" b="1" kern="0" smtClean="0">
                <a:latin typeface="Arial" panose="020B0604020202020204" pitchFamily="34" charset="0"/>
                <a:cs typeface="Arial" panose="020B0604020202020204" pitchFamily="34" charset="0"/>
              </a:rPr>
              <a:t>건선관절염</a:t>
            </a:r>
            <a:endParaRPr sz="1200" kern="0" dirty="0">
              <a:latin typeface="Arial" panose="020B0604020202020204" pitchFamily="34" charset="0"/>
              <a:cs typeface="Arial" panose="020B0604020202020204" pitchFamily="34" charset="0"/>
            </a:endParaRPr>
          </a:p>
        </p:txBody>
      </p:sp>
      <p:sp>
        <p:nvSpPr>
          <p:cNvPr id="155" name="object 47">
            <a:extLst>
              <a:ext uri="{FF2B5EF4-FFF2-40B4-BE49-F238E27FC236}">
                <a16:creationId xmlns:a16="http://schemas.microsoft.com/office/drawing/2014/main" id="{3BC79AC9-62D9-4443-83B7-39F42492F912}"/>
              </a:ext>
            </a:extLst>
          </p:cNvPr>
          <p:cNvSpPr/>
          <p:nvPr/>
        </p:nvSpPr>
        <p:spPr>
          <a:xfrm>
            <a:off x="617684" y="4290125"/>
            <a:ext cx="91440" cy="91440"/>
          </a:xfrm>
          <a:custGeom>
            <a:avLst/>
            <a:gdLst/>
            <a:ahLst/>
            <a:cxnLst/>
            <a:rect l="l" t="t" r="r" b="b"/>
            <a:pathLst>
              <a:path w="91439" h="91439">
                <a:moveTo>
                  <a:pt x="91236" y="91236"/>
                </a:moveTo>
                <a:lnTo>
                  <a:pt x="0" y="91236"/>
                </a:lnTo>
                <a:lnTo>
                  <a:pt x="0" y="0"/>
                </a:lnTo>
                <a:lnTo>
                  <a:pt x="91236" y="0"/>
                </a:lnTo>
                <a:lnTo>
                  <a:pt x="91236" y="91236"/>
                </a:lnTo>
                <a:close/>
              </a:path>
            </a:pathLst>
          </a:custGeom>
          <a:solidFill>
            <a:srgbClr val="C78FBF"/>
          </a:solidFill>
          <a:ln w="3175">
            <a:solidFill>
              <a:schemeClr val="tx1"/>
            </a:solidFill>
          </a:ln>
        </p:spPr>
        <p:txBody>
          <a:bodyPr wrap="square" lIns="0" tIns="0" rIns="0" bIns="0" rtlCol="0"/>
          <a:lstStyle/>
          <a:p>
            <a:endParaRPr dirty="0"/>
          </a:p>
        </p:txBody>
      </p:sp>
      <p:sp>
        <p:nvSpPr>
          <p:cNvPr id="159" name="object 49">
            <a:extLst>
              <a:ext uri="{FF2B5EF4-FFF2-40B4-BE49-F238E27FC236}">
                <a16:creationId xmlns:a16="http://schemas.microsoft.com/office/drawing/2014/main" id="{E921F4B9-59EB-4406-9B0D-5BB9C3348FB4}"/>
              </a:ext>
            </a:extLst>
          </p:cNvPr>
          <p:cNvSpPr/>
          <p:nvPr/>
        </p:nvSpPr>
        <p:spPr>
          <a:xfrm>
            <a:off x="617684" y="4410852"/>
            <a:ext cx="91440" cy="91440"/>
          </a:xfrm>
          <a:custGeom>
            <a:avLst/>
            <a:gdLst/>
            <a:ahLst/>
            <a:cxnLst/>
            <a:rect l="l" t="t" r="r" b="b"/>
            <a:pathLst>
              <a:path w="91439" h="91439">
                <a:moveTo>
                  <a:pt x="91236" y="91236"/>
                </a:moveTo>
                <a:lnTo>
                  <a:pt x="0" y="91236"/>
                </a:lnTo>
                <a:lnTo>
                  <a:pt x="0" y="0"/>
                </a:lnTo>
                <a:lnTo>
                  <a:pt x="91236" y="0"/>
                </a:lnTo>
                <a:lnTo>
                  <a:pt x="91236" y="91236"/>
                </a:lnTo>
                <a:close/>
              </a:path>
            </a:pathLst>
          </a:custGeom>
          <a:solidFill>
            <a:srgbClr val="FECA7A"/>
          </a:solidFill>
          <a:ln w="3175">
            <a:solidFill>
              <a:schemeClr val="tx1"/>
            </a:solidFill>
          </a:ln>
        </p:spPr>
        <p:txBody>
          <a:bodyPr wrap="square" lIns="0" tIns="0" rIns="0" bIns="0" rtlCol="0"/>
          <a:lstStyle/>
          <a:p>
            <a:endParaRPr dirty="0"/>
          </a:p>
        </p:txBody>
      </p:sp>
      <p:sp>
        <p:nvSpPr>
          <p:cNvPr id="161" name="object 50">
            <a:extLst>
              <a:ext uri="{FF2B5EF4-FFF2-40B4-BE49-F238E27FC236}">
                <a16:creationId xmlns:a16="http://schemas.microsoft.com/office/drawing/2014/main" id="{CD8DDFD6-5631-42CC-B5A7-B08D7F772070}"/>
              </a:ext>
            </a:extLst>
          </p:cNvPr>
          <p:cNvSpPr/>
          <p:nvPr/>
        </p:nvSpPr>
        <p:spPr>
          <a:xfrm>
            <a:off x="617682" y="4410849"/>
            <a:ext cx="91440" cy="91440"/>
          </a:xfrm>
          <a:custGeom>
            <a:avLst/>
            <a:gdLst/>
            <a:ahLst/>
            <a:cxnLst/>
            <a:rect l="l" t="t" r="r" b="b"/>
            <a:pathLst>
              <a:path w="91439" h="91439">
                <a:moveTo>
                  <a:pt x="91236" y="91236"/>
                </a:moveTo>
                <a:lnTo>
                  <a:pt x="0" y="91236"/>
                </a:lnTo>
                <a:lnTo>
                  <a:pt x="0" y="0"/>
                </a:lnTo>
                <a:lnTo>
                  <a:pt x="91236" y="0"/>
                </a:lnTo>
                <a:lnTo>
                  <a:pt x="91236" y="91236"/>
                </a:lnTo>
                <a:close/>
              </a:path>
            </a:pathLst>
          </a:custGeom>
          <a:ln w="3175">
            <a:solidFill>
              <a:schemeClr val="tx1"/>
            </a:solidFill>
          </a:ln>
        </p:spPr>
        <p:txBody>
          <a:bodyPr wrap="square" lIns="0" tIns="0" rIns="0" bIns="0" rtlCol="0"/>
          <a:lstStyle/>
          <a:p>
            <a:endParaRPr dirty="0"/>
          </a:p>
        </p:txBody>
      </p:sp>
      <p:sp>
        <p:nvSpPr>
          <p:cNvPr id="163" name="object 51">
            <a:extLst>
              <a:ext uri="{FF2B5EF4-FFF2-40B4-BE49-F238E27FC236}">
                <a16:creationId xmlns:a16="http://schemas.microsoft.com/office/drawing/2014/main" id="{3B1C25B8-BCDA-4F0A-93A9-CCAE0D13FCB2}"/>
              </a:ext>
            </a:extLst>
          </p:cNvPr>
          <p:cNvSpPr/>
          <p:nvPr/>
        </p:nvSpPr>
        <p:spPr>
          <a:xfrm>
            <a:off x="617684" y="4531578"/>
            <a:ext cx="91440" cy="91440"/>
          </a:xfrm>
          <a:custGeom>
            <a:avLst/>
            <a:gdLst/>
            <a:ahLst/>
            <a:cxnLst/>
            <a:rect l="l" t="t" r="r" b="b"/>
            <a:pathLst>
              <a:path w="91439" h="91439">
                <a:moveTo>
                  <a:pt x="91236" y="91236"/>
                </a:moveTo>
                <a:lnTo>
                  <a:pt x="0" y="91236"/>
                </a:lnTo>
                <a:lnTo>
                  <a:pt x="0" y="0"/>
                </a:lnTo>
                <a:lnTo>
                  <a:pt x="91236" y="0"/>
                </a:lnTo>
                <a:lnTo>
                  <a:pt x="91236" y="91236"/>
                </a:lnTo>
                <a:close/>
              </a:path>
            </a:pathLst>
          </a:custGeom>
          <a:solidFill>
            <a:srgbClr val="93CDE5"/>
          </a:solidFill>
          <a:ln w="3175">
            <a:solidFill>
              <a:schemeClr val="tx1"/>
            </a:solidFill>
          </a:ln>
        </p:spPr>
        <p:txBody>
          <a:bodyPr wrap="square" lIns="0" tIns="0" rIns="0" bIns="0" rtlCol="0"/>
          <a:lstStyle/>
          <a:p>
            <a:endParaRPr dirty="0"/>
          </a:p>
        </p:txBody>
      </p:sp>
      <p:sp>
        <p:nvSpPr>
          <p:cNvPr id="165" name="object 52">
            <a:extLst>
              <a:ext uri="{FF2B5EF4-FFF2-40B4-BE49-F238E27FC236}">
                <a16:creationId xmlns:a16="http://schemas.microsoft.com/office/drawing/2014/main" id="{D8DFC7D7-70F2-4FFB-89CA-94C205F29155}"/>
              </a:ext>
            </a:extLst>
          </p:cNvPr>
          <p:cNvSpPr/>
          <p:nvPr/>
        </p:nvSpPr>
        <p:spPr>
          <a:xfrm>
            <a:off x="617682" y="4531575"/>
            <a:ext cx="91440" cy="91440"/>
          </a:xfrm>
          <a:custGeom>
            <a:avLst/>
            <a:gdLst/>
            <a:ahLst/>
            <a:cxnLst/>
            <a:rect l="l" t="t" r="r" b="b"/>
            <a:pathLst>
              <a:path w="91439" h="91439">
                <a:moveTo>
                  <a:pt x="91236" y="91236"/>
                </a:moveTo>
                <a:lnTo>
                  <a:pt x="0" y="91236"/>
                </a:lnTo>
                <a:lnTo>
                  <a:pt x="0" y="0"/>
                </a:lnTo>
                <a:lnTo>
                  <a:pt x="91236" y="0"/>
                </a:lnTo>
                <a:lnTo>
                  <a:pt x="91236" y="91236"/>
                </a:lnTo>
                <a:close/>
              </a:path>
            </a:pathLst>
          </a:custGeom>
          <a:ln w="3175">
            <a:solidFill>
              <a:schemeClr val="tx1"/>
            </a:solidFill>
          </a:ln>
        </p:spPr>
        <p:txBody>
          <a:bodyPr wrap="square" lIns="0" tIns="0" rIns="0" bIns="0" rtlCol="0"/>
          <a:lstStyle/>
          <a:p>
            <a:endParaRPr dirty="0"/>
          </a:p>
        </p:txBody>
      </p:sp>
      <p:sp>
        <p:nvSpPr>
          <p:cNvPr id="167" name="object 53">
            <a:extLst>
              <a:ext uri="{FF2B5EF4-FFF2-40B4-BE49-F238E27FC236}">
                <a16:creationId xmlns:a16="http://schemas.microsoft.com/office/drawing/2014/main" id="{6BDF77DE-731F-437A-A971-023E363AC354}"/>
              </a:ext>
            </a:extLst>
          </p:cNvPr>
          <p:cNvSpPr txBox="1"/>
          <p:nvPr/>
        </p:nvSpPr>
        <p:spPr>
          <a:xfrm>
            <a:off x="740793" y="4280786"/>
            <a:ext cx="1533525" cy="371640"/>
          </a:xfrm>
          <a:prstGeom prst="rect">
            <a:avLst/>
          </a:prstGeom>
        </p:spPr>
        <p:txBody>
          <a:bodyPr vert="horz" wrap="square" lIns="0" tIns="0" rIns="0" bIns="0" rtlCol="0">
            <a:spAutoFit/>
          </a:bodyPr>
          <a:lstStyle/>
          <a:p>
            <a:pPr marL="12700" marR="5080">
              <a:lnSpc>
                <a:spcPct val="115000"/>
              </a:lnSpc>
            </a:pPr>
            <a:r>
              <a:rPr lang="ko-KR" altLang="en-US" sz="700" spc="10" dirty="0" smtClean="0">
                <a:latin typeface="Arial" panose="020B0604020202020204" pitchFamily="34" charset="0"/>
                <a:cs typeface="Arial" panose="020B0604020202020204" pitchFamily="34" charset="0"/>
              </a:rPr>
              <a:t>주로 침범되는 관절</a:t>
            </a:r>
            <a:endParaRPr lang="en-US" altLang="ko-KR" sz="700" spc="10" dirty="0" smtClean="0">
              <a:latin typeface="Arial" panose="020B0604020202020204" pitchFamily="34" charset="0"/>
              <a:cs typeface="Arial" panose="020B0604020202020204" pitchFamily="34" charset="0"/>
            </a:endParaRPr>
          </a:p>
          <a:p>
            <a:pPr marL="12700" marR="5080">
              <a:lnSpc>
                <a:spcPct val="115000"/>
              </a:lnSpc>
            </a:pPr>
            <a:r>
              <a:rPr lang="ko-KR" altLang="en-US" sz="700" dirty="0" smtClean="0">
                <a:latin typeface="Arial" panose="020B0604020202020204" pitchFamily="34" charset="0"/>
                <a:cs typeface="Arial" panose="020B0604020202020204" pitchFamily="34" charset="0"/>
              </a:rPr>
              <a:t>주로 침범되는 피부</a:t>
            </a:r>
            <a:endParaRPr lang="en-US" altLang="ko-KR" sz="700" dirty="0" smtClean="0">
              <a:latin typeface="Arial" panose="020B0604020202020204" pitchFamily="34" charset="0"/>
              <a:cs typeface="Arial" panose="020B0604020202020204" pitchFamily="34" charset="0"/>
            </a:endParaRPr>
          </a:p>
          <a:p>
            <a:pPr marL="12700" marR="5080">
              <a:lnSpc>
                <a:spcPct val="115000"/>
              </a:lnSpc>
            </a:pPr>
            <a:r>
              <a:rPr lang="ko-KR" altLang="en-US" sz="700" dirty="0" smtClean="0">
                <a:latin typeface="Arial" panose="020B0604020202020204" pitchFamily="34" charset="0"/>
                <a:cs typeface="Arial" panose="020B0604020202020204" pitchFamily="34" charset="0"/>
              </a:rPr>
              <a:t>주로 침범되는 장기</a:t>
            </a:r>
            <a:endParaRPr sz="700" dirty="0">
              <a:latin typeface="Arial" panose="020B0604020202020204" pitchFamily="34" charset="0"/>
              <a:cs typeface="Arial" panose="020B0604020202020204" pitchFamily="34" charset="0"/>
            </a:endParaRPr>
          </a:p>
        </p:txBody>
      </p:sp>
      <p:sp>
        <p:nvSpPr>
          <p:cNvPr id="170" name="Rectangle: Rounded Corners 169">
            <a:extLst>
              <a:ext uri="{FF2B5EF4-FFF2-40B4-BE49-F238E27FC236}">
                <a16:creationId xmlns:a16="http://schemas.microsoft.com/office/drawing/2014/main" id="{2C28034A-B17A-48BD-A418-0B241EA7C7DF}"/>
              </a:ext>
            </a:extLst>
          </p:cNvPr>
          <p:cNvSpPr/>
          <p:nvPr/>
        </p:nvSpPr>
        <p:spPr>
          <a:xfrm>
            <a:off x="6948000" y="0"/>
            <a:ext cx="2196000" cy="194928"/>
          </a:xfrm>
          <a:prstGeom prst="roundRect">
            <a:avLst/>
          </a:prstGeom>
          <a:solidFill>
            <a:schemeClr val="bg1"/>
          </a:solidFill>
          <a:ln>
            <a:solidFill>
              <a:srgbClr val="F39C1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F39C12"/>
                </a:solidFill>
                <a:latin typeface="Arial" panose="020B0604020202020204" pitchFamily="34" charset="0"/>
                <a:cs typeface="Arial" panose="020B0604020202020204" pitchFamily="34" charset="0"/>
              </a:rPr>
              <a:t>Phase II: Diagnosis</a:t>
            </a:r>
          </a:p>
        </p:txBody>
      </p:sp>
      <p:sp>
        <p:nvSpPr>
          <p:cNvPr id="180" name="TextBox 179">
            <a:extLst>
              <a:ext uri="{FF2B5EF4-FFF2-40B4-BE49-F238E27FC236}">
                <a16:creationId xmlns:a16="http://schemas.microsoft.com/office/drawing/2014/main" id="{77F83E84-B634-4B6F-B49C-9C7C61F6BFB9}"/>
              </a:ext>
            </a:extLst>
          </p:cNvPr>
          <p:cNvSpPr txBox="1"/>
          <p:nvPr/>
        </p:nvSpPr>
        <p:spPr>
          <a:xfrm>
            <a:off x="6993206" y="4247097"/>
            <a:ext cx="164935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Ospelt C, et al.</a:t>
            </a:r>
            <a:r>
              <a:rPr lang="en-US" sz="700" baseline="30000" dirty="0">
                <a:latin typeface="Arial" panose="020B0604020202020204" pitchFamily="34" charset="0"/>
                <a:cs typeface="Arial" panose="020B0604020202020204" pitchFamily="34" charset="0"/>
              </a:rPr>
              <a:t>1</a:t>
            </a:r>
          </a:p>
        </p:txBody>
      </p:sp>
      <p:pic>
        <p:nvPicPr>
          <p:cNvPr id="6" name="Picture 5" descr="A group of people posing for the camera&#10;&#10;Description automatically generated">
            <a:extLst>
              <a:ext uri="{FF2B5EF4-FFF2-40B4-BE49-F238E27FC236}">
                <a16:creationId xmlns:a16="http://schemas.microsoft.com/office/drawing/2014/main" id="{CE104649-1051-4334-A695-70A094B78164}"/>
              </a:ext>
            </a:extLst>
          </p:cNvPr>
          <p:cNvPicPr>
            <a:picLocks noChangeAspect="1"/>
          </p:cNvPicPr>
          <p:nvPr/>
        </p:nvPicPr>
        <p:blipFill>
          <a:blip r:embed="rId3"/>
          <a:stretch>
            <a:fillRect/>
          </a:stretch>
        </p:blipFill>
        <p:spPr>
          <a:xfrm>
            <a:off x="967816" y="1459880"/>
            <a:ext cx="7208368" cy="2760264"/>
          </a:xfrm>
          <a:prstGeom prst="rect">
            <a:avLst/>
          </a:prstGeom>
        </p:spPr>
      </p:pic>
    </p:spTree>
    <p:extLst>
      <p:ext uri="{BB962C8B-B14F-4D97-AF65-F5344CB8AC3E}">
        <p14:creationId xmlns:p14="http://schemas.microsoft.com/office/powerpoint/2010/main" val="1521139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891D-B76C-493F-9C77-26CB646329DD}"/>
              </a:ext>
            </a:extLst>
          </p:cNvPr>
          <p:cNvSpPr>
            <a:spLocks noGrp="1"/>
          </p:cNvSpPr>
          <p:nvPr>
            <p:ph type="title"/>
          </p:nvPr>
        </p:nvSpPr>
        <p:spPr/>
        <p:txBody>
          <a:bodyPr/>
          <a:lstStyle/>
          <a:p>
            <a:r>
              <a:rPr lang="ko-KR" altLang="en-US" dirty="0" smtClean="0"/>
              <a:t>생물학적제제 시작 때 필요한 간호 역량 </a:t>
            </a:r>
            <a:r>
              <a:rPr lang="en-US" dirty="0" smtClean="0"/>
              <a:t>(</a:t>
            </a:r>
            <a:r>
              <a:rPr lang="en-US" dirty="0"/>
              <a:t>I)</a:t>
            </a:r>
          </a:p>
        </p:txBody>
      </p:sp>
      <p:sp>
        <p:nvSpPr>
          <p:cNvPr id="4" name="Text Placeholder 3">
            <a:extLst>
              <a:ext uri="{FF2B5EF4-FFF2-40B4-BE49-F238E27FC236}">
                <a16:creationId xmlns:a16="http://schemas.microsoft.com/office/drawing/2014/main" id="{75D67E16-0F36-4973-9F1B-BA3F24A05814}"/>
              </a:ext>
            </a:extLst>
          </p:cNvPr>
          <p:cNvSpPr>
            <a:spLocks noGrp="1"/>
          </p:cNvSpPr>
          <p:nvPr>
            <p:ph type="body" sz="quarter" idx="10"/>
          </p:nvPr>
        </p:nvSpPr>
        <p:spPr/>
        <p:txBody>
          <a:bodyPr/>
          <a:lstStyle/>
          <a:p>
            <a:r>
              <a:rPr lang="en-US" dirty="0"/>
              <a:t>RCN, Royal College of Nursing</a:t>
            </a:r>
          </a:p>
          <a:p>
            <a:endParaRPr lang="en-US" dirty="0"/>
          </a:p>
        </p:txBody>
      </p:sp>
      <p:sp>
        <p:nvSpPr>
          <p:cNvPr id="5" name="Text Placeholder 4">
            <a:extLst>
              <a:ext uri="{FF2B5EF4-FFF2-40B4-BE49-F238E27FC236}">
                <a16:creationId xmlns:a16="http://schemas.microsoft.com/office/drawing/2014/main" id="{8D7EEA84-0CB2-4860-8F52-A8BB8E1ADF5A}"/>
              </a:ext>
            </a:extLst>
          </p:cNvPr>
          <p:cNvSpPr>
            <a:spLocks noGrp="1"/>
          </p:cNvSpPr>
          <p:nvPr>
            <p:ph type="body" sz="quarter" idx="11"/>
          </p:nvPr>
        </p:nvSpPr>
        <p:spPr/>
        <p:txBody>
          <a:bodyPr/>
          <a:lstStyle/>
          <a:p>
            <a:r>
              <a:rPr lang="en-US" dirty="0"/>
              <a:t>1. Royal College of Nursing (RCN). 2015. Available at: </a:t>
            </a:r>
            <a:r>
              <a:rPr lang="en-US" dirty="0">
                <a:hlinkClick r:id="rId3"/>
              </a:rPr>
              <a:t>https://www.rcn.org.uk/-/media/royal-college-of-nursing/documents/publications/2015/february/pub-004744.pdf</a:t>
            </a:r>
            <a:r>
              <a:rPr lang="en-US" dirty="0"/>
              <a:t>. Accessed 26 August 2020. </a:t>
            </a:r>
          </a:p>
          <a:p>
            <a:endParaRPr lang="en-US" dirty="0"/>
          </a:p>
        </p:txBody>
      </p:sp>
      <p:sp>
        <p:nvSpPr>
          <p:cNvPr id="29" name="TextBox 28">
            <a:extLst>
              <a:ext uri="{FF2B5EF4-FFF2-40B4-BE49-F238E27FC236}">
                <a16:creationId xmlns:a16="http://schemas.microsoft.com/office/drawing/2014/main" id="{ED3237D6-D672-4BC3-92F8-9FE6246FB1CC}"/>
              </a:ext>
            </a:extLst>
          </p:cNvPr>
          <p:cNvSpPr txBox="1"/>
          <p:nvPr/>
        </p:nvSpPr>
        <p:spPr>
          <a:xfrm>
            <a:off x="529182" y="4387483"/>
            <a:ext cx="811158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RCN.</a:t>
            </a:r>
            <a:r>
              <a:rPr lang="en-US" sz="700" baseline="30000" dirty="0">
                <a:latin typeface="Arial" panose="020B0604020202020204" pitchFamily="34" charset="0"/>
                <a:cs typeface="Arial" panose="020B0604020202020204" pitchFamily="34" charset="0"/>
              </a:rPr>
              <a:t>1</a:t>
            </a:r>
          </a:p>
        </p:txBody>
      </p:sp>
      <p:sp>
        <p:nvSpPr>
          <p:cNvPr id="6" name="Rectangle: Rounded Corners 5">
            <a:extLst>
              <a:ext uri="{FF2B5EF4-FFF2-40B4-BE49-F238E27FC236}">
                <a16:creationId xmlns:a16="http://schemas.microsoft.com/office/drawing/2014/main" id="{DBD37C1E-A928-47DC-8682-122E332BC8E5}"/>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2980B9"/>
                </a:solidFill>
                <a:latin typeface="Arial" panose="020B0604020202020204" pitchFamily="34" charset="0"/>
                <a:cs typeface="Arial" panose="020B0604020202020204" pitchFamily="34" charset="0"/>
              </a:rPr>
              <a:t>Phase III: Treatment planning &amp; initiation</a:t>
            </a:r>
          </a:p>
        </p:txBody>
      </p:sp>
      <p:graphicFrame>
        <p:nvGraphicFramePr>
          <p:cNvPr id="3" name="object 11">
            <a:extLst>
              <a:ext uri="{FF2B5EF4-FFF2-40B4-BE49-F238E27FC236}">
                <a16:creationId xmlns:a16="http://schemas.microsoft.com/office/drawing/2014/main" id="{20DDF620-37E0-4A9A-A9B0-C370ED3D1772}"/>
              </a:ext>
            </a:extLst>
          </p:cNvPr>
          <p:cNvGraphicFramePr>
            <a:graphicFrameLocks noGrp="1"/>
          </p:cNvGraphicFramePr>
          <p:nvPr>
            <p:extLst>
              <p:ext uri="{D42A27DB-BD31-4B8C-83A1-F6EECF244321}">
                <p14:modId xmlns:p14="http://schemas.microsoft.com/office/powerpoint/2010/main" val="1844455627"/>
              </p:ext>
            </p:extLst>
          </p:nvPr>
        </p:nvGraphicFramePr>
        <p:xfrm>
          <a:off x="616974" y="1248388"/>
          <a:ext cx="8025581" cy="2772244"/>
        </p:xfrm>
        <a:graphic>
          <a:graphicData uri="http://schemas.openxmlformats.org/drawingml/2006/table">
            <a:tbl>
              <a:tblPr firstRow="1" bandRow="1">
                <a:tableStyleId>{5FD0F851-EC5A-4D38-B0AD-8093EC10F338}</a:tableStyleId>
              </a:tblPr>
              <a:tblGrid>
                <a:gridCol w="8025581">
                  <a:extLst>
                    <a:ext uri="{9D8B030D-6E8A-4147-A177-3AD203B41FA5}">
                      <a16:colId xmlns:a16="http://schemas.microsoft.com/office/drawing/2014/main" val="20000"/>
                    </a:ext>
                  </a:extLst>
                </a:gridCol>
              </a:tblGrid>
              <a:tr h="144421">
                <a:tc>
                  <a:txBody>
                    <a:bodyPr/>
                    <a:lstStyle/>
                    <a:p>
                      <a:pPr marL="32384">
                        <a:lnSpc>
                          <a:spcPct val="100000"/>
                        </a:lnSpc>
                        <a:spcBef>
                          <a:spcPts val="0"/>
                        </a:spcBef>
                      </a:pPr>
                      <a:r>
                        <a:rPr lang="ko-KR" altLang="en-US" sz="1200" b="1" kern="0" spc="0" baseline="0" dirty="0" err="1" smtClean="0">
                          <a:solidFill>
                            <a:schemeClr val="bg1"/>
                          </a:solidFill>
                          <a:latin typeface="Arial" panose="020B0604020202020204" pitchFamily="34" charset="0"/>
                          <a:cs typeface="Arial" panose="020B0604020202020204" pitchFamily="34" charset="0"/>
                        </a:rPr>
                        <a:t>간호역량</a:t>
                      </a:r>
                      <a:r>
                        <a:rPr lang="ko-KR" altLang="en-US" sz="1200" b="1" kern="0" spc="0" baseline="0" dirty="0" smtClean="0">
                          <a:solidFill>
                            <a:schemeClr val="bg1"/>
                          </a:solidFill>
                          <a:latin typeface="Arial" panose="020B0604020202020204" pitchFamily="34" charset="0"/>
                          <a:cs typeface="Arial" panose="020B0604020202020204" pitchFamily="34" charset="0"/>
                        </a:rPr>
                        <a:t> 요소</a:t>
                      </a:r>
                      <a:endParaRPr sz="1200" kern="0" spc="0" baseline="0" dirty="0">
                        <a:solidFill>
                          <a:schemeClr val="bg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144421">
                <a:tc>
                  <a:txBody>
                    <a:bodyPr/>
                    <a:lstStyle/>
                    <a:p>
                      <a:pPr marL="32384" marR="51435">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류마티스질환에서 피하 생물학적제제 사용과 관련된 근거를 설명한다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66527">
                <a:tc>
                  <a:txBody>
                    <a:bodyPr/>
                    <a:lstStyle/>
                    <a:p>
                      <a:pPr marL="32384">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다음과 같은 치료와 관련하여 발생할 수 있는 문제에 대해 설명한다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lang="en-US" sz="1200" b="0" kern="0" spc="0" baseline="0" dirty="0" smtClean="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Arial" panose="020B0604020202020204" pitchFamily="34" charset="0"/>
                        <a:buChar char="•"/>
                        <a:tabLst>
                          <a:tab pos="102870" algn="l"/>
                        </a:tabLst>
                      </a:pPr>
                      <a:r>
                        <a:rPr lang="ko-KR" altLang="en-US" sz="1200" b="0" kern="0" spc="0" baseline="0" dirty="0" smtClean="0">
                          <a:solidFill>
                            <a:schemeClr val="tx1"/>
                          </a:solidFill>
                          <a:latin typeface="Arial" panose="020B0604020202020204" pitchFamily="34" charset="0"/>
                          <a:cs typeface="Arial" panose="020B0604020202020204" pitchFamily="34" charset="0"/>
                        </a:rPr>
                        <a:t>환자 </a:t>
                      </a:r>
                      <a:r>
                        <a:rPr lang="ko-KR" altLang="en-US" sz="1200" b="0" kern="0" spc="0" baseline="0" dirty="0" err="1" smtClean="0">
                          <a:solidFill>
                            <a:schemeClr val="tx1"/>
                          </a:solidFill>
                          <a:latin typeface="Arial" panose="020B0604020202020204" pitchFamily="34" charset="0"/>
                          <a:cs typeface="Arial" panose="020B0604020202020204" pitchFamily="34" charset="0"/>
                        </a:rPr>
                        <a:t>스크리닝</a:t>
                      </a:r>
                      <a:endParaRPr lang="en-US" altLang="ko-KR" sz="1200" b="0" kern="0" spc="0" baseline="0" dirty="0" smtClean="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Arial" panose="020B0604020202020204" pitchFamily="34" charset="0"/>
                        <a:buChar char="•"/>
                        <a:tabLst>
                          <a:tab pos="102870" algn="l"/>
                        </a:tabLst>
                      </a:pPr>
                      <a:r>
                        <a:rPr lang="ko-KR" altLang="en-US" sz="1200" b="0" kern="0" spc="0" baseline="0" dirty="0" smtClean="0">
                          <a:solidFill>
                            <a:schemeClr val="tx1"/>
                          </a:solidFill>
                          <a:latin typeface="Arial" panose="020B0604020202020204" pitchFamily="34" charset="0"/>
                          <a:cs typeface="Arial" panose="020B0604020202020204" pitchFamily="34" charset="0"/>
                        </a:rPr>
                        <a:t>발생 가능한 부작용</a:t>
                      </a:r>
                      <a:endParaRPr lang="en-US" altLang="ko-KR" sz="1200" b="0" kern="0" spc="0" baseline="0" dirty="0" smtClean="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Arial" panose="020B0604020202020204" pitchFamily="34" charset="0"/>
                        <a:buChar char="•"/>
                        <a:tabLst>
                          <a:tab pos="102870" algn="l"/>
                        </a:tabLst>
                      </a:pPr>
                      <a:r>
                        <a:rPr lang="ko-KR" altLang="en-US" sz="1200" b="0" kern="0" spc="0" baseline="0" dirty="0" smtClean="0">
                          <a:solidFill>
                            <a:schemeClr val="tx1"/>
                          </a:solidFill>
                          <a:latin typeface="Arial" panose="020B0604020202020204" pitchFamily="34" charset="0"/>
                          <a:cs typeface="Arial" panose="020B0604020202020204" pitchFamily="34" charset="0"/>
                        </a:rPr>
                        <a:t>약제 상호작용</a:t>
                      </a:r>
                      <a:endParaRPr lang="en-US" altLang="ko-KR" sz="1200" b="0" kern="0" spc="0" baseline="0" dirty="0" smtClean="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Arial" panose="020B0604020202020204" pitchFamily="34" charset="0"/>
                        <a:buChar char="•"/>
                        <a:tabLst>
                          <a:tab pos="102870" algn="l"/>
                        </a:tabLst>
                      </a:pPr>
                      <a:r>
                        <a:rPr lang="ko-KR" altLang="en-US" sz="1200" b="0" kern="0" spc="0" baseline="0" dirty="0" err="1" smtClean="0">
                          <a:solidFill>
                            <a:schemeClr val="tx1"/>
                          </a:solidFill>
                          <a:latin typeface="Arial" panose="020B0604020202020204" pitchFamily="34" charset="0"/>
                          <a:cs typeface="Arial" panose="020B0604020202020204" pitchFamily="34" charset="0"/>
                        </a:rPr>
                        <a:t>약제사용의</a:t>
                      </a:r>
                      <a:r>
                        <a:rPr lang="ko-KR" altLang="en-US" sz="1200" b="0" kern="0" spc="0" baseline="0" dirty="0" smtClean="0">
                          <a:solidFill>
                            <a:schemeClr val="tx1"/>
                          </a:solidFill>
                          <a:latin typeface="Arial" panose="020B0604020202020204" pitchFamily="34" charset="0"/>
                          <a:cs typeface="Arial" panose="020B0604020202020204" pitchFamily="34" charset="0"/>
                        </a:rPr>
                        <a:t> 금기</a:t>
                      </a:r>
                      <a:endParaRPr lang="en-US" altLang="ko-KR" sz="1200" b="0" kern="0" spc="0" baseline="0" dirty="0" smtClean="0">
                        <a:solidFill>
                          <a:schemeClr val="tx1"/>
                        </a:solidFill>
                        <a:latin typeface="Arial" panose="020B0604020202020204" pitchFamily="34" charset="0"/>
                        <a:cs typeface="Arial" panose="020B0604020202020204" pitchFamily="34" charset="0"/>
                      </a:endParaRPr>
                    </a:p>
                    <a:p>
                      <a:pPr marL="32384" marR="186055">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피하 생물학적 제제를 투약해서는 안되는 상황에 대해 설명한다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44421">
                <a:tc>
                  <a:txBody>
                    <a:bodyPr/>
                    <a:lstStyle/>
                    <a:p>
                      <a:pPr marL="32384">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부작용을 완화시킬 수 있는 방법을 설명한다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8842">
                <a:tc>
                  <a:txBody>
                    <a:bodyPr/>
                    <a:lstStyle/>
                    <a:p>
                      <a:pPr marL="32384" marR="165100">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생물학적 제제가 환자에게 적합한지 접근한다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예</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환자의 병력</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투약 중인 약제</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err="1" smtClean="0">
                          <a:solidFill>
                            <a:schemeClr val="tx1"/>
                          </a:solidFill>
                          <a:latin typeface="Arial" panose="020B0604020202020204" pitchFamily="34" charset="0"/>
                          <a:cs typeface="Arial" panose="020B0604020202020204" pitchFamily="34" charset="0"/>
                        </a:rPr>
                        <a:t>알러지</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질환의 상태</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치료에 대한 환자의 태도와 기술적인 부분 </a:t>
                      </a:r>
                      <a:r>
                        <a:rPr lang="en-US" altLang="ko-KR" sz="1200" b="0" kern="0" spc="0" baseline="0" dirty="0" smtClean="0">
                          <a:solidFill>
                            <a:schemeClr val="tx1"/>
                          </a:solidFill>
                          <a:latin typeface="Arial" panose="020B0604020202020204" pitchFamily="34" charset="0"/>
                          <a:cs typeface="Arial" panose="020B0604020202020204" pitchFamily="34" charset="0"/>
                        </a:rPr>
                        <a:t>(</a:t>
                      </a:r>
                      <a:r>
                        <a:rPr lang="ko-KR" altLang="en-US" sz="1200" b="0" kern="0" spc="0" baseline="0" dirty="0" smtClean="0">
                          <a:solidFill>
                            <a:schemeClr val="tx1"/>
                          </a:solidFill>
                          <a:latin typeface="Arial" panose="020B0604020202020204" pitchFamily="34" charset="0"/>
                          <a:cs typeface="Arial" panose="020B0604020202020204" pitchFamily="34" charset="0"/>
                        </a:rPr>
                        <a:t>손재주</a:t>
                      </a:r>
                      <a:r>
                        <a:rPr lang="en-US" altLang="ko-KR" sz="1200" b="0" kern="0" spc="0" baseline="0" dirty="0" smtClean="0">
                          <a:solidFill>
                            <a:schemeClr val="tx1"/>
                          </a:solidFill>
                          <a:latin typeface="Arial" panose="020B0604020202020204" pitchFamily="34" charset="0"/>
                          <a:cs typeface="Arial" panose="020B0604020202020204" pitchFamily="34" charset="0"/>
                        </a:rPr>
                        <a:t>))</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88842">
                <a:tc>
                  <a:txBody>
                    <a:bodyPr/>
                    <a:lstStyle/>
                    <a:p>
                      <a:pPr marL="32384" marR="266700">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유효기간</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smtClean="0">
                          <a:solidFill>
                            <a:schemeClr val="tx1"/>
                          </a:solidFill>
                          <a:latin typeface="Arial" panose="020B0604020202020204" pitchFamily="34" charset="0"/>
                          <a:cs typeface="Arial" panose="020B0604020202020204" pitchFamily="34" charset="0"/>
                        </a:rPr>
                        <a:t>용량</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err="1" smtClean="0">
                          <a:solidFill>
                            <a:schemeClr val="tx1"/>
                          </a:solidFill>
                          <a:latin typeface="Arial" panose="020B0604020202020204" pitchFamily="34" charset="0"/>
                          <a:cs typeface="Arial" panose="020B0604020202020204" pitchFamily="34" charset="0"/>
                        </a:rPr>
                        <a:t>투여경로</a:t>
                      </a:r>
                      <a:r>
                        <a:rPr lang="en-US" altLang="ko-KR" sz="1200" b="0" kern="0" spc="0" baseline="0" dirty="0" smtClean="0">
                          <a:solidFill>
                            <a:schemeClr val="tx1"/>
                          </a:solidFill>
                          <a:latin typeface="Arial" panose="020B0604020202020204" pitchFamily="34" charset="0"/>
                          <a:cs typeface="Arial" panose="020B0604020202020204" pitchFamily="34" charset="0"/>
                        </a:rPr>
                        <a:t>, </a:t>
                      </a:r>
                      <a:r>
                        <a:rPr lang="ko-KR" altLang="en-US" sz="1200" b="0" kern="0" spc="0" baseline="0" dirty="0" err="1" smtClean="0">
                          <a:solidFill>
                            <a:schemeClr val="tx1"/>
                          </a:solidFill>
                          <a:latin typeface="Arial" panose="020B0604020202020204" pitchFamily="34" charset="0"/>
                          <a:cs typeface="Arial" panose="020B0604020202020204" pitchFamily="34" charset="0"/>
                        </a:rPr>
                        <a:t>환자식별</a:t>
                      </a:r>
                      <a:r>
                        <a:rPr lang="ko-KR" altLang="en-US" sz="1200" b="0" kern="0" spc="0" baseline="0" dirty="0" smtClean="0">
                          <a:solidFill>
                            <a:schemeClr val="tx1"/>
                          </a:solidFill>
                          <a:latin typeface="Arial" panose="020B0604020202020204" pitchFamily="34" charset="0"/>
                          <a:cs typeface="Arial" panose="020B0604020202020204" pitchFamily="34" charset="0"/>
                        </a:rPr>
                        <a:t> 확인 등 현재 처방의 유효성을 확인할 수 있는 능력을 입증한다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44421">
                <a:tc>
                  <a:txBody>
                    <a:bodyPr/>
                    <a:lstStyle/>
                    <a:p>
                      <a:pPr marL="32384" marR="201930">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환자</a:t>
                      </a:r>
                      <a:r>
                        <a:rPr lang="en-US" altLang="ko-KR" sz="1200" b="0" kern="0" spc="0" baseline="0" dirty="0" smtClean="0">
                          <a:solidFill>
                            <a:schemeClr val="tx1"/>
                          </a:solidFill>
                          <a:latin typeface="Arial" panose="020B0604020202020204" pitchFamily="34" charset="0"/>
                          <a:cs typeface="Arial" panose="020B0604020202020204" pitchFamily="34" charset="0"/>
                        </a:rPr>
                        <a:t>/</a:t>
                      </a:r>
                      <a:r>
                        <a:rPr lang="ko-KR" altLang="en-US" sz="1200" b="0" kern="0" spc="0" baseline="0" dirty="0" smtClean="0">
                          <a:solidFill>
                            <a:schemeClr val="tx1"/>
                          </a:solidFill>
                          <a:latin typeface="Arial" panose="020B0604020202020204" pitchFamily="34" charset="0"/>
                          <a:cs typeface="Arial" panose="020B0604020202020204" pitchFamily="34" charset="0"/>
                        </a:rPr>
                        <a:t>보호자에게 피하 생물학적 제제를 투약하는 방법을 가르칠 수 있는 능력을 입증한다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8842">
                <a:tc>
                  <a:txBody>
                    <a:bodyPr/>
                    <a:lstStyle/>
                    <a:p>
                      <a:pPr marL="32384" marR="328295">
                        <a:lnSpc>
                          <a:spcPct val="100000"/>
                        </a:lnSpc>
                        <a:spcBef>
                          <a:spcPts val="0"/>
                        </a:spcBef>
                      </a:pPr>
                      <a:r>
                        <a:rPr lang="ko-KR" altLang="en-US" sz="1200" b="0" kern="0" spc="0" baseline="0" dirty="0" smtClean="0">
                          <a:solidFill>
                            <a:schemeClr val="tx1"/>
                          </a:solidFill>
                          <a:latin typeface="Arial" panose="020B0604020202020204" pitchFamily="34" charset="0"/>
                          <a:cs typeface="Arial" panose="020B0604020202020204" pitchFamily="34" charset="0"/>
                        </a:rPr>
                        <a:t>환자나 간병인이 피하 생물학적 제제를 가정에서 투약할 수 있는지 적합성을 평가할 수 있는 능력을 입증한다</a:t>
                      </a:r>
                      <a:r>
                        <a:rPr lang="en-US" altLang="ko-KR" sz="1200" b="0" kern="0" spc="0" baseline="0" dirty="0" smtClean="0">
                          <a:solidFill>
                            <a:schemeClr val="tx1"/>
                          </a:solidFill>
                          <a:latin typeface="Arial" panose="020B0604020202020204" pitchFamily="34" charset="0"/>
                          <a:cs typeface="Arial" panose="020B0604020202020204" pitchFamily="34" charset="0"/>
                        </a:rPr>
                        <a:t>. </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22146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25B2B-2B77-4343-BFBF-64A8484AD64B}"/>
              </a:ext>
            </a:extLst>
          </p:cNvPr>
          <p:cNvSpPr>
            <a:spLocks noGrp="1"/>
          </p:cNvSpPr>
          <p:nvPr>
            <p:ph type="title"/>
          </p:nvPr>
        </p:nvSpPr>
        <p:spPr/>
        <p:txBody>
          <a:bodyPr>
            <a:normAutofit/>
          </a:bodyPr>
          <a:lstStyle/>
          <a:p>
            <a:r>
              <a:rPr lang="ko-KR" altLang="en-US" dirty="0"/>
              <a:t>생물학적 제제 </a:t>
            </a:r>
            <a:r>
              <a:rPr lang="ko-KR" altLang="en-US" dirty="0" err="1"/>
              <a:t>시작시</a:t>
            </a:r>
            <a:r>
              <a:rPr lang="ko-KR" altLang="en-US" dirty="0"/>
              <a:t> 필요한 특정 간호 역량 항목 </a:t>
            </a:r>
            <a:endParaRPr lang="en-US" dirty="0"/>
          </a:p>
        </p:txBody>
      </p:sp>
      <p:sp>
        <p:nvSpPr>
          <p:cNvPr id="4" name="Text Placeholder 3">
            <a:extLst>
              <a:ext uri="{FF2B5EF4-FFF2-40B4-BE49-F238E27FC236}">
                <a16:creationId xmlns:a16="http://schemas.microsoft.com/office/drawing/2014/main" id="{666E7618-7384-430C-845E-4E3EDF5F139C}"/>
              </a:ext>
            </a:extLst>
          </p:cNvPr>
          <p:cNvSpPr>
            <a:spLocks noGrp="1"/>
          </p:cNvSpPr>
          <p:nvPr>
            <p:ph type="body" sz="quarter" idx="10"/>
          </p:nvPr>
        </p:nvSpPr>
        <p:spPr/>
        <p:txBody>
          <a:bodyPr/>
          <a:lstStyle/>
          <a:p>
            <a:r>
              <a:rPr lang="en-US" dirty="0"/>
              <a:t>RCN, Royal College of Nursing</a:t>
            </a:r>
          </a:p>
        </p:txBody>
      </p:sp>
      <p:sp>
        <p:nvSpPr>
          <p:cNvPr id="5" name="Text Placeholder 4">
            <a:extLst>
              <a:ext uri="{FF2B5EF4-FFF2-40B4-BE49-F238E27FC236}">
                <a16:creationId xmlns:a16="http://schemas.microsoft.com/office/drawing/2014/main" id="{73AAEBFC-F3F2-4261-AE58-E6FCA951E91E}"/>
              </a:ext>
            </a:extLst>
          </p:cNvPr>
          <p:cNvSpPr>
            <a:spLocks noGrp="1"/>
          </p:cNvSpPr>
          <p:nvPr>
            <p:ph type="body" sz="quarter" idx="11"/>
          </p:nvPr>
        </p:nvSpPr>
        <p:spPr/>
        <p:txBody>
          <a:bodyPr/>
          <a:lstStyle/>
          <a:p>
            <a:r>
              <a:rPr lang="en-US" dirty="0"/>
              <a:t>1. Royal College of Nursing (RCN). 2015. Available at: </a:t>
            </a:r>
            <a:r>
              <a:rPr lang="en-US" dirty="0">
                <a:hlinkClick r:id="rId3"/>
              </a:rPr>
              <a:t>https://www.rcn.org.uk/-/media/royal-college-of-nursing/documents/publications/2015/february/pub-004744.pdf</a:t>
            </a:r>
            <a:r>
              <a:rPr lang="en-US" dirty="0"/>
              <a:t>. Accessed 26 August 2020. </a:t>
            </a:r>
          </a:p>
          <a:p>
            <a:endParaRPr lang="en-US" dirty="0"/>
          </a:p>
        </p:txBody>
      </p:sp>
      <p:graphicFrame>
        <p:nvGraphicFramePr>
          <p:cNvPr id="7" name="object 11">
            <a:extLst>
              <a:ext uri="{FF2B5EF4-FFF2-40B4-BE49-F238E27FC236}">
                <a16:creationId xmlns:a16="http://schemas.microsoft.com/office/drawing/2014/main" id="{E62959EE-02BD-4891-9D11-31CE53687F63}"/>
              </a:ext>
            </a:extLst>
          </p:cNvPr>
          <p:cNvGraphicFramePr>
            <a:graphicFrameLocks noGrp="1"/>
          </p:cNvGraphicFramePr>
          <p:nvPr>
            <p:extLst/>
          </p:nvPr>
        </p:nvGraphicFramePr>
        <p:xfrm>
          <a:off x="616974" y="1249069"/>
          <a:ext cx="8031163" cy="2743200"/>
        </p:xfrm>
        <a:graphic>
          <a:graphicData uri="http://schemas.openxmlformats.org/drawingml/2006/table">
            <a:tbl>
              <a:tblPr firstRow="1" bandRow="1">
                <a:tableStyleId>{5FD0F851-EC5A-4D38-B0AD-8093EC10F338}</a:tableStyleId>
              </a:tblPr>
              <a:tblGrid>
                <a:gridCol w="8031163">
                  <a:extLst>
                    <a:ext uri="{9D8B030D-6E8A-4147-A177-3AD203B41FA5}">
                      <a16:colId xmlns:a16="http://schemas.microsoft.com/office/drawing/2014/main" val="20000"/>
                    </a:ext>
                  </a:extLst>
                </a:gridCol>
              </a:tblGrid>
              <a:tr h="28604">
                <a:tc>
                  <a:txBody>
                    <a:bodyPr/>
                    <a:lstStyle/>
                    <a:p>
                      <a:pPr marL="32384">
                        <a:lnSpc>
                          <a:spcPct val="100000"/>
                        </a:lnSpc>
                        <a:spcBef>
                          <a:spcPts val="0"/>
                        </a:spcBef>
                      </a:pPr>
                      <a:r>
                        <a:rPr lang="ko-KR" altLang="en-US" sz="1200" b="1" kern="0" spc="0" baseline="0" dirty="0">
                          <a:solidFill>
                            <a:schemeClr val="bg1"/>
                          </a:solidFill>
                          <a:latin typeface="Arial" panose="020B0604020202020204" pitchFamily="34" charset="0"/>
                          <a:cs typeface="Arial" panose="020B0604020202020204" pitchFamily="34" charset="0"/>
                        </a:rPr>
                        <a:t>역량 요소</a:t>
                      </a:r>
                      <a:endParaRPr sz="1200" kern="0" spc="0" baseline="0" dirty="0">
                        <a:solidFill>
                          <a:schemeClr val="bg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221989">
                <a:tc>
                  <a:txBody>
                    <a:bodyPr/>
                    <a:lstStyle/>
                    <a:p>
                      <a:pPr marL="32384" marR="213995">
                        <a:lnSpc>
                          <a:spcPct val="100000"/>
                        </a:lnSpc>
                        <a:spcBef>
                          <a:spcPts val="0"/>
                        </a:spcBef>
                      </a:pPr>
                      <a:r>
                        <a:rPr lang="ko-KR" altLang="en-US" sz="1200" b="0" kern="0" spc="0" baseline="0" dirty="0">
                          <a:solidFill>
                            <a:schemeClr val="tx1"/>
                          </a:solidFill>
                          <a:latin typeface="Arial" panose="020B0604020202020204" pitchFamily="34" charset="0"/>
                          <a:cs typeface="Arial" panose="020B0604020202020204" pitchFamily="34" charset="0"/>
                        </a:rPr>
                        <a:t>병원과 환자의 집에서 생물학적 제제 피하 주사 서비스를 제공하는 데 필요한 </a:t>
                      </a:r>
                      <a:r>
                        <a:rPr lang="ko-KR" altLang="en-US" sz="1200" b="1" kern="0" spc="0" baseline="0" dirty="0">
                          <a:solidFill>
                            <a:srgbClr val="0070C0"/>
                          </a:solidFill>
                          <a:latin typeface="Arial" panose="020B0604020202020204" pitchFamily="34" charset="0"/>
                          <a:cs typeface="Arial" panose="020B0604020202020204" pitchFamily="34" charset="0"/>
                        </a:rPr>
                        <a:t>지역 보건 및 안전 지침</a:t>
                      </a:r>
                      <a:r>
                        <a:rPr lang="ko-KR" altLang="en-US" sz="1200" b="0" kern="0" spc="0" baseline="0" dirty="0">
                          <a:solidFill>
                            <a:schemeClr val="tx1"/>
                          </a:solidFill>
                          <a:latin typeface="Arial" panose="020B0604020202020204" pitchFamily="34" charset="0"/>
                          <a:cs typeface="Arial" panose="020B0604020202020204" pitchFamily="34" charset="0"/>
                        </a:rPr>
                        <a:t> 및 위험 평가를 </a:t>
                      </a:r>
                      <a:r>
                        <a:rPr lang="ko-KR" altLang="en-US" sz="1200" b="1" kern="0" spc="0" baseline="0" dirty="0">
                          <a:solidFill>
                            <a:srgbClr val="0070C0"/>
                          </a:solidFill>
                          <a:latin typeface="Arial" panose="020B0604020202020204" pitchFamily="34" charset="0"/>
                          <a:ea typeface="+mn-ea"/>
                          <a:cs typeface="Arial" panose="020B0604020202020204" pitchFamily="34" charset="0"/>
                        </a:rPr>
                        <a:t>설명합니다</a:t>
                      </a:r>
                      <a:r>
                        <a:rPr lang="en-US" altLang="ko-KR" sz="1200" b="0" kern="0" spc="0" baseline="0" dirty="0">
                          <a:solidFill>
                            <a:schemeClr val="tx1"/>
                          </a:solidFill>
                          <a:latin typeface="Arial" panose="020B0604020202020204" pitchFamily="34" charset="0"/>
                          <a:cs typeface="Arial" panose="020B0604020202020204" pitchFamily="34" charset="0"/>
                        </a:rPr>
                        <a:t>. </a:t>
                      </a:r>
                      <a:r>
                        <a:rPr lang="ko-KR" altLang="en-US" sz="1200" b="0" kern="0" spc="0" baseline="0" dirty="0">
                          <a:solidFill>
                            <a:schemeClr val="tx1"/>
                          </a:solidFill>
                          <a:latin typeface="Arial" panose="020B0604020202020204" pitchFamily="34" charset="0"/>
                          <a:cs typeface="Arial" panose="020B0604020202020204" pitchFamily="34" charset="0"/>
                        </a:rPr>
                        <a:t>특히 다음과 관련하여</a:t>
                      </a:r>
                      <a:r>
                        <a:rPr sz="1200" b="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p>
                      <a:pPr marL="176213" marR="45720" indent="-144463">
                        <a:lnSpc>
                          <a:spcPct val="100000"/>
                        </a:lnSpc>
                        <a:spcBef>
                          <a:spcPts val="0"/>
                        </a:spcBef>
                        <a:buClr>
                          <a:srgbClr val="004990"/>
                        </a:buClr>
                        <a:buFont typeface="Times New Roman"/>
                        <a:buChar char="•"/>
                        <a:tabLst>
                          <a:tab pos="176213" algn="l"/>
                        </a:tabLst>
                      </a:pPr>
                      <a:r>
                        <a:rPr lang="ko-KR" altLang="en-US" sz="1200" kern="0" spc="0" baseline="0" dirty="0">
                          <a:solidFill>
                            <a:schemeClr val="tx1"/>
                          </a:solidFill>
                          <a:latin typeface="Arial" panose="020B0604020202020204" pitchFamily="34" charset="0"/>
                          <a:cs typeface="Arial" panose="020B0604020202020204" pitchFamily="34" charset="0"/>
                        </a:rPr>
                        <a:t>보관</a:t>
                      </a:r>
                      <a:r>
                        <a:rPr lang="en-US" altLang="ko-KR" sz="1200" kern="0" spc="0" baseline="0" dirty="0">
                          <a:solidFill>
                            <a:schemeClr val="tx1"/>
                          </a:solidFill>
                          <a:latin typeface="Arial" panose="020B0604020202020204" pitchFamily="34" charset="0"/>
                          <a:cs typeface="Arial" panose="020B0604020202020204" pitchFamily="34" charset="0"/>
                        </a:rPr>
                        <a:t>, </a:t>
                      </a:r>
                      <a:r>
                        <a:rPr lang="ko-KR" altLang="en-US" sz="1200" kern="0" spc="0" baseline="0" dirty="0">
                          <a:solidFill>
                            <a:schemeClr val="tx1"/>
                          </a:solidFill>
                          <a:latin typeface="Arial" panose="020B0604020202020204" pitchFamily="34" charset="0"/>
                          <a:cs typeface="Arial" panose="020B0604020202020204" pitchFamily="34" charset="0"/>
                        </a:rPr>
                        <a:t>취급</a:t>
                      </a:r>
                      <a:r>
                        <a:rPr lang="en-US" altLang="ko-KR" sz="1200" kern="0" spc="0" baseline="0" dirty="0">
                          <a:solidFill>
                            <a:schemeClr val="tx1"/>
                          </a:solidFill>
                          <a:latin typeface="Arial" panose="020B0604020202020204" pitchFamily="34" charset="0"/>
                          <a:cs typeface="Arial" panose="020B0604020202020204" pitchFamily="34" charset="0"/>
                        </a:rPr>
                        <a:t> </a:t>
                      </a:r>
                      <a:r>
                        <a:rPr lang="ko-KR" altLang="en-US" sz="1200" kern="0" spc="0" baseline="0" dirty="0">
                          <a:solidFill>
                            <a:schemeClr val="tx1"/>
                          </a:solidFill>
                          <a:latin typeface="Arial" panose="020B0604020202020204" pitchFamily="34" charset="0"/>
                          <a:cs typeface="Arial" panose="020B0604020202020204" pitchFamily="34" charset="0"/>
                        </a:rPr>
                        <a:t>및 위생 준비 </a:t>
                      </a:r>
                      <a:r>
                        <a:rPr lang="en-US" altLang="ko-KR" sz="1200" kern="0" spc="0" baseline="0" dirty="0">
                          <a:solidFill>
                            <a:schemeClr val="tx1"/>
                          </a:solidFill>
                          <a:latin typeface="Arial" panose="020B0604020202020204" pitchFamily="34" charset="0"/>
                          <a:cs typeface="Arial" panose="020B0604020202020204" pitchFamily="34" charset="0"/>
                        </a:rPr>
                        <a:t>(</a:t>
                      </a:r>
                      <a:r>
                        <a:rPr lang="ko-KR" altLang="en-US" sz="1200" kern="0" spc="0" baseline="0" dirty="0">
                          <a:solidFill>
                            <a:schemeClr val="tx1"/>
                          </a:solidFill>
                          <a:latin typeface="Arial" panose="020B0604020202020204" pitchFamily="34" charset="0"/>
                          <a:cs typeface="Arial" panose="020B0604020202020204" pitchFamily="34" charset="0"/>
                        </a:rPr>
                        <a:t>손 씻기</a:t>
                      </a:r>
                      <a:r>
                        <a:rPr lang="en-US" altLang="ko-KR" sz="1200" kern="0" spc="0" baseline="0" dirty="0">
                          <a:solidFill>
                            <a:schemeClr val="tx1"/>
                          </a:solidFill>
                          <a:latin typeface="Arial" panose="020B0604020202020204" pitchFamily="34" charset="0"/>
                          <a:cs typeface="Arial" panose="020B0604020202020204" pitchFamily="34" charset="0"/>
                        </a:rPr>
                        <a:t>, </a:t>
                      </a:r>
                      <a:r>
                        <a:rPr lang="ko-KR" altLang="en-US" sz="1200" kern="0" spc="0" baseline="0" dirty="0">
                          <a:solidFill>
                            <a:schemeClr val="tx1"/>
                          </a:solidFill>
                          <a:latin typeface="Arial" panose="020B0604020202020204" pitchFamily="34" charset="0"/>
                          <a:cs typeface="Arial" panose="020B0604020202020204" pitchFamily="34" charset="0"/>
                        </a:rPr>
                        <a:t>작업 공간 청소</a:t>
                      </a:r>
                      <a:r>
                        <a:rPr sz="1200" b="0" kern="0" spc="0" baseline="0" dirty="0">
                          <a:solidFill>
                            <a:schemeClr val="tx1"/>
                          </a:solidFill>
                          <a:latin typeface="Arial" panose="020B0604020202020204" pitchFamily="34" charset="0"/>
                          <a:cs typeface="Arial" panose="020B0604020202020204" pitchFamily="34" charset="0"/>
                        </a:rPr>
                        <a:t>)</a:t>
                      </a:r>
                      <a:endParaRPr sz="1200" kern="0" spc="0" baseline="0" dirty="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Times New Roman"/>
                        <a:buChar char="•"/>
                        <a:tabLst>
                          <a:tab pos="176213" algn="l"/>
                        </a:tabLst>
                      </a:pPr>
                      <a:r>
                        <a:rPr lang="ko-KR" altLang="en-US" sz="1200" kern="0" spc="0" baseline="0" dirty="0">
                          <a:solidFill>
                            <a:schemeClr val="tx1"/>
                          </a:solidFill>
                          <a:latin typeface="Arial" panose="020B0604020202020204" pitchFamily="34" charset="0"/>
                          <a:cs typeface="Arial" panose="020B0604020202020204" pitchFamily="34" charset="0"/>
                        </a:rPr>
                        <a:t>약물의 안전한 사용 및 폐기</a:t>
                      </a:r>
                      <a:endParaRPr sz="1200" kern="0" spc="0" baseline="0" dirty="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Times New Roman"/>
                        <a:buChar char="•"/>
                        <a:tabLst>
                          <a:tab pos="176213" algn="l"/>
                        </a:tabLst>
                      </a:pPr>
                      <a:r>
                        <a:rPr lang="ko-KR" altLang="en-US" sz="1200" kern="0" spc="0" baseline="0" dirty="0">
                          <a:solidFill>
                            <a:schemeClr val="tx1"/>
                          </a:solidFill>
                          <a:latin typeface="Arial" panose="020B0604020202020204" pitchFamily="34" charset="0"/>
                          <a:cs typeface="Arial" panose="020B0604020202020204" pitchFamily="34" charset="0"/>
                        </a:rPr>
                        <a:t>조용하고 안전한 환경 보장</a:t>
                      </a:r>
                      <a:endParaRPr sz="1200" kern="0" spc="0" baseline="0" dirty="0">
                        <a:solidFill>
                          <a:schemeClr val="tx1"/>
                        </a:solidFill>
                        <a:latin typeface="Arial" panose="020B0604020202020204" pitchFamily="34" charset="0"/>
                        <a:cs typeface="Arial" panose="020B0604020202020204" pitchFamily="34" charset="0"/>
                      </a:endParaRPr>
                    </a:p>
                    <a:p>
                      <a:pPr marL="176213" indent="-144463">
                        <a:lnSpc>
                          <a:spcPct val="100000"/>
                        </a:lnSpc>
                        <a:spcBef>
                          <a:spcPts val="0"/>
                        </a:spcBef>
                        <a:buClr>
                          <a:srgbClr val="004990"/>
                        </a:buClr>
                        <a:buFont typeface="Times New Roman"/>
                        <a:buChar char="•"/>
                        <a:tabLst>
                          <a:tab pos="176213" algn="l"/>
                        </a:tabLst>
                      </a:pPr>
                      <a:r>
                        <a:rPr lang="ko-KR" altLang="en-US" sz="1200" kern="0" spc="0" baseline="0" dirty="0">
                          <a:solidFill>
                            <a:schemeClr val="tx1"/>
                          </a:solidFill>
                          <a:latin typeface="Arial" panose="020B0604020202020204" pitchFamily="34" charset="0"/>
                          <a:cs typeface="Arial" panose="020B0604020202020204" pitchFamily="34" charset="0"/>
                        </a:rPr>
                        <a:t>여행과 생물학적 제제 운반</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73996">
                <a:tc>
                  <a:txBody>
                    <a:bodyPr/>
                    <a:lstStyle/>
                    <a:p>
                      <a:pPr marL="32384" marR="43815">
                        <a:lnSpc>
                          <a:spcPct val="100000"/>
                        </a:lnSpc>
                      </a:pPr>
                      <a:r>
                        <a:rPr lang="ko-KR" altLang="en-US" sz="1200" b="0" kern="0" spc="0" baseline="0" dirty="0">
                          <a:solidFill>
                            <a:schemeClr val="tx1"/>
                          </a:solidFill>
                          <a:latin typeface="Arial" panose="020B0604020202020204" pitchFamily="34" charset="0"/>
                          <a:ea typeface="+mn-ea"/>
                          <a:cs typeface="Arial" panose="020B0604020202020204" pitchFamily="34" charset="0"/>
                        </a:rPr>
                        <a:t>피하 생물학적 제제의 가정 투여와 관련해서 </a:t>
                      </a:r>
                      <a:r>
                        <a:rPr lang="ko-KR" altLang="en-US" sz="1200" b="1" kern="0" spc="0" baseline="0" dirty="0">
                          <a:solidFill>
                            <a:srgbClr val="0070C0"/>
                          </a:solidFill>
                          <a:latin typeface="Arial" panose="020B0604020202020204" pitchFamily="34" charset="0"/>
                          <a:cs typeface="Arial" panose="020B0604020202020204" pitchFamily="34" charset="0"/>
                        </a:rPr>
                        <a:t>환자</a:t>
                      </a:r>
                      <a:r>
                        <a:rPr lang="en-US" altLang="ko-KR" sz="1200" b="1" kern="0" spc="0" baseline="0" dirty="0">
                          <a:solidFill>
                            <a:srgbClr val="0070C0"/>
                          </a:solidFill>
                          <a:latin typeface="Arial" panose="020B0604020202020204" pitchFamily="34" charset="0"/>
                          <a:cs typeface="Arial" panose="020B0604020202020204" pitchFamily="34" charset="0"/>
                        </a:rPr>
                        <a:t>/</a:t>
                      </a:r>
                      <a:r>
                        <a:rPr lang="ko-KR" altLang="en-US" sz="1200" b="1" kern="0" spc="0" baseline="0" dirty="0">
                          <a:solidFill>
                            <a:srgbClr val="0070C0"/>
                          </a:solidFill>
                          <a:latin typeface="Arial" panose="020B0604020202020204" pitchFamily="34" charset="0"/>
                          <a:cs typeface="Arial" panose="020B0604020202020204" pitchFamily="34" charset="0"/>
                        </a:rPr>
                        <a:t>보호자에게 그 정보</a:t>
                      </a:r>
                      <a:r>
                        <a:rPr lang="en-US" altLang="ko-KR" sz="1200" b="1" kern="0" spc="0" baseline="0" dirty="0">
                          <a:solidFill>
                            <a:srgbClr val="0070C0"/>
                          </a:solidFill>
                          <a:latin typeface="Arial" panose="020B0604020202020204" pitchFamily="34" charset="0"/>
                          <a:cs typeface="Arial" panose="020B0604020202020204" pitchFamily="34" charset="0"/>
                        </a:rPr>
                        <a:t>/</a:t>
                      </a:r>
                      <a:r>
                        <a:rPr lang="ko-KR" altLang="en-US" sz="1200" b="1" kern="0" spc="0" baseline="0" dirty="0">
                          <a:solidFill>
                            <a:srgbClr val="0070C0"/>
                          </a:solidFill>
                          <a:latin typeface="Arial" panose="020B0604020202020204" pitchFamily="34" charset="0"/>
                          <a:cs typeface="Arial" panose="020B0604020202020204" pitchFamily="34" charset="0"/>
                        </a:rPr>
                        <a:t>교육적 필요를 상의하는 능력을 보여 줍니다</a:t>
                      </a:r>
                      <a:r>
                        <a:rPr lang="en-US" altLang="ko-KR" sz="1200" b="1" kern="0" spc="0" baseline="0" dirty="0">
                          <a:solidFill>
                            <a:srgbClr val="0070C0"/>
                          </a:solidFill>
                          <a:latin typeface="Arial" panose="020B0604020202020204" pitchFamily="34" charset="0"/>
                          <a:cs typeface="Arial" panose="020B0604020202020204" pitchFamily="34" charset="0"/>
                        </a:rPr>
                        <a:t>. </a:t>
                      </a:r>
                      <a:endParaRPr sz="1200" kern="0" spc="0" baseline="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1358450"/>
                  </a:ext>
                </a:extLst>
              </a:tr>
              <a:tr h="73996">
                <a:tc>
                  <a:txBody>
                    <a:bodyPr/>
                    <a:lstStyle/>
                    <a:p>
                      <a:pPr marL="32384" marR="90170">
                        <a:lnSpc>
                          <a:spcPct val="100000"/>
                        </a:lnSpc>
                      </a:pPr>
                      <a:r>
                        <a:rPr lang="ko-KR" altLang="en-US" sz="1200" b="0" kern="0" spc="0" baseline="0" dirty="0">
                          <a:solidFill>
                            <a:schemeClr val="tx1"/>
                          </a:solidFill>
                          <a:latin typeface="Arial" panose="020B0604020202020204" pitchFamily="34" charset="0"/>
                          <a:cs typeface="Arial" panose="020B0604020202020204" pitchFamily="34" charset="0"/>
                        </a:rPr>
                        <a:t>사전 동의 </a:t>
                      </a:r>
                      <a:r>
                        <a:rPr lang="en-US" altLang="ko-KR" sz="1200" b="0" kern="0" spc="0" baseline="0" dirty="0">
                          <a:solidFill>
                            <a:schemeClr val="tx1"/>
                          </a:solidFill>
                          <a:latin typeface="Arial" panose="020B0604020202020204" pitchFamily="34" charset="0"/>
                          <a:cs typeface="Arial" panose="020B0604020202020204" pitchFamily="34" charset="0"/>
                        </a:rPr>
                        <a:t>(</a:t>
                      </a:r>
                      <a:r>
                        <a:rPr lang="ko-KR" altLang="en-US" sz="1200" b="0" kern="0" spc="0" baseline="0" dirty="0">
                          <a:solidFill>
                            <a:schemeClr val="tx1"/>
                          </a:solidFill>
                          <a:latin typeface="Arial" panose="020B0604020202020204" pitchFamily="34" charset="0"/>
                          <a:cs typeface="Arial" panose="020B0604020202020204" pitchFamily="34" charset="0"/>
                        </a:rPr>
                        <a:t>서면</a:t>
                      </a:r>
                      <a:r>
                        <a:rPr lang="en-US" altLang="ko-KR" sz="1200" b="0" kern="0" spc="0" baseline="0" dirty="0">
                          <a:solidFill>
                            <a:schemeClr val="tx1"/>
                          </a:solidFill>
                          <a:latin typeface="Arial" panose="020B0604020202020204" pitchFamily="34" charset="0"/>
                          <a:cs typeface="Arial" panose="020B0604020202020204" pitchFamily="34" charset="0"/>
                        </a:rPr>
                        <a:t>/</a:t>
                      </a:r>
                      <a:r>
                        <a:rPr lang="ko-KR" altLang="en-US" sz="1200" b="0" kern="0" spc="0" baseline="0" dirty="0">
                          <a:solidFill>
                            <a:schemeClr val="tx1"/>
                          </a:solidFill>
                          <a:latin typeface="Arial" panose="020B0604020202020204" pitchFamily="34" charset="0"/>
                          <a:cs typeface="Arial" panose="020B0604020202020204" pitchFamily="34" charset="0"/>
                        </a:rPr>
                        <a:t>구두 </a:t>
                      </a:r>
                      <a:r>
                        <a:rPr lang="en-US" altLang="ko-KR" sz="1200" b="0" kern="0" spc="0" baseline="0" dirty="0">
                          <a:solidFill>
                            <a:schemeClr val="tx1"/>
                          </a:solidFill>
                          <a:latin typeface="Arial" panose="020B0604020202020204" pitchFamily="34" charset="0"/>
                          <a:cs typeface="Arial" panose="020B0604020202020204" pitchFamily="34" charset="0"/>
                        </a:rPr>
                        <a:t>– </a:t>
                      </a:r>
                      <a:r>
                        <a:rPr lang="ko-KR" altLang="en-US" sz="1200" b="0" kern="0" spc="0" baseline="0" dirty="0">
                          <a:solidFill>
                            <a:schemeClr val="tx1"/>
                          </a:solidFill>
                          <a:latin typeface="Arial" panose="020B0604020202020204" pitchFamily="34" charset="0"/>
                          <a:cs typeface="Arial" panose="020B0604020202020204" pitchFamily="34" charset="0"/>
                        </a:rPr>
                        <a:t>각 현지 지침에 따라</a:t>
                      </a:r>
                      <a:r>
                        <a:rPr lang="en-US" altLang="ko-KR" sz="1200" b="0" kern="0" spc="0" baseline="0" dirty="0">
                          <a:solidFill>
                            <a:schemeClr val="tx1"/>
                          </a:solidFill>
                          <a:latin typeface="Arial" panose="020B0604020202020204" pitchFamily="34" charset="0"/>
                          <a:cs typeface="Arial" panose="020B0604020202020204" pitchFamily="34" charset="0"/>
                        </a:rPr>
                        <a:t>) </a:t>
                      </a:r>
                      <a:r>
                        <a:rPr lang="ko-KR" altLang="en-US" sz="1200" b="0" kern="0" spc="0" baseline="0" dirty="0">
                          <a:solidFill>
                            <a:schemeClr val="tx1"/>
                          </a:solidFill>
                          <a:latin typeface="Arial" panose="020B0604020202020204" pitchFamily="34" charset="0"/>
                          <a:cs typeface="Arial" panose="020B0604020202020204" pitchFamily="34" charset="0"/>
                        </a:rPr>
                        <a:t>를 제공하기 위해서 </a:t>
                      </a:r>
                      <a:r>
                        <a:rPr lang="ko-KR" altLang="en-US" sz="1200" b="1" kern="0" spc="0" baseline="0" dirty="0">
                          <a:solidFill>
                            <a:srgbClr val="0070C0"/>
                          </a:solidFill>
                          <a:latin typeface="Arial" panose="020B0604020202020204" pitchFamily="34" charset="0"/>
                          <a:ea typeface="+mn-ea"/>
                          <a:cs typeface="Arial" panose="020B0604020202020204" pitchFamily="34" charset="0"/>
                        </a:rPr>
                        <a:t>해당 치료에 대한 정보를 환자</a:t>
                      </a:r>
                      <a:r>
                        <a:rPr lang="en-US" altLang="ko-KR" sz="1200" b="1" kern="0" spc="0" baseline="0" dirty="0">
                          <a:solidFill>
                            <a:srgbClr val="0070C0"/>
                          </a:solidFill>
                          <a:latin typeface="Arial" panose="020B0604020202020204" pitchFamily="34" charset="0"/>
                          <a:ea typeface="+mn-ea"/>
                          <a:cs typeface="Arial" panose="020B0604020202020204" pitchFamily="34" charset="0"/>
                        </a:rPr>
                        <a:t>/</a:t>
                      </a:r>
                      <a:r>
                        <a:rPr lang="ko-KR" altLang="en-US" sz="1200" b="1" kern="0" spc="0" baseline="0" dirty="0">
                          <a:solidFill>
                            <a:srgbClr val="0070C0"/>
                          </a:solidFill>
                          <a:latin typeface="Arial" panose="020B0604020202020204" pitchFamily="34" charset="0"/>
                          <a:ea typeface="+mn-ea"/>
                          <a:cs typeface="Arial" panose="020B0604020202020204" pitchFamily="34" charset="0"/>
                        </a:rPr>
                        <a:t>보호자에게 제공하는 능력을 보여 줍니다</a:t>
                      </a:r>
                      <a:r>
                        <a:rPr lang="en-US" altLang="ko-KR" sz="1200" b="1" kern="0" spc="0" baseline="0" dirty="0">
                          <a:solidFill>
                            <a:srgbClr val="0070C0"/>
                          </a:solidFill>
                          <a:latin typeface="Arial" panose="020B0604020202020204" pitchFamily="34" charset="0"/>
                          <a:ea typeface="+mn-ea"/>
                          <a:cs typeface="Arial" panose="020B0604020202020204" pitchFamily="34" charset="0"/>
                        </a:rPr>
                        <a:t>. </a:t>
                      </a:r>
                      <a:endParaRPr sz="1200" b="1" kern="0" spc="0" baseline="0" dirty="0">
                        <a:solidFill>
                          <a:srgbClr val="0070C0"/>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7166195"/>
                  </a:ext>
                </a:extLst>
              </a:tr>
              <a:tr h="73996">
                <a:tc>
                  <a:txBody>
                    <a:bodyPr/>
                    <a:lstStyle/>
                    <a:p>
                      <a:pPr marL="32384" marR="31115">
                        <a:lnSpc>
                          <a:spcPct val="100000"/>
                        </a:lnSpc>
                      </a:pPr>
                      <a:r>
                        <a:rPr lang="ko-KR" altLang="en-US" sz="1200" b="0" kern="0" spc="0" baseline="0" dirty="0">
                          <a:solidFill>
                            <a:schemeClr val="tx1"/>
                          </a:solidFill>
                          <a:latin typeface="Arial" panose="020B0604020202020204" pitchFamily="34" charset="0"/>
                          <a:cs typeface="Arial" panose="020B0604020202020204" pitchFamily="34" charset="0"/>
                        </a:rPr>
                        <a:t>기록 공유 및 기밀 유지와 관련된 </a:t>
                      </a:r>
                      <a:r>
                        <a:rPr lang="ko-KR" altLang="en-US" sz="1200" b="1" kern="0" spc="0" baseline="0" dirty="0">
                          <a:solidFill>
                            <a:srgbClr val="0070C0"/>
                          </a:solidFill>
                          <a:latin typeface="Arial" panose="020B0604020202020204" pitchFamily="34" charset="0"/>
                          <a:ea typeface="+mn-ea"/>
                          <a:cs typeface="Arial" panose="020B0604020202020204" pitchFamily="34" charset="0"/>
                        </a:rPr>
                        <a:t>정보 관리 </a:t>
                      </a:r>
                      <a:r>
                        <a:rPr lang="ko-KR" altLang="en-US" sz="1200" b="0" kern="0" spc="0" baseline="0" dirty="0">
                          <a:solidFill>
                            <a:schemeClr val="tx1"/>
                          </a:solidFill>
                          <a:latin typeface="Arial" panose="020B0604020202020204" pitchFamily="34" charset="0"/>
                          <a:ea typeface="+mn-ea"/>
                          <a:cs typeface="Arial" panose="020B0604020202020204" pitchFamily="34" charset="0"/>
                        </a:rPr>
                        <a:t>정책 및 절차를 </a:t>
                      </a:r>
                      <a:r>
                        <a:rPr lang="ko-KR" altLang="en-US" sz="1200" b="1" kern="0" spc="0" baseline="0" dirty="0">
                          <a:solidFill>
                            <a:srgbClr val="0070C0"/>
                          </a:solidFill>
                          <a:latin typeface="Arial" panose="020B0604020202020204" pitchFamily="34" charset="0"/>
                          <a:ea typeface="+mn-ea"/>
                          <a:cs typeface="Arial" panose="020B0604020202020204" pitchFamily="34" charset="0"/>
                        </a:rPr>
                        <a:t>준수함을 보여 줍니다</a:t>
                      </a:r>
                      <a:r>
                        <a:rPr lang="en-US" altLang="ko-KR" sz="1200" b="1" kern="0" spc="0" baseline="0" dirty="0">
                          <a:solidFill>
                            <a:srgbClr val="0070C0"/>
                          </a:solidFill>
                          <a:latin typeface="Arial" panose="020B0604020202020204" pitchFamily="34" charset="0"/>
                          <a:ea typeface="+mn-ea"/>
                          <a:cs typeface="Arial" panose="020B0604020202020204" pitchFamily="34" charset="0"/>
                        </a:rPr>
                        <a:t>. </a:t>
                      </a:r>
                      <a:endParaRPr sz="1200" b="1" kern="0" spc="0" baseline="0" dirty="0">
                        <a:solidFill>
                          <a:srgbClr val="0070C0"/>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7312497"/>
                  </a:ext>
                </a:extLst>
              </a:tr>
              <a:tr h="36998">
                <a:tc>
                  <a:txBody>
                    <a:bodyPr/>
                    <a:lstStyle/>
                    <a:p>
                      <a:pPr marL="32384" marR="117475">
                        <a:lnSpc>
                          <a:spcPct val="100000"/>
                        </a:lnSpc>
                      </a:pPr>
                      <a:r>
                        <a:rPr lang="ko-KR" altLang="en-US" sz="1200" b="1" kern="0" spc="0" baseline="0" dirty="0">
                          <a:solidFill>
                            <a:srgbClr val="0070C0"/>
                          </a:solidFill>
                          <a:latin typeface="Arial" panose="020B0604020202020204" pitchFamily="34" charset="0"/>
                          <a:cs typeface="Arial" panose="020B0604020202020204" pitchFamily="34" charset="0"/>
                        </a:rPr>
                        <a:t>피하 주사에 적합한 신체 부위를 설명합니다</a:t>
                      </a:r>
                      <a:r>
                        <a:rPr lang="en-US" altLang="ko-KR" sz="1200" b="1" kern="0" spc="0" baseline="0" dirty="0">
                          <a:solidFill>
                            <a:srgbClr val="0070C0"/>
                          </a:solidFill>
                          <a:latin typeface="Arial" panose="020B0604020202020204" pitchFamily="34" charset="0"/>
                          <a:cs typeface="Arial" panose="020B0604020202020204" pitchFamily="34" charset="0"/>
                        </a:rPr>
                        <a:t>. </a:t>
                      </a:r>
                      <a:endParaRPr sz="1200" b="1" kern="0" spc="0" baseline="0" dirty="0">
                        <a:solidFill>
                          <a:srgbClr val="0070C0"/>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9824519"/>
                  </a:ext>
                </a:extLst>
              </a:tr>
              <a:tr h="36998">
                <a:tc>
                  <a:txBody>
                    <a:bodyPr/>
                    <a:lstStyle/>
                    <a:p>
                      <a:pPr marL="32384" marR="72390">
                        <a:lnSpc>
                          <a:spcPct val="100000"/>
                        </a:lnSpc>
                      </a:pPr>
                      <a:r>
                        <a:rPr lang="ko-KR" altLang="en-US" sz="1200" b="1" kern="0" spc="0" baseline="0" dirty="0">
                          <a:solidFill>
                            <a:srgbClr val="0070C0"/>
                          </a:solidFill>
                          <a:latin typeface="Arial" panose="020B0604020202020204" pitchFamily="34" charset="0"/>
                          <a:ea typeface="+mn-ea"/>
                          <a:cs typeface="Arial" panose="020B0604020202020204" pitchFamily="34" charset="0"/>
                        </a:rPr>
                        <a:t>간결하고 정확한 환자 문서화를 유지하고</a:t>
                      </a:r>
                      <a:r>
                        <a:rPr lang="ko-KR" altLang="en-US" sz="1200" b="0" kern="0" spc="0" baseline="0" dirty="0">
                          <a:solidFill>
                            <a:schemeClr val="tx1"/>
                          </a:solidFill>
                          <a:latin typeface="Arial" panose="020B0604020202020204" pitchFamily="34" charset="0"/>
                          <a:cs typeface="Arial" panose="020B0604020202020204" pitchFamily="34" charset="0"/>
                        </a:rPr>
                        <a:t> 검토하는 능력을 </a:t>
                      </a:r>
                      <a:r>
                        <a:rPr lang="ko-KR" altLang="en-US" sz="1200" b="1" kern="0" spc="0" baseline="0" dirty="0">
                          <a:solidFill>
                            <a:srgbClr val="0070C0"/>
                          </a:solidFill>
                          <a:latin typeface="Arial" panose="020B0604020202020204" pitchFamily="34" charset="0"/>
                          <a:ea typeface="+mn-ea"/>
                          <a:cs typeface="Arial" panose="020B0604020202020204" pitchFamily="34" charset="0"/>
                        </a:rPr>
                        <a:t>보여 줍니다</a:t>
                      </a:r>
                      <a:r>
                        <a:rPr lang="en-US" altLang="ko-KR" sz="1200" b="1" kern="0" spc="0" baseline="0" dirty="0">
                          <a:solidFill>
                            <a:srgbClr val="0070C0"/>
                          </a:solidFill>
                          <a:latin typeface="Arial" panose="020B0604020202020204" pitchFamily="34" charset="0"/>
                          <a:ea typeface="+mn-ea"/>
                          <a:cs typeface="Arial" panose="020B0604020202020204" pitchFamily="34" charset="0"/>
                        </a:rPr>
                        <a:t>. </a:t>
                      </a:r>
                      <a:endParaRPr sz="1200" b="1" kern="0" spc="0" baseline="0" dirty="0">
                        <a:solidFill>
                          <a:srgbClr val="0070C0"/>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2197652"/>
                  </a:ext>
                </a:extLst>
              </a:tr>
              <a:tr h="36998">
                <a:tc>
                  <a:txBody>
                    <a:bodyPr/>
                    <a:lstStyle/>
                    <a:p>
                      <a:pPr marL="32384" marR="186690">
                        <a:lnSpc>
                          <a:spcPct val="100000"/>
                        </a:lnSpc>
                      </a:pPr>
                      <a:r>
                        <a:rPr lang="ko-KR" altLang="en-US" sz="1200" b="0" kern="0" spc="0" baseline="0" dirty="0">
                          <a:solidFill>
                            <a:schemeClr val="tx1"/>
                          </a:solidFill>
                          <a:latin typeface="Arial" panose="020B0604020202020204" pitchFamily="34" charset="0"/>
                          <a:cs typeface="Arial" panose="020B0604020202020204" pitchFamily="34" charset="0"/>
                        </a:rPr>
                        <a:t>피하 생물학적 제제에 대한 </a:t>
                      </a:r>
                      <a:r>
                        <a:rPr lang="ko-KR" altLang="en-US" sz="1200" b="1" kern="0" spc="0" baseline="0" dirty="0">
                          <a:solidFill>
                            <a:srgbClr val="0070C0"/>
                          </a:solidFill>
                          <a:latin typeface="Arial" panose="020B0604020202020204" pitchFamily="34" charset="0"/>
                          <a:ea typeface="+mn-ea"/>
                          <a:cs typeface="Arial" panose="020B0604020202020204" pitchFamily="34" charset="0"/>
                        </a:rPr>
                        <a:t>지역 모니터링 요구사항 </a:t>
                      </a:r>
                      <a:r>
                        <a:rPr lang="ko-KR" altLang="en-US" sz="1200" b="0" kern="0" spc="0" baseline="0" dirty="0">
                          <a:solidFill>
                            <a:schemeClr val="tx1"/>
                          </a:solidFill>
                          <a:latin typeface="Arial" panose="020B0604020202020204" pitchFamily="34" charset="0"/>
                          <a:cs typeface="Arial" panose="020B0604020202020204" pitchFamily="34" charset="0"/>
                        </a:rPr>
                        <a:t>및 후속 조치를 </a:t>
                      </a:r>
                      <a:r>
                        <a:rPr lang="ko-KR" altLang="en-US" sz="1200" b="1" kern="0" spc="0" baseline="0" dirty="0">
                          <a:solidFill>
                            <a:srgbClr val="0070C0"/>
                          </a:solidFill>
                          <a:latin typeface="Arial" panose="020B0604020202020204" pitchFamily="34" charset="0"/>
                          <a:ea typeface="+mn-ea"/>
                          <a:cs typeface="Arial" panose="020B0604020202020204" pitchFamily="34" charset="0"/>
                        </a:rPr>
                        <a:t>설명합니다</a:t>
                      </a:r>
                      <a:r>
                        <a:rPr lang="en-US" altLang="ko-KR" sz="1200" b="1" kern="0" spc="0" baseline="0" dirty="0">
                          <a:solidFill>
                            <a:srgbClr val="0070C0"/>
                          </a:solidFill>
                          <a:latin typeface="Arial" panose="020B0604020202020204" pitchFamily="34" charset="0"/>
                          <a:ea typeface="+mn-ea"/>
                          <a:cs typeface="Arial" panose="020B0604020202020204" pitchFamily="34" charset="0"/>
                        </a:rPr>
                        <a:t>. </a:t>
                      </a:r>
                      <a:endParaRPr sz="1200" b="1" kern="0" spc="0" baseline="0" dirty="0">
                        <a:solidFill>
                          <a:srgbClr val="0070C0"/>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3380659"/>
                  </a:ext>
                </a:extLst>
              </a:tr>
              <a:tr h="36998">
                <a:tc>
                  <a:txBody>
                    <a:bodyPr/>
                    <a:lstStyle/>
                    <a:p>
                      <a:pPr marL="32384">
                        <a:lnSpc>
                          <a:spcPct val="100000"/>
                        </a:lnSpc>
                      </a:pPr>
                      <a:r>
                        <a:rPr lang="ko-KR" altLang="en-US" sz="1200" b="1" kern="0" spc="0" baseline="0" dirty="0">
                          <a:solidFill>
                            <a:srgbClr val="0070C0"/>
                          </a:solidFill>
                          <a:latin typeface="Arial" panose="020B0604020202020204" pitchFamily="34" charset="0"/>
                          <a:cs typeface="Arial" panose="020B0604020202020204" pitchFamily="34" charset="0"/>
                        </a:rPr>
                        <a:t>현재 역량을 유지하는 방법을 확인합니다</a:t>
                      </a:r>
                      <a:r>
                        <a:rPr lang="en-US" altLang="ko-KR" sz="1200" b="1" kern="0" spc="0" baseline="0" dirty="0">
                          <a:solidFill>
                            <a:srgbClr val="0070C0"/>
                          </a:solidFill>
                          <a:latin typeface="Arial" panose="020B0604020202020204" pitchFamily="34" charset="0"/>
                          <a:cs typeface="Arial" panose="020B0604020202020204" pitchFamily="34" charset="0"/>
                        </a:rPr>
                        <a:t>. </a:t>
                      </a:r>
                      <a:endParaRPr sz="1200" b="1" kern="0" spc="0" baseline="0" dirty="0">
                        <a:solidFill>
                          <a:srgbClr val="0070C0"/>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5283081"/>
                  </a:ext>
                </a:extLst>
              </a:tr>
            </a:tbl>
          </a:graphicData>
        </a:graphic>
      </p:graphicFrame>
      <p:sp>
        <p:nvSpPr>
          <p:cNvPr id="9" name="TextBox 8">
            <a:extLst>
              <a:ext uri="{FF2B5EF4-FFF2-40B4-BE49-F238E27FC236}">
                <a16:creationId xmlns:a16="http://schemas.microsoft.com/office/drawing/2014/main" id="{9711B932-3DA7-41A3-934C-72464DD2247D}"/>
              </a:ext>
            </a:extLst>
          </p:cNvPr>
          <p:cNvSpPr txBox="1"/>
          <p:nvPr/>
        </p:nvSpPr>
        <p:spPr>
          <a:xfrm>
            <a:off x="529182" y="4387480"/>
            <a:ext cx="8111581"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RCN.</a:t>
            </a:r>
            <a:r>
              <a:rPr lang="en-US" sz="700" baseline="30000" dirty="0">
                <a:latin typeface="Arial" panose="020B0604020202020204" pitchFamily="34" charset="0"/>
                <a:cs typeface="Arial" panose="020B0604020202020204" pitchFamily="34" charset="0"/>
              </a:rPr>
              <a:t>1</a:t>
            </a:r>
          </a:p>
        </p:txBody>
      </p:sp>
      <p:sp>
        <p:nvSpPr>
          <p:cNvPr id="11" name="Rectangle: Rounded Corners 10">
            <a:extLst>
              <a:ext uri="{FF2B5EF4-FFF2-40B4-BE49-F238E27FC236}">
                <a16:creationId xmlns:a16="http://schemas.microsoft.com/office/drawing/2014/main" id="{E5E3B0BE-9333-4DFE-B377-02EB1FA7A108}"/>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2980B9"/>
                </a:solidFill>
                <a:latin typeface="Arial" panose="020B0604020202020204" pitchFamily="34" charset="0"/>
                <a:cs typeface="Arial" panose="020B0604020202020204" pitchFamily="34" charset="0"/>
              </a:rPr>
              <a:t>Phase III: Treatment planning &amp; initiation</a:t>
            </a:r>
          </a:p>
        </p:txBody>
      </p:sp>
    </p:spTree>
    <p:extLst>
      <p:ext uri="{BB962C8B-B14F-4D97-AF65-F5344CB8AC3E}">
        <p14:creationId xmlns:p14="http://schemas.microsoft.com/office/powerpoint/2010/main" val="3545917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4EDC5-B2D3-42DE-93EC-57D0621E9BD9}"/>
              </a:ext>
            </a:extLst>
          </p:cNvPr>
          <p:cNvSpPr>
            <a:spLocks noGrp="1"/>
          </p:cNvSpPr>
          <p:nvPr>
            <p:ph type="title"/>
          </p:nvPr>
        </p:nvSpPr>
        <p:spPr/>
        <p:txBody>
          <a:bodyPr>
            <a:normAutofit/>
          </a:bodyPr>
          <a:lstStyle/>
          <a:p>
            <a:r>
              <a:rPr lang="ko-KR" altLang="en-US" dirty="0" err="1"/>
              <a:t>건선관절염에서</a:t>
            </a:r>
            <a:r>
              <a:rPr lang="ko-KR" altLang="en-US" dirty="0"/>
              <a:t> 복합 질병 활성도 측정</a:t>
            </a:r>
            <a:r>
              <a:rPr lang="en-US" dirty="0"/>
              <a:t>:</a:t>
            </a:r>
            <a:br>
              <a:rPr lang="en-US" dirty="0"/>
            </a:br>
            <a:r>
              <a:rPr lang="ko-KR" altLang="en-US" i="1" dirty="0"/>
              <a:t>일차원</a:t>
            </a:r>
            <a:r>
              <a:rPr lang="en-US" i="1" dirty="0"/>
              <a:t> </a:t>
            </a:r>
            <a:r>
              <a:rPr lang="ko-KR" altLang="en-US" i="1" dirty="0"/>
              <a:t>또는 다차원 점수</a:t>
            </a:r>
            <a:endParaRPr lang="en-US" i="1" dirty="0"/>
          </a:p>
        </p:txBody>
      </p:sp>
      <p:sp>
        <p:nvSpPr>
          <p:cNvPr id="4" name="Text Placeholder 3">
            <a:extLst>
              <a:ext uri="{FF2B5EF4-FFF2-40B4-BE49-F238E27FC236}">
                <a16:creationId xmlns:a16="http://schemas.microsoft.com/office/drawing/2014/main" id="{A28716CF-41A3-4EA1-8854-43A632FD8280}"/>
              </a:ext>
            </a:extLst>
          </p:cNvPr>
          <p:cNvSpPr>
            <a:spLocks noGrp="1"/>
          </p:cNvSpPr>
          <p:nvPr>
            <p:ph type="body" sz="quarter" idx="10"/>
          </p:nvPr>
        </p:nvSpPr>
        <p:spPr>
          <a:xfrm>
            <a:off x="521808" y="4600214"/>
            <a:ext cx="5696112" cy="543285"/>
          </a:xfrm>
        </p:spPr>
        <p:txBody>
          <a:bodyPr>
            <a:noAutofit/>
          </a:bodyPr>
          <a:lstStyle/>
          <a:p>
            <a:r>
              <a:rPr lang="en-US" dirty="0"/>
              <a:t>AMDF, Arithmetic Mean of Desirability Function; CPDAI, Composite Psoriatic Disease Activity Index; CRP, C-reactive protein; DAPSA, Disease Activity in PSoriatic Arthritis; EGA, evaluator (physician) global assessment; GRACE, Group for Research and Assessment of Psoriasis and Psoriatic Arthritis composite exercise; MDA, minimal disease activity; PASDAS, Psoriatic Arthritis Disease Activity Score; PsA, psoriatic arthritis; PtGA, patient global assessment; PtP, Patient Pain assessment</a:t>
            </a:r>
          </a:p>
        </p:txBody>
      </p:sp>
      <p:sp>
        <p:nvSpPr>
          <p:cNvPr id="5" name="Text Placeholder 4">
            <a:extLst>
              <a:ext uri="{FF2B5EF4-FFF2-40B4-BE49-F238E27FC236}">
                <a16:creationId xmlns:a16="http://schemas.microsoft.com/office/drawing/2014/main" id="{96DCE832-917D-4227-BC56-08A1FEF58FF7}"/>
              </a:ext>
            </a:extLst>
          </p:cNvPr>
          <p:cNvSpPr>
            <a:spLocks noGrp="1"/>
          </p:cNvSpPr>
          <p:nvPr>
            <p:ph type="body" sz="quarter" idx="11"/>
          </p:nvPr>
        </p:nvSpPr>
        <p:spPr>
          <a:xfrm>
            <a:off x="6217920" y="4600215"/>
            <a:ext cx="2404272" cy="543285"/>
          </a:xfrm>
        </p:spPr>
        <p:txBody>
          <a:bodyPr>
            <a:normAutofit/>
          </a:bodyPr>
          <a:lstStyle/>
          <a:p>
            <a:r>
              <a:rPr lang="en-US" dirty="0"/>
              <a:t>1. Kerschbaumer A, et al. Best Pract Res Clin Rheumatol 2018;32(3):401-414.</a:t>
            </a:r>
            <a:endParaRPr lang="nl-NL" dirty="0">
              <a:highlight>
                <a:srgbClr val="FFFF00"/>
              </a:highlight>
            </a:endParaRPr>
          </a:p>
          <a:p>
            <a:endParaRPr lang="en-US" dirty="0"/>
          </a:p>
          <a:p>
            <a:endParaRPr lang="en-US" dirty="0"/>
          </a:p>
        </p:txBody>
      </p:sp>
      <p:graphicFrame>
        <p:nvGraphicFramePr>
          <p:cNvPr id="12" name="object 29">
            <a:extLst>
              <a:ext uri="{FF2B5EF4-FFF2-40B4-BE49-F238E27FC236}">
                <a16:creationId xmlns:a16="http://schemas.microsoft.com/office/drawing/2014/main" id="{0EB179A5-EE19-49E5-99C6-3D223AB1605B}"/>
              </a:ext>
            </a:extLst>
          </p:cNvPr>
          <p:cNvGraphicFramePr>
            <a:graphicFrameLocks noGrp="1"/>
          </p:cNvGraphicFramePr>
          <p:nvPr>
            <p:extLst/>
          </p:nvPr>
        </p:nvGraphicFramePr>
        <p:xfrm>
          <a:off x="616367" y="1219777"/>
          <a:ext cx="7849208" cy="2616277"/>
        </p:xfrm>
        <a:graphic>
          <a:graphicData uri="http://schemas.openxmlformats.org/drawingml/2006/table">
            <a:tbl>
              <a:tblPr firstRow="1" bandRow="1">
                <a:tableStyleId>{5FD0F851-EC5A-4D38-B0AD-8093EC10F338}</a:tableStyleId>
              </a:tblPr>
              <a:tblGrid>
                <a:gridCol w="1480153">
                  <a:extLst>
                    <a:ext uri="{9D8B030D-6E8A-4147-A177-3AD203B41FA5}">
                      <a16:colId xmlns:a16="http://schemas.microsoft.com/office/drawing/2014/main" val="20001"/>
                    </a:ext>
                  </a:extLst>
                </a:gridCol>
                <a:gridCol w="1468878">
                  <a:extLst>
                    <a:ext uri="{9D8B030D-6E8A-4147-A177-3AD203B41FA5}">
                      <a16:colId xmlns:a16="http://schemas.microsoft.com/office/drawing/2014/main" val="796895690"/>
                    </a:ext>
                  </a:extLst>
                </a:gridCol>
                <a:gridCol w="83129">
                  <a:extLst>
                    <a:ext uri="{9D8B030D-6E8A-4147-A177-3AD203B41FA5}">
                      <a16:colId xmlns:a16="http://schemas.microsoft.com/office/drawing/2014/main" val="4054967130"/>
                    </a:ext>
                  </a:extLst>
                </a:gridCol>
                <a:gridCol w="1204262">
                  <a:extLst>
                    <a:ext uri="{9D8B030D-6E8A-4147-A177-3AD203B41FA5}">
                      <a16:colId xmlns:a16="http://schemas.microsoft.com/office/drawing/2014/main" val="20003"/>
                    </a:ext>
                  </a:extLst>
                </a:gridCol>
                <a:gridCol w="1204262">
                  <a:extLst>
                    <a:ext uri="{9D8B030D-6E8A-4147-A177-3AD203B41FA5}">
                      <a16:colId xmlns:a16="http://schemas.microsoft.com/office/drawing/2014/main" val="1483085240"/>
                    </a:ext>
                  </a:extLst>
                </a:gridCol>
                <a:gridCol w="1204262">
                  <a:extLst>
                    <a:ext uri="{9D8B030D-6E8A-4147-A177-3AD203B41FA5}">
                      <a16:colId xmlns:a16="http://schemas.microsoft.com/office/drawing/2014/main" val="2948426344"/>
                    </a:ext>
                  </a:extLst>
                </a:gridCol>
                <a:gridCol w="1204262">
                  <a:extLst>
                    <a:ext uri="{9D8B030D-6E8A-4147-A177-3AD203B41FA5}">
                      <a16:colId xmlns:a16="http://schemas.microsoft.com/office/drawing/2014/main" val="20004"/>
                    </a:ext>
                  </a:extLst>
                </a:gridCol>
              </a:tblGrid>
              <a:tr h="402505">
                <a:tc>
                  <a:txBody>
                    <a:bodyPr/>
                    <a:lstStyle/>
                    <a:p>
                      <a:pPr marL="85725" indent="0" algn="l">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lgn="ctr">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일차원</a:t>
                      </a:r>
                      <a:r>
                        <a:rPr lang="en-SG" sz="1200" b="1" kern="0" spc="0" baseline="30000" dirty="0">
                          <a:solidFill>
                            <a:schemeClr val="tx1"/>
                          </a:solidFill>
                          <a:latin typeface="Arial" panose="020B0604020202020204" pitchFamily="34" charset="0"/>
                          <a:cs typeface="Arial" panose="020B0604020202020204" pitchFamily="34" charset="0"/>
                        </a:rPr>
                        <a:t>a</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4">
                  <a:txBody>
                    <a:bodyPr/>
                    <a:lstStyle/>
                    <a:p>
                      <a:pPr marL="0" indent="0" algn="ctr">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다차원</a:t>
                      </a:r>
                      <a:r>
                        <a:rPr lang="en-SG" sz="1200" b="1" kern="0" spc="0" baseline="30000" dirty="0">
                          <a:solidFill>
                            <a:schemeClr val="tx1"/>
                          </a:solidFill>
                          <a:latin typeface="Arial" panose="020B0604020202020204" pitchFamily="34" charset="0"/>
                          <a:cs typeface="Arial" panose="020B0604020202020204" pitchFamily="34" charset="0"/>
                        </a:rPr>
                        <a:t>b</a:t>
                      </a:r>
                      <a:endParaRPr sz="1200" b="1" kern="0" spc="0" baseline="3000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hMerge="1">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85725" marR="108585" indent="-85725"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62929"/>
                  </a:ext>
                </a:extLst>
              </a:tr>
              <a:tr h="201252">
                <a:tc>
                  <a:txBody>
                    <a:bodyPr/>
                    <a:lstStyle/>
                    <a:p>
                      <a:pPr marL="85725" indent="0" algn="l">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항목</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DAPSA</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SG" sz="1200" b="1" kern="0" spc="0" baseline="0" dirty="0">
                          <a:solidFill>
                            <a:schemeClr val="tx1"/>
                          </a:solidFill>
                          <a:latin typeface="Arial" panose="020B0604020202020204" pitchFamily="34" charset="0"/>
                          <a:cs typeface="Arial" panose="020B0604020202020204" pitchFamily="34" charset="0"/>
                        </a:rPr>
                        <a:t>CPDAI</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GRACE/AMDF</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MDA</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PASDAS</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관절</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부착부위</a:t>
                      </a:r>
                      <a:endParaRPr lang="en-SG"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334493911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err="1">
                          <a:solidFill>
                            <a:schemeClr val="tx1"/>
                          </a:solidFill>
                          <a:latin typeface="Arial" panose="020B0604020202020204" pitchFamily="34" charset="0"/>
                          <a:cs typeface="Arial" panose="020B0604020202020204" pitchFamily="34" charset="0"/>
                        </a:rPr>
                        <a:t>지염</a:t>
                      </a:r>
                      <a:r>
                        <a:rPr lang="ko-KR" altLang="en-US" sz="1200" b="0" kern="0" spc="0" baseline="0" dirty="0">
                          <a:solidFill>
                            <a:schemeClr val="tx1"/>
                          </a:solidFill>
                          <a:latin typeface="Arial" panose="020B0604020202020204" pitchFamily="34" charset="0"/>
                          <a:cs typeface="Arial" panose="020B0604020202020204" pitchFamily="34" charset="0"/>
                        </a:rPr>
                        <a:t> </a:t>
                      </a:r>
                      <a:r>
                        <a:rPr lang="en-US" altLang="ko-KR" sz="1200" b="0" kern="0" spc="0" baseline="0" dirty="0">
                          <a:solidFill>
                            <a:schemeClr val="tx1"/>
                          </a:solidFill>
                          <a:latin typeface="Arial" panose="020B0604020202020204" pitchFamily="34" charset="0"/>
                          <a:cs typeface="Arial" panose="020B0604020202020204" pitchFamily="34" charset="0"/>
                        </a:rPr>
                        <a:t>(dactylitis)</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325129826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척추</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1086347840"/>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환자의 전반적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962958276"/>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환자의 통증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2969487691"/>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의사의 전반적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1469415863"/>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신체 기능</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340910832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피부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ctr">
                        <a:lnSpc>
                          <a:spcPct val="100000"/>
                        </a:lnSpc>
                        <a:spcBef>
                          <a:spcPts val="0"/>
                        </a:spcBef>
                        <a:spcAft>
                          <a:spcPts val="0"/>
                        </a:spcAft>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640447566"/>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200" b="0" kern="0" spc="0" baseline="0" dirty="0">
                          <a:solidFill>
                            <a:schemeClr val="tx1"/>
                          </a:solidFill>
                          <a:latin typeface="Arial" panose="020B0604020202020204" pitchFamily="34" charset="0"/>
                          <a:cs typeface="Arial" panose="020B0604020202020204" pitchFamily="34" charset="0"/>
                        </a:rPr>
                        <a:t>C-</a:t>
                      </a:r>
                      <a:r>
                        <a:rPr lang="ko-KR" altLang="en-US" sz="1200" b="0" kern="0" spc="0" baseline="0" dirty="0" err="1">
                          <a:solidFill>
                            <a:schemeClr val="tx1"/>
                          </a:solidFill>
                          <a:latin typeface="Arial" panose="020B0604020202020204" pitchFamily="34" charset="0"/>
                          <a:cs typeface="Arial" panose="020B0604020202020204" pitchFamily="34" charset="0"/>
                        </a:rPr>
                        <a:t>반응단백</a:t>
                      </a:r>
                      <a:r>
                        <a:rPr lang="ko-KR" altLang="en-US" sz="1200" b="0" kern="0" spc="0" baseline="0" dirty="0">
                          <a:solidFill>
                            <a:schemeClr val="tx1"/>
                          </a:solidFill>
                          <a:latin typeface="Arial" panose="020B0604020202020204" pitchFamily="34" charset="0"/>
                          <a:cs typeface="Arial" panose="020B0604020202020204" pitchFamily="34" charset="0"/>
                        </a:rPr>
                        <a:t> </a:t>
                      </a:r>
                      <a:r>
                        <a:rPr lang="en-US" altLang="ko-KR" sz="1200" b="0" kern="0" spc="0" baseline="0" dirty="0">
                          <a:solidFill>
                            <a:schemeClr val="tx1"/>
                          </a:solidFill>
                          <a:latin typeface="Arial" panose="020B0604020202020204" pitchFamily="34" charset="0"/>
                          <a:cs typeface="Arial" panose="020B0604020202020204" pitchFamily="34" charset="0"/>
                        </a:rPr>
                        <a:t>(CRP)</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lang="en-SG"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1133054718"/>
                  </a:ext>
                </a:extLst>
              </a:tr>
            </a:tbl>
          </a:graphicData>
        </a:graphic>
      </p:graphicFrame>
      <p:sp>
        <p:nvSpPr>
          <p:cNvPr id="3" name="TextBox 2">
            <a:extLst>
              <a:ext uri="{FF2B5EF4-FFF2-40B4-BE49-F238E27FC236}">
                <a16:creationId xmlns:a16="http://schemas.microsoft.com/office/drawing/2014/main" id="{1CD023C5-1E50-4AC3-8196-6EB2A7D0D0EC}"/>
              </a:ext>
            </a:extLst>
          </p:cNvPr>
          <p:cNvSpPr txBox="1"/>
          <p:nvPr/>
        </p:nvSpPr>
        <p:spPr>
          <a:xfrm>
            <a:off x="537973" y="3838443"/>
            <a:ext cx="4034028" cy="461665"/>
          </a:xfrm>
          <a:prstGeom prst="rect">
            <a:avLst/>
          </a:prstGeom>
          <a:noFill/>
        </p:spPr>
        <p:txBody>
          <a:bodyPr wrap="square">
            <a:spAutoFit/>
          </a:bodyPr>
          <a:lstStyle/>
          <a:p>
            <a:r>
              <a:rPr lang="en-US" altLang="ko-KR" sz="800" baseline="30000" dirty="0">
                <a:latin typeface="Arial" panose="020B0604020202020204" pitchFamily="34" charset="0"/>
                <a:cs typeface="Arial" panose="020B0604020202020204" pitchFamily="34" charset="0"/>
              </a:rPr>
              <a:t>a</a:t>
            </a:r>
            <a:r>
              <a:rPr lang="ko-KR" altLang="en-US" sz="800" dirty="0">
                <a:latin typeface="Arial" panose="020B0604020202020204" pitchFamily="34" charset="0"/>
                <a:cs typeface="Arial" panose="020B0604020202020204" pitchFamily="34" charset="0"/>
              </a:rPr>
              <a:t>관절 침범에 초점을 맞추어 측정</a:t>
            </a:r>
            <a:r>
              <a:rPr lang="en-US" altLang="ko-KR" sz="800" dirty="0">
                <a:latin typeface="Arial" panose="020B0604020202020204" pitchFamily="34" charset="0"/>
                <a:cs typeface="Arial" panose="020B0604020202020204" pitchFamily="34" charset="0"/>
              </a:rPr>
              <a:t/>
            </a:r>
            <a:br>
              <a:rPr lang="en-US" altLang="ko-KR" sz="800" dirty="0">
                <a:latin typeface="Arial" panose="020B0604020202020204" pitchFamily="34" charset="0"/>
                <a:cs typeface="Arial" panose="020B0604020202020204" pitchFamily="34" charset="0"/>
              </a:rPr>
            </a:br>
            <a:r>
              <a:rPr lang="en-US" altLang="ko-KR" sz="800" baseline="30000" dirty="0">
                <a:latin typeface="Arial" panose="020B0604020202020204" pitchFamily="34" charset="0"/>
                <a:cs typeface="Arial" panose="020B0604020202020204" pitchFamily="34" charset="0"/>
              </a:rPr>
              <a:t>b</a:t>
            </a:r>
            <a:r>
              <a:rPr lang="ko-KR" altLang="en-US" sz="800" dirty="0">
                <a:latin typeface="Arial" panose="020B0604020202020204" pitchFamily="34" charset="0"/>
                <a:cs typeface="Arial" panose="020B0604020202020204" pitchFamily="34" charset="0"/>
              </a:rPr>
              <a:t>관절 침범에 더하여 피부 및</a:t>
            </a:r>
            <a:r>
              <a:rPr lang="en-US" altLang="ko-KR" sz="800" dirty="0">
                <a:latin typeface="Arial" panose="020B0604020202020204" pitchFamily="34" charset="0"/>
                <a:cs typeface="Arial" panose="020B0604020202020204" pitchFamily="34" charset="0"/>
              </a:rPr>
              <a:t>/</a:t>
            </a:r>
            <a:r>
              <a:rPr lang="ko-KR" altLang="en-US" sz="800" dirty="0">
                <a:latin typeface="Arial" panose="020B0604020202020204" pitchFamily="34" charset="0"/>
                <a:cs typeface="Arial" panose="020B0604020202020204" pitchFamily="34" charset="0"/>
              </a:rPr>
              <a:t>또는 </a:t>
            </a:r>
            <a:r>
              <a:rPr lang="ko-KR" altLang="en-US" sz="800" dirty="0" err="1">
                <a:latin typeface="Arial" panose="020B0604020202020204" pitchFamily="34" charset="0"/>
                <a:cs typeface="Arial" panose="020B0604020202020204" pitchFamily="34" charset="0"/>
              </a:rPr>
              <a:t>관절외</a:t>
            </a:r>
            <a:r>
              <a:rPr lang="ko-KR" altLang="en-US" sz="800" dirty="0">
                <a:latin typeface="Arial" panose="020B0604020202020204" pitchFamily="34" charset="0"/>
                <a:cs typeface="Arial" panose="020B0604020202020204" pitchFamily="34" charset="0"/>
              </a:rPr>
              <a:t> 근골격계 침범을 포함하여 측정</a:t>
            </a:r>
            <a:r>
              <a:rPr lang="en-US" altLang="ko-KR" sz="800" dirty="0">
                <a:latin typeface="Arial" panose="020B0604020202020204" pitchFamily="34" charset="0"/>
                <a:cs typeface="Arial" panose="020B0604020202020204" pitchFamily="34" charset="0"/>
              </a:rPr>
              <a:t>. </a:t>
            </a:r>
          </a:p>
          <a:p>
            <a:r>
              <a:rPr lang="en-US" sz="800" dirty="0">
                <a:latin typeface="Arial" panose="020B0604020202020204" pitchFamily="34" charset="0"/>
                <a:cs typeface="Arial" panose="020B0604020202020204" pitchFamily="34" charset="0"/>
              </a:rPr>
              <a:t>Table redrawn from Kerschbaumer A, et al.</a:t>
            </a:r>
            <a:r>
              <a:rPr lang="en-US" sz="800" baseline="30000" dirty="0">
                <a:latin typeface="Arial" panose="020B0604020202020204" pitchFamily="34" charset="0"/>
                <a:cs typeface="Arial" panose="020B0604020202020204" pitchFamily="34" charset="0"/>
              </a:rPr>
              <a:t>1</a:t>
            </a:r>
          </a:p>
        </p:txBody>
      </p:sp>
      <p:sp>
        <p:nvSpPr>
          <p:cNvPr id="6" name="Rectangle: Rounded Corners 5">
            <a:extLst>
              <a:ext uri="{FF2B5EF4-FFF2-40B4-BE49-F238E27FC236}">
                <a16:creationId xmlns:a16="http://schemas.microsoft.com/office/drawing/2014/main" id="{C53A84C9-88DD-4E2B-B904-3D6E05AC8D68}"/>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2980B9"/>
                </a:solidFill>
                <a:latin typeface="Arial" panose="020B0604020202020204" pitchFamily="34" charset="0"/>
                <a:cs typeface="Arial" panose="020B0604020202020204" pitchFamily="34" charset="0"/>
              </a:rPr>
              <a:t>Phase III: Treatment planning &amp; initiation</a:t>
            </a:r>
          </a:p>
        </p:txBody>
      </p:sp>
      <p:sp>
        <p:nvSpPr>
          <p:cNvPr id="7" name="Rectangle 6">
            <a:extLst>
              <a:ext uri="{FF2B5EF4-FFF2-40B4-BE49-F238E27FC236}">
                <a16:creationId xmlns:a16="http://schemas.microsoft.com/office/drawing/2014/main" id="{C96A27B6-13E0-4714-9854-0BF3E626229F}"/>
              </a:ext>
            </a:extLst>
          </p:cNvPr>
          <p:cNvSpPr/>
          <p:nvPr/>
        </p:nvSpPr>
        <p:spPr>
          <a:xfrm>
            <a:off x="2102177" y="1219777"/>
            <a:ext cx="1451728" cy="2616277"/>
          </a:xfrm>
          <a:prstGeom prst="rect">
            <a:avLst/>
          </a:prstGeom>
          <a:noFill/>
          <a:ln w="28575">
            <a:solidFill>
              <a:srgbClr val="FF0066"/>
            </a:solidFill>
            <a:prstDash val="sys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0CC7294-5672-44F1-9C27-723D28C1C944}"/>
              </a:ext>
            </a:extLst>
          </p:cNvPr>
          <p:cNvSpPr/>
          <p:nvPr/>
        </p:nvSpPr>
        <p:spPr>
          <a:xfrm>
            <a:off x="6054214" y="1230117"/>
            <a:ext cx="1201992" cy="2616277"/>
          </a:xfrm>
          <a:prstGeom prst="rect">
            <a:avLst/>
          </a:prstGeom>
          <a:noFill/>
          <a:ln w="28575">
            <a:solidFill>
              <a:srgbClr val="FF0066"/>
            </a:solidFill>
            <a:prstDash val="sys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DA09EBE-8218-4916-8B15-7271CC0F1B18}"/>
              </a:ext>
            </a:extLst>
          </p:cNvPr>
          <p:cNvSpPr/>
          <p:nvPr/>
        </p:nvSpPr>
        <p:spPr>
          <a:xfrm>
            <a:off x="4953740" y="4013051"/>
            <a:ext cx="3511835" cy="410168"/>
          </a:xfrm>
          <a:prstGeom prst="rect">
            <a:avLst/>
          </a:prstGeom>
          <a:noFill/>
          <a:ln w="28575">
            <a:solidFill>
              <a:srgbClr val="FF00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dirty="0" err="1">
                <a:solidFill>
                  <a:schemeClr val="tx1"/>
                </a:solidFill>
                <a:latin typeface="Arial" panose="020B0604020202020204" pitchFamily="34" charset="0"/>
                <a:cs typeface="Arial" panose="020B0604020202020204" pitchFamily="34" charset="0"/>
              </a:rPr>
              <a:t>건선관절염</a:t>
            </a:r>
            <a:r>
              <a:rPr lang="ko-KR" altLang="en-US" sz="1000" dirty="0">
                <a:solidFill>
                  <a:schemeClr val="tx1"/>
                </a:solidFill>
                <a:latin typeface="Arial" panose="020B0604020202020204" pitchFamily="34" charset="0"/>
                <a:cs typeface="Arial" panose="020B0604020202020204" pitchFamily="34" charset="0"/>
              </a:rPr>
              <a:t> 환자에서 질병활성도 상태를 </a:t>
            </a:r>
            <a:endParaRPr lang="en-US" altLang="ko-KR" sz="1000" dirty="0">
              <a:solidFill>
                <a:schemeClr val="tx1"/>
              </a:solidFill>
              <a:latin typeface="Arial" panose="020B0604020202020204" pitchFamily="34" charset="0"/>
              <a:cs typeface="Arial" panose="020B0604020202020204" pitchFamily="34" charset="0"/>
            </a:endParaRPr>
          </a:p>
          <a:p>
            <a:pPr algn="ctr"/>
            <a:r>
              <a:rPr lang="ko-KR" altLang="en-US" sz="1000" dirty="0">
                <a:solidFill>
                  <a:schemeClr val="tx1"/>
                </a:solidFill>
                <a:latin typeface="Arial" panose="020B0604020202020204" pitchFamily="34" charset="0"/>
                <a:cs typeface="Arial" panose="020B0604020202020204" pitchFamily="34" charset="0"/>
              </a:rPr>
              <a:t>평가하기 위한 </a:t>
            </a:r>
            <a:r>
              <a:rPr lang="en-US" sz="1000" dirty="0">
                <a:solidFill>
                  <a:schemeClr val="tx1"/>
                </a:solidFill>
                <a:latin typeface="Arial" panose="020B0604020202020204" pitchFamily="34" charset="0"/>
                <a:cs typeface="Arial" panose="020B0604020202020204" pitchFamily="34" charset="0"/>
              </a:rPr>
              <a:t>EULAR T2T </a:t>
            </a:r>
            <a:r>
              <a:rPr lang="ko-KR" altLang="en-US" sz="1000" dirty="0">
                <a:solidFill>
                  <a:schemeClr val="tx1"/>
                </a:solidFill>
                <a:latin typeface="Arial" panose="020B0604020202020204" pitchFamily="34" charset="0"/>
                <a:cs typeface="Arial" panose="020B0604020202020204" pitchFamily="34" charset="0"/>
              </a:rPr>
              <a:t>권고안</a:t>
            </a:r>
            <a:endParaRPr lang="en-US"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8266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89D4-CE03-464B-82F4-84313411A442}"/>
              </a:ext>
            </a:extLst>
          </p:cNvPr>
          <p:cNvSpPr>
            <a:spLocks noGrp="1"/>
          </p:cNvSpPr>
          <p:nvPr>
            <p:ph type="title"/>
          </p:nvPr>
        </p:nvSpPr>
        <p:spPr/>
        <p:txBody>
          <a:bodyPr/>
          <a:lstStyle/>
          <a:p>
            <a:r>
              <a:rPr lang="ko-KR" altLang="en-US" dirty="0"/>
              <a:t>목표에 따라 </a:t>
            </a:r>
            <a:r>
              <a:rPr lang="ko-KR" altLang="en-US" dirty="0" err="1"/>
              <a:t>건선관절염을</a:t>
            </a:r>
            <a:r>
              <a:rPr lang="ko-KR" altLang="en-US" dirty="0"/>
              <a:t> 치료하는 것</a:t>
            </a:r>
            <a:r>
              <a:rPr lang="en-US" altLang="ko-KR" dirty="0"/>
              <a:t>(treat-to-target, T2T)</a:t>
            </a:r>
            <a:r>
              <a:rPr lang="ko-KR" altLang="en-US" dirty="0"/>
              <a:t>이 필수적임</a:t>
            </a:r>
            <a:endParaRPr lang="en-US" dirty="0"/>
          </a:p>
        </p:txBody>
      </p:sp>
      <p:sp>
        <p:nvSpPr>
          <p:cNvPr id="4" name="Text Placeholder 3">
            <a:extLst>
              <a:ext uri="{FF2B5EF4-FFF2-40B4-BE49-F238E27FC236}">
                <a16:creationId xmlns:a16="http://schemas.microsoft.com/office/drawing/2014/main" id="{70A796B7-A680-451E-A4EE-CC5F13E7C701}"/>
              </a:ext>
            </a:extLst>
          </p:cNvPr>
          <p:cNvSpPr>
            <a:spLocks noGrp="1"/>
          </p:cNvSpPr>
          <p:nvPr>
            <p:ph type="body" sz="quarter" idx="10"/>
          </p:nvPr>
        </p:nvSpPr>
        <p:spPr/>
        <p:txBody>
          <a:bodyPr/>
          <a:lstStyle/>
          <a:p>
            <a:r>
              <a:rPr lang="en-US" dirty="0"/>
              <a:t>ASDAS, Ankylosing Spondylitis Disease Activity Score; axSpA, axial SpA; CRP, C-reactive protein; DAPSA, Disease Activity index for PSoriatic Arthritis; LDA, low disease activity; MDA, minimal disease activity; PsA, psoriatic arthritis; SpA, spondyloarthritis</a:t>
            </a:r>
          </a:p>
        </p:txBody>
      </p:sp>
      <p:sp>
        <p:nvSpPr>
          <p:cNvPr id="5" name="Text Placeholder 4">
            <a:extLst>
              <a:ext uri="{FF2B5EF4-FFF2-40B4-BE49-F238E27FC236}">
                <a16:creationId xmlns:a16="http://schemas.microsoft.com/office/drawing/2014/main" id="{92998039-09AC-4B34-860F-99725169B0CB}"/>
              </a:ext>
            </a:extLst>
          </p:cNvPr>
          <p:cNvSpPr>
            <a:spLocks noGrp="1"/>
          </p:cNvSpPr>
          <p:nvPr>
            <p:ph type="body" sz="quarter" idx="11"/>
          </p:nvPr>
        </p:nvSpPr>
        <p:spPr/>
        <p:txBody>
          <a:bodyPr/>
          <a:lstStyle/>
          <a:p>
            <a:r>
              <a:rPr lang="en-US" dirty="0"/>
              <a:t>1. Smolen JS, et al. Ann Rheum Dis 2018;77(1):3-17.</a:t>
            </a:r>
          </a:p>
          <a:p>
            <a:endParaRPr lang="en-US" dirty="0"/>
          </a:p>
        </p:txBody>
      </p:sp>
      <p:sp>
        <p:nvSpPr>
          <p:cNvPr id="3" name="Oval 2">
            <a:extLst>
              <a:ext uri="{FF2B5EF4-FFF2-40B4-BE49-F238E27FC236}">
                <a16:creationId xmlns:a16="http://schemas.microsoft.com/office/drawing/2014/main" id="{2556818D-E45A-4C98-9B3C-C4626CE37D6F}"/>
              </a:ext>
            </a:extLst>
          </p:cNvPr>
          <p:cNvSpPr/>
          <p:nvPr/>
        </p:nvSpPr>
        <p:spPr>
          <a:xfrm>
            <a:off x="668987" y="1634809"/>
            <a:ext cx="1188000" cy="670267"/>
          </a:xfrm>
          <a:prstGeom prst="ellipse">
            <a:avLst/>
          </a:prstGeom>
          <a:solidFill>
            <a:schemeClr val="bg1"/>
          </a:solidFill>
          <a:ln w="19050">
            <a:solidFill>
              <a:srgbClr val="F39C12"/>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활동성</a:t>
            </a:r>
            <a:endParaRPr lang="en-US" altLang="ko-KR" sz="1000" b="1" dirty="0">
              <a:solidFill>
                <a:schemeClr val="tx1"/>
              </a:solidFill>
              <a:latin typeface="Arial" panose="020B0604020202020204" pitchFamily="34" charset="0"/>
              <a:cs typeface="Arial" panose="020B0604020202020204" pitchFamily="34" charset="0"/>
            </a:endParaRPr>
          </a:p>
          <a:p>
            <a:pPr algn="ctr"/>
            <a:r>
              <a:rPr lang="ko-KR" altLang="en-US" sz="1000" b="1" dirty="0" err="1">
                <a:solidFill>
                  <a:schemeClr val="tx1"/>
                </a:solidFill>
                <a:latin typeface="Arial" panose="020B0604020202020204" pitchFamily="34" charset="0"/>
                <a:cs typeface="Arial" panose="020B0604020202020204" pitchFamily="34" charset="0"/>
              </a:rPr>
              <a:t>척추관절염</a:t>
            </a:r>
            <a:endParaRPr lang="en-US" sz="1000" b="1" dirty="0">
              <a:solidFill>
                <a:schemeClr val="tx1"/>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9746795C-403F-427C-8200-BEA088ADC034}"/>
              </a:ext>
            </a:extLst>
          </p:cNvPr>
          <p:cNvSpPr/>
          <p:nvPr/>
        </p:nvSpPr>
        <p:spPr>
          <a:xfrm>
            <a:off x="3594298" y="2888964"/>
            <a:ext cx="1194120" cy="670266"/>
          </a:xfrm>
          <a:prstGeom prst="ellipse">
            <a:avLst/>
          </a:prstGeom>
          <a:solidFill>
            <a:schemeClr val="bg1"/>
          </a:solidFill>
          <a:ln w="19050">
            <a:solidFill>
              <a:srgbClr val="0070C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낮은 질병활성도</a:t>
            </a:r>
            <a:endParaRPr lang="en-US" sz="1000" b="1" dirty="0">
              <a:solidFill>
                <a:schemeClr val="tx1"/>
              </a:solidFill>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7D179322-4FE5-4214-AAFF-992F5AA1579E}"/>
              </a:ext>
            </a:extLst>
          </p:cNvPr>
          <p:cNvSpPr/>
          <p:nvPr/>
        </p:nvSpPr>
        <p:spPr>
          <a:xfrm>
            <a:off x="6267369" y="2889630"/>
            <a:ext cx="1188000" cy="669600"/>
          </a:xfrm>
          <a:prstGeom prst="ellipse">
            <a:avLst/>
          </a:prstGeom>
          <a:solidFill>
            <a:schemeClr val="bg1"/>
          </a:solidFill>
          <a:ln w="19050">
            <a:solidFill>
              <a:srgbClr val="0070C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지속적 낮은 질병활성도</a:t>
            </a:r>
            <a:endParaRPr lang="en-US" sz="1000" b="1" dirty="0">
              <a:solidFill>
                <a:schemeClr val="tx1"/>
              </a:solidFill>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DA79FD17-C856-448A-993E-4ADDFE422430}"/>
              </a:ext>
            </a:extLst>
          </p:cNvPr>
          <p:cNvSpPr/>
          <p:nvPr/>
        </p:nvSpPr>
        <p:spPr>
          <a:xfrm>
            <a:off x="3601540" y="1634808"/>
            <a:ext cx="1188512" cy="670267"/>
          </a:xfrm>
          <a:prstGeom prst="ellipse">
            <a:avLst/>
          </a:prstGeom>
          <a:solidFill>
            <a:schemeClr val="bg1"/>
          </a:solidFill>
          <a:ln w="19050">
            <a:solidFill>
              <a:srgbClr val="00B05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관해</a:t>
            </a:r>
            <a:endParaRPr lang="en-US" sz="1000" b="1" dirty="0">
              <a:solidFill>
                <a:schemeClr val="tx1"/>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8ACDBB8F-DC25-4547-8BC0-651CCE0240CC}"/>
              </a:ext>
            </a:extLst>
          </p:cNvPr>
          <p:cNvSpPr/>
          <p:nvPr/>
        </p:nvSpPr>
        <p:spPr>
          <a:xfrm>
            <a:off x="6267369" y="1634808"/>
            <a:ext cx="1188000" cy="669600"/>
          </a:xfrm>
          <a:prstGeom prst="ellipse">
            <a:avLst/>
          </a:prstGeom>
          <a:solidFill>
            <a:schemeClr val="bg1"/>
          </a:solidFill>
          <a:ln w="19050">
            <a:solidFill>
              <a:srgbClr val="00B05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지속적 </a:t>
            </a:r>
            <a:endParaRPr lang="en-US" altLang="ko-KR" sz="1000" b="1" dirty="0">
              <a:solidFill>
                <a:schemeClr val="tx1"/>
              </a:solidFill>
              <a:latin typeface="Arial" panose="020B0604020202020204" pitchFamily="34" charset="0"/>
              <a:cs typeface="Arial" panose="020B0604020202020204" pitchFamily="34" charset="0"/>
            </a:endParaRPr>
          </a:p>
          <a:p>
            <a:pPr algn="ctr"/>
            <a:r>
              <a:rPr lang="ko-KR" altLang="en-US" sz="1000" b="1" dirty="0">
                <a:solidFill>
                  <a:schemeClr val="tx1"/>
                </a:solidFill>
                <a:latin typeface="Arial" panose="020B0604020202020204" pitchFamily="34" charset="0"/>
                <a:cs typeface="Arial" panose="020B0604020202020204" pitchFamily="34" charset="0"/>
              </a:rPr>
              <a:t>관해 </a:t>
            </a:r>
            <a:endParaRPr lang="en-US" sz="1000" b="1" dirty="0">
              <a:solidFill>
                <a:schemeClr val="tx1"/>
              </a:solidFill>
              <a:latin typeface="Arial" panose="020B0604020202020204" pitchFamily="34" charset="0"/>
              <a:cs typeface="Arial" panose="020B0604020202020204" pitchFamily="34" charset="0"/>
            </a:endParaRPr>
          </a:p>
        </p:txBody>
      </p:sp>
      <p:sp>
        <p:nvSpPr>
          <p:cNvPr id="15" name="Diamond 14">
            <a:extLst>
              <a:ext uri="{FF2B5EF4-FFF2-40B4-BE49-F238E27FC236}">
                <a16:creationId xmlns:a16="http://schemas.microsoft.com/office/drawing/2014/main" id="{E300A07E-4D62-4583-8D4C-2E533399DA55}"/>
              </a:ext>
            </a:extLst>
          </p:cNvPr>
          <p:cNvSpPr/>
          <p:nvPr/>
        </p:nvSpPr>
        <p:spPr>
          <a:xfrm>
            <a:off x="1698705" y="2004014"/>
            <a:ext cx="2324581" cy="1182320"/>
          </a:xfrm>
          <a:prstGeom prst="diamond">
            <a:avLst/>
          </a:prstGeom>
          <a:solidFill>
            <a:schemeClr val="accent6">
              <a:lumMod val="40000"/>
              <a:lumOff val="60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ko-KR" altLang="en-US" sz="900" b="1" dirty="0">
                <a:solidFill>
                  <a:schemeClr val="tx1"/>
                </a:solidFill>
                <a:latin typeface="Arial" panose="020B0604020202020204" pitchFamily="34" charset="0"/>
                <a:cs typeface="Arial" panose="020B0604020202020204" pitchFamily="34" charset="0"/>
              </a:rPr>
              <a:t>임상적 척도와 </a:t>
            </a:r>
            <a:r>
              <a:rPr lang="en-US" altLang="ko-KR" sz="900" b="1" dirty="0">
                <a:solidFill>
                  <a:schemeClr val="tx1"/>
                </a:solidFill>
                <a:latin typeface="Arial" panose="020B0604020202020204" pitchFamily="34" charset="0"/>
                <a:cs typeface="Arial" panose="020B0604020202020204" pitchFamily="34" charset="0"/>
              </a:rPr>
              <a:t>CRP </a:t>
            </a:r>
            <a:r>
              <a:rPr lang="ko-KR" altLang="en-US" sz="900" b="1" dirty="0">
                <a:solidFill>
                  <a:schemeClr val="tx1"/>
                </a:solidFill>
                <a:latin typeface="Arial" panose="020B0604020202020204" pitchFamily="34" charset="0"/>
                <a:cs typeface="Arial" panose="020B0604020202020204" pitchFamily="34" charset="0"/>
              </a:rPr>
              <a:t>사용 </a:t>
            </a:r>
            <a:r>
              <a:rPr lang="en-US" sz="900" b="1" dirty="0">
                <a:solidFill>
                  <a:schemeClr val="tx1"/>
                </a:solidFill>
                <a:latin typeface="Arial" panose="020B0604020202020204" pitchFamily="34" charset="0"/>
                <a:cs typeface="Arial" panose="020B0604020202020204" pitchFamily="34" charset="0"/>
              </a:rPr>
              <a:t>(</a:t>
            </a:r>
            <a:r>
              <a:rPr lang="ko-KR" altLang="en-US" sz="900" b="1" dirty="0">
                <a:solidFill>
                  <a:schemeClr val="tx1"/>
                </a:solidFill>
                <a:latin typeface="Arial" panose="020B0604020202020204" pitchFamily="34" charset="0"/>
                <a:cs typeface="Arial" panose="020B0604020202020204" pitchFamily="34" charset="0"/>
              </a:rPr>
              <a:t>축성 </a:t>
            </a:r>
            <a:r>
              <a:rPr lang="ko-KR" altLang="en-US" sz="900" b="1" dirty="0" err="1">
                <a:solidFill>
                  <a:schemeClr val="tx1"/>
                </a:solidFill>
                <a:latin typeface="Arial" panose="020B0604020202020204" pitchFamily="34" charset="0"/>
                <a:cs typeface="Arial" panose="020B0604020202020204" pitchFamily="34" charset="0"/>
              </a:rPr>
              <a:t>척추관절염은</a:t>
            </a:r>
            <a:r>
              <a:rPr lang="ko-KR" altLang="en-US" sz="900" b="1" dirty="0">
                <a:solidFill>
                  <a:schemeClr val="tx1"/>
                </a:solidFill>
                <a:latin typeface="Arial" panose="020B0604020202020204" pitchFamily="34" charset="0"/>
                <a:cs typeface="Arial" panose="020B0604020202020204" pitchFamily="34" charset="0"/>
              </a:rPr>
              <a:t> </a:t>
            </a:r>
            <a:r>
              <a:rPr lang="en-US" sz="900" b="1" dirty="0">
                <a:solidFill>
                  <a:schemeClr val="tx1"/>
                </a:solidFill>
                <a:latin typeface="Arial" panose="020B0604020202020204" pitchFamily="34" charset="0"/>
                <a:cs typeface="Arial" panose="020B0604020202020204" pitchFamily="34" charset="0"/>
              </a:rPr>
              <a:t>ASDAS; </a:t>
            </a:r>
            <a:r>
              <a:rPr lang="ko-KR" altLang="en-US" sz="900" b="1" dirty="0" err="1">
                <a:solidFill>
                  <a:schemeClr val="tx1"/>
                </a:solidFill>
                <a:latin typeface="Arial" panose="020B0604020202020204" pitchFamily="34" charset="0"/>
                <a:cs typeface="Arial" panose="020B0604020202020204" pitchFamily="34" charset="0"/>
              </a:rPr>
              <a:t>건선관절염은</a:t>
            </a:r>
            <a:r>
              <a:rPr lang="ko-KR" altLang="en-US" sz="900" b="1" dirty="0">
                <a:solidFill>
                  <a:schemeClr val="tx1"/>
                </a:solidFill>
                <a:latin typeface="Arial" panose="020B0604020202020204" pitchFamily="34" charset="0"/>
                <a:cs typeface="Arial" panose="020B0604020202020204" pitchFamily="34" charset="0"/>
              </a:rPr>
              <a:t> </a:t>
            </a:r>
            <a:r>
              <a:rPr lang="en-US" sz="900" b="1" dirty="0">
                <a:solidFill>
                  <a:schemeClr val="tx1"/>
                </a:solidFill>
                <a:latin typeface="Arial" panose="020B0604020202020204" pitchFamily="34" charset="0"/>
                <a:cs typeface="Arial" panose="020B0604020202020204" pitchFamily="34" charset="0"/>
              </a:rPr>
              <a:t>DAPSA </a:t>
            </a:r>
            <a:r>
              <a:rPr lang="ko-KR" altLang="en-US" sz="900" b="1" dirty="0">
                <a:solidFill>
                  <a:schemeClr val="tx1"/>
                </a:solidFill>
                <a:latin typeface="Arial" panose="020B0604020202020204" pitchFamily="34" charset="0"/>
                <a:cs typeface="Arial" panose="020B0604020202020204" pitchFamily="34" charset="0"/>
              </a:rPr>
              <a:t>혹은 </a:t>
            </a:r>
            <a:r>
              <a:rPr lang="en-US" altLang="ko-KR" sz="900" b="1" dirty="0">
                <a:solidFill>
                  <a:schemeClr val="tx1"/>
                </a:solidFill>
                <a:latin typeface="Arial" panose="020B0604020202020204" pitchFamily="34" charset="0"/>
                <a:cs typeface="Arial" panose="020B0604020202020204" pitchFamily="34" charset="0"/>
              </a:rPr>
              <a:t>MDA</a:t>
            </a:r>
            <a:r>
              <a:rPr lang="en-US" sz="900" b="1" dirty="0">
                <a:solidFill>
                  <a:schemeClr val="tx1"/>
                </a:solidFill>
                <a:latin typeface="Arial" panose="020B0604020202020204" pitchFamily="34" charset="0"/>
                <a:cs typeface="Arial" panose="020B0604020202020204" pitchFamily="34" charset="0"/>
              </a:rPr>
              <a:t>)</a:t>
            </a:r>
          </a:p>
        </p:txBody>
      </p:sp>
      <p:sp>
        <p:nvSpPr>
          <p:cNvPr id="17" name="Rectangle: Rounded Corners 16">
            <a:extLst>
              <a:ext uri="{FF2B5EF4-FFF2-40B4-BE49-F238E27FC236}">
                <a16:creationId xmlns:a16="http://schemas.microsoft.com/office/drawing/2014/main" id="{BC8C2369-9615-472D-B8EC-6A1100DBCACE}"/>
              </a:ext>
            </a:extLst>
          </p:cNvPr>
          <p:cNvSpPr/>
          <p:nvPr/>
        </p:nvSpPr>
        <p:spPr>
          <a:xfrm>
            <a:off x="6521715" y="3688487"/>
            <a:ext cx="1867308" cy="860165"/>
          </a:xfrm>
          <a:prstGeom prst="roundRect">
            <a:avLst>
              <a:gd name="adj" fmla="val 6667"/>
            </a:avLst>
          </a:prstGeom>
          <a:solidFill>
            <a:schemeClr val="bg1">
              <a:lumMod val="95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a:t>
            </a:r>
            <a:r>
              <a:rPr lang="ko-KR" altLang="en-US" sz="1000" b="1" dirty="0" err="1">
                <a:solidFill>
                  <a:schemeClr val="tx1"/>
                </a:solidFill>
                <a:latin typeface="Arial" panose="020B0604020202020204" pitchFamily="34" charset="0"/>
                <a:cs typeface="Arial" panose="020B0604020202020204" pitchFamily="34" charset="0"/>
              </a:rPr>
              <a:t>관절외</a:t>
            </a:r>
            <a:r>
              <a:rPr lang="ko-KR" altLang="en-US" sz="1000" b="1" dirty="0">
                <a:solidFill>
                  <a:schemeClr val="tx1"/>
                </a:solidFill>
                <a:latin typeface="Arial" panose="020B0604020202020204" pitchFamily="34" charset="0"/>
                <a:cs typeface="Arial" panose="020B0604020202020204" pitchFamily="34" charset="0"/>
              </a:rPr>
              <a:t> 증상</a:t>
            </a:r>
            <a:r>
              <a:rPr lang="en-US" altLang="ko-KR" sz="1000" b="1" dirty="0">
                <a:solidFill>
                  <a:schemeClr val="tx1"/>
                </a:solidFill>
                <a:latin typeface="Arial" panose="020B0604020202020204" pitchFamily="34" charset="0"/>
                <a:cs typeface="Arial" panose="020B0604020202020204" pitchFamily="34" charset="0"/>
              </a:rPr>
              <a:t>, </a:t>
            </a:r>
            <a:r>
              <a:rPr lang="ko-KR" altLang="en-US" sz="1000" b="1" dirty="0">
                <a:solidFill>
                  <a:schemeClr val="tx1"/>
                </a:solidFill>
                <a:latin typeface="Arial" panose="020B0604020202020204" pitchFamily="34" charset="0"/>
                <a:cs typeface="Arial" panose="020B0604020202020204" pitchFamily="34" charset="0"/>
              </a:rPr>
              <a:t>동반질환</a:t>
            </a:r>
            <a:r>
              <a:rPr lang="en-US" altLang="ko-KR" sz="1000" b="1" dirty="0">
                <a:solidFill>
                  <a:schemeClr val="tx1"/>
                </a:solidFill>
                <a:latin typeface="Arial" panose="020B0604020202020204" pitchFamily="34" charset="0"/>
                <a:cs typeface="Arial" panose="020B0604020202020204" pitchFamily="34" charset="0"/>
              </a:rPr>
              <a:t>, </a:t>
            </a:r>
            <a:r>
              <a:rPr lang="ko-KR" altLang="en-US" sz="1000" b="1" dirty="0">
                <a:solidFill>
                  <a:schemeClr val="tx1"/>
                </a:solidFill>
                <a:latin typeface="Arial" panose="020B0604020202020204" pitchFamily="34" charset="0"/>
                <a:cs typeface="Arial" panose="020B0604020202020204" pitchFamily="34" charset="0"/>
              </a:rPr>
              <a:t>다른 환자 요인 및 약물 관련 위험도 고려 </a:t>
            </a:r>
            <a:endParaRPr lang="en-US" sz="1000" b="1" dirty="0">
              <a:solidFill>
                <a:schemeClr val="tx1"/>
              </a:solidFill>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D0B2D539-FFEF-4B3C-83F7-469E73C92185}"/>
              </a:ext>
            </a:extLst>
          </p:cNvPr>
          <p:cNvSpPr/>
          <p:nvPr/>
        </p:nvSpPr>
        <p:spPr>
          <a:xfrm>
            <a:off x="2167119" y="1218873"/>
            <a:ext cx="1385667" cy="599928"/>
          </a:xfrm>
          <a:prstGeom prst="roundRect">
            <a:avLst>
              <a:gd name="adj" fmla="val 7287"/>
            </a:avLst>
          </a:prstGeom>
          <a:solidFill>
            <a:srgbClr val="00B050"/>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bg1"/>
                </a:solidFill>
                <a:latin typeface="Arial" panose="020B0604020202020204" pitchFamily="34" charset="0"/>
                <a:cs typeface="Arial" panose="020B0604020202020204" pitchFamily="34" charset="0"/>
              </a:rPr>
              <a:t>질병 활성도에 따라 치료 조정</a:t>
            </a:r>
            <a:r>
              <a:rPr lang="en-US" sz="1000" b="1" dirty="0">
                <a:solidFill>
                  <a:schemeClr val="bg1"/>
                </a:solidFill>
                <a:latin typeface="Arial" panose="020B0604020202020204" pitchFamily="34" charset="0"/>
                <a:cs typeface="Arial" panose="020B0604020202020204" pitchFamily="34" charset="0"/>
              </a:rPr>
              <a:t>*</a:t>
            </a:r>
          </a:p>
        </p:txBody>
      </p:sp>
      <p:sp>
        <p:nvSpPr>
          <p:cNvPr id="22" name="Rectangle: Rounded Corners 21">
            <a:extLst>
              <a:ext uri="{FF2B5EF4-FFF2-40B4-BE49-F238E27FC236}">
                <a16:creationId xmlns:a16="http://schemas.microsoft.com/office/drawing/2014/main" id="{759F9507-B1E0-4C82-A0BB-BE3D55F0B71E}"/>
              </a:ext>
            </a:extLst>
          </p:cNvPr>
          <p:cNvSpPr/>
          <p:nvPr/>
        </p:nvSpPr>
        <p:spPr>
          <a:xfrm>
            <a:off x="2161989" y="3375401"/>
            <a:ext cx="1385667" cy="599928"/>
          </a:xfrm>
          <a:prstGeom prst="roundRect">
            <a:avLst>
              <a:gd name="adj" fmla="val 7287"/>
            </a:avLst>
          </a:prstGeom>
          <a:solidFill>
            <a:srgbClr val="0070C0"/>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bg1"/>
                </a:solidFill>
                <a:latin typeface="Arial" panose="020B0604020202020204" pitchFamily="34" charset="0"/>
                <a:cs typeface="Arial" panose="020B0604020202020204" pitchFamily="34" charset="0"/>
              </a:rPr>
              <a:t>질병 활성도에 따라 치료 조정</a:t>
            </a:r>
            <a:r>
              <a:rPr lang="en-US" sz="1000" b="1" dirty="0">
                <a:solidFill>
                  <a:schemeClr val="bg1"/>
                </a:solidFill>
                <a:latin typeface="Arial" panose="020B0604020202020204" pitchFamily="34" charset="0"/>
                <a:cs typeface="Arial" panose="020B0604020202020204" pitchFamily="34" charset="0"/>
              </a:rPr>
              <a:t>*</a:t>
            </a:r>
          </a:p>
        </p:txBody>
      </p:sp>
      <p:sp>
        <p:nvSpPr>
          <p:cNvPr id="24" name="Rectangle: Rounded Corners 23">
            <a:extLst>
              <a:ext uri="{FF2B5EF4-FFF2-40B4-BE49-F238E27FC236}">
                <a16:creationId xmlns:a16="http://schemas.microsoft.com/office/drawing/2014/main" id="{F84DCDF2-A685-4F42-8107-CCA082A448E5}"/>
              </a:ext>
            </a:extLst>
          </p:cNvPr>
          <p:cNvSpPr/>
          <p:nvPr/>
        </p:nvSpPr>
        <p:spPr>
          <a:xfrm>
            <a:off x="4835059" y="1218873"/>
            <a:ext cx="1385667" cy="599928"/>
          </a:xfrm>
          <a:prstGeom prst="roundRect">
            <a:avLst>
              <a:gd name="adj" fmla="val 7287"/>
            </a:avLst>
          </a:prstGeom>
          <a:solidFill>
            <a:srgbClr val="00B050"/>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bg1"/>
                </a:solidFill>
                <a:latin typeface="Arial" panose="020B0604020202020204" pitchFamily="34" charset="0"/>
                <a:cs typeface="Arial" panose="020B0604020202020204" pitchFamily="34" charset="0"/>
              </a:rPr>
              <a:t>상태 </a:t>
            </a:r>
            <a:r>
              <a:rPr lang="ko-KR" altLang="en-US" sz="1000" b="1" dirty="0" err="1">
                <a:solidFill>
                  <a:schemeClr val="bg1"/>
                </a:solidFill>
                <a:latin typeface="Arial" panose="020B0604020202020204" pitchFamily="34" charset="0"/>
                <a:cs typeface="Arial" panose="020B0604020202020204" pitchFamily="34" charset="0"/>
              </a:rPr>
              <a:t>변화시</a:t>
            </a:r>
            <a:r>
              <a:rPr lang="ko-KR" altLang="en-US" sz="1000" b="1" dirty="0">
                <a:solidFill>
                  <a:schemeClr val="bg1"/>
                </a:solidFill>
                <a:latin typeface="Arial" panose="020B0604020202020204" pitchFamily="34" charset="0"/>
                <a:cs typeface="Arial" panose="020B0604020202020204" pitchFamily="34" charset="0"/>
              </a:rPr>
              <a:t> 치료 조정</a:t>
            </a:r>
            <a:r>
              <a:rPr lang="en-US" sz="1000" b="1" dirty="0">
                <a:solidFill>
                  <a:schemeClr val="bg1"/>
                </a:solidFill>
                <a:latin typeface="Arial" panose="020B0604020202020204" pitchFamily="34" charset="0"/>
                <a:cs typeface="Arial" panose="020B0604020202020204" pitchFamily="34" charset="0"/>
              </a:rPr>
              <a:t>*</a:t>
            </a:r>
          </a:p>
        </p:txBody>
      </p:sp>
      <p:sp>
        <p:nvSpPr>
          <p:cNvPr id="26" name="Rectangle: Rounded Corners 25">
            <a:extLst>
              <a:ext uri="{FF2B5EF4-FFF2-40B4-BE49-F238E27FC236}">
                <a16:creationId xmlns:a16="http://schemas.microsoft.com/office/drawing/2014/main" id="{C4683998-130B-4ABD-A78B-83858376B383}"/>
              </a:ext>
            </a:extLst>
          </p:cNvPr>
          <p:cNvSpPr/>
          <p:nvPr/>
        </p:nvSpPr>
        <p:spPr>
          <a:xfrm>
            <a:off x="4835058" y="3375401"/>
            <a:ext cx="1385667" cy="599928"/>
          </a:xfrm>
          <a:prstGeom prst="roundRect">
            <a:avLst>
              <a:gd name="adj" fmla="val 7287"/>
            </a:avLst>
          </a:prstGeom>
          <a:solidFill>
            <a:srgbClr val="0070C0"/>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bg1"/>
                </a:solidFill>
                <a:latin typeface="Arial" panose="020B0604020202020204" pitchFamily="34" charset="0"/>
                <a:cs typeface="Arial" panose="020B0604020202020204" pitchFamily="34" charset="0"/>
              </a:rPr>
              <a:t>상태 </a:t>
            </a:r>
            <a:r>
              <a:rPr lang="ko-KR" altLang="en-US" sz="1000" b="1" dirty="0" err="1">
                <a:solidFill>
                  <a:schemeClr val="bg1"/>
                </a:solidFill>
                <a:latin typeface="Arial" panose="020B0604020202020204" pitchFamily="34" charset="0"/>
                <a:cs typeface="Arial" panose="020B0604020202020204" pitchFamily="34" charset="0"/>
              </a:rPr>
              <a:t>변화시</a:t>
            </a:r>
            <a:r>
              <a:rPr lang="ko-KR" altLang="en-US" sz="1000" b="1" dirty="0">
                <a:solidFill>
                  <a:schemeClr val="bg1"/>
                </a:solidFill>
                <a:latin typeface="Arial" panose="020B0604020202020204" pitchFamily="34" charset="0"/>
                <a:cs typeface="Arial" panose="020B0604020202020204" pitchFamily="34" charset="0"/>
              </a:rPr>
              <a:t> 치료 조정</a:t>
            </a:r>
            <a:r>
              <a:rPr lang="en-US" sz="1000" b="1" dirty="0">
                <a:solidFill>
                  <a:schemeClr val="bg1"/>
                </a:solidFill>
                <a:latin typeface="Arial" panose="020B0604020202020204" pitchFamily="34" charset="0"/>
                <a:cs typeface="Arial" panose="020B0604020202020204" pitchFamily="34" charset="0"/>
              </a:rPr>
              <a:t>*</a:t>
            </a:r>
          </a:p>
        </p:txBody>
      </p:sp>
      <p:sp>
        <p:nvSpPr>
          <p:cNvPr id="27" name="Speech Bubble: Rectangle with Corners Rounded 26">
            <a:extLst>
              <a:ext uri="{FF2B5EF4-FFF2-40B4-BE49-F238E27FC236}">
                <a16:creationId xmlns:a16="http://schemas.microsoft.com/office/drawing/2014/main" id="{F544CC64-EDAA-42E2-8C34-25778491665F}"/>
              </a:ext>
            </a:extLst>
          </p:cNvPr>
          <p:cNvSpPr/>
          <p:nvPr/>
        </p:nvSpPr>
        <p:spPr>
          <a:xfrm>
            <a:off x="925061" y="3432784"/>
            <a:ext cx="970488" cy="511023"/>
          </a:xfrm>
          <a:prstGeom prst="wedgeRoundRectCallout">
            <a:avLst>
              <a:gd name="adj1" fmla="val 39273"/>
              <a:gd name="adj2" fmla="val -87531"/>
              <a:gd name="adj3" fmla="val 16667"/>
            </a:avLst>
          </a:prstGeom>
          <a:solidFill>
            <a:schemeClr val="bg1"/>
          </a:solidFill>
          <a:ln w="190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대체 목표</a:t>
            </a:r>
            <a:endParaRPr lang="en-US" sz="1000" b="1" dirty="0">
              <a:solidFill>
                <a:schemeClr val="tx1"/>
              </a:solidFill>
              <a:latin typeface="Arial" panose="020B0604020202020204" pitchFamily="34" charset="0"/>
              <a:cs typeface="Arial" panose="020B0604020202020204" pitchFamily="34" charset="0"/>
            </a:endParaRPr>
          </a:p>
        </p:txBody>
      </p:sp>
      <p:sp>
        <p:nvSpPr>
          <p:cNvPr id="29" name="Speech Bubble: Rectangle with Corners Rounded 28">
            <a:extLst>
              <a:ext uri="{FF2B5EF4-FFF2-40B4-BE49-F238E27FC236}">
                <a16:creationId xmlns:a16="http://schemas.microsoft.com/office/drawing/2014/main" id="{E534AFB7-E0D3-4A2E-A840-B56EF8B0AAFD}"/>
              </a:ext>
            </a:extLst>
          </p:cNvPr>
          <p:cNvSpPr/>
          <p:nvPr/>
        </p:nvSpPr>
        <p:spPr>
          <a:xfrm>
            <a:off x="1410305" y="1216096"/>
            <a:ext cx="690493" cy="401678"/>
          </a:xfrm>
          <a:prstGeom prst="wedgeRoundRectCallout">
            <a:avLst>
              <a:gd name="adj1" fmla="val 42249"/>
              <a:gd name="adj2" fmla="val 130059"/>
              <a:gd name="adj3" fmla="val 16667"/>
            </a:avLst>
          </a:prstGeom>
          <a:solidFill>
            <a:schemeClr val="bg1"/>
          </a:solidFill>
          <a:ln w="190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a:solidFill>
                  <a:schemeClr val="tx1"/>
                </a:solidFill>
                <a:latin typeface="Arial" panose="020B0604020202020204" pitchFamily="34" charset="0"/>
                <a:cs typeface="Arial" panose="020B0604020202020204" pitchFamily="34" charset="0"/>
              </a:rPr>
              <a:t>주요 목표</a:t>
            </a:r>
            <a:endParaRPr lang="en-US" sz="1000" b="1" dirty="0">
              <a:solidFill>
                <a:schemeClr val="tx1"/>
              </a:solidFill>
              <a:latin typeface="Arial" panose="020B0604020202020204" pitchFamily="34" charset="0"/>
              <a:cs typeface="Arial" panose="020B0604020202020204" pitchFamily="34" charset="0"/>
            </a:endParaRPr>
          </a:p>
        </p:txBody>
      </p:sp>
      <p:cxnSp>
        <p:nvCxnSpPr>
          <p:cNvPr id="34" name="Straight Arrow Connector 33">
            <a:extLst>
              <a:ext uri="{FF2B5EF4-FFF2-40B4-BE49-F238E27FC236}">
                <a16:creationId xmlns:a16="http://schemas.microsoft.com/office/drawing/2014/main" id="{50EC534C-19E1-4FDE-9A61-58876679514A}"/>
              </a:ext>
            </a:extLst>
          </p:cNvPr>
          <p:cNvCxnSpPr>
            <a:cxnSpLocks/>
            <a:stCxn id="3" idx="6"/>
            <a:endCxn id="12" idx="2"/>
          </p:cNvCxnSpPr>
          <p:nvPr/>
        </p:nvCxnSpPr>
        <p:spPr>
          <a:xfrm flipV="1">
            <a:off x="1856987" y="1969942"/>
            <a:ext cx="1744553" cy="1"/>
          </a:xfrm>
          <a:prstGeom prst="straightConnector1">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57DA481-A3A8-4897-8D0D-3EC415AF7BE4}"/>
              </a:ext>
            </a:extLst>
          </p:cNvPr>
          <p:cNvCxnSpPr>
            <a:cxnSpLocks/>
            <a:stCxn id="12" idx="6"/>
            <a:endCxn id="14" idx="2"/>
          </p:cNvCxnSpPr>
          <p:nvPr/>
        </p:nvCxnSpPr>
        <p:spPr>
          <a:xfrm flipV="1">
            <a:off x="4790052" y="1969608"/>
            <a:ext cx="1477317" cy="334"/>
          </a:xfrm>
          <a:prstGeom prst="straightConnector1">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EC24D5A-2051-48FA-815B-7280EE4DCAB5}"/>
              </a:ext>
            </a:extLst>
          </p:cNvPr>
          <p:cNvCxnSpPr>
            <a:cxnSpLocks/>
            <a:stCxn id="6" idx="6"/>
            <a:endCxn id="10" idx="2"/>
          </p:cNvCxnSpPr>
          <p:nvPr/>
        </p:nvCxnSpPr>
        <p:spPr>
          <a:xfrm>
            <a:off x="4788418" y="3224097"/>
            <a:ext cx="1478951" cy="333"/>
          </a:xfrm>
          <a:prstGeom prst="straightConnector1">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BBD4777D-1F81-4996-AEE6-AEDA68151B84}"/>
              </a:ext>
            </a:extLst>
          </p:cNvPr>
          <p:cNvCxnSpPr>
            <a:cxnSpLocks/>
            <a:stCxn id="3" idx="4"/>
            <a:endCxn id="6" idx="2"/>
          </p:cNvCxnSpPr>
          <p:nvPr/>
        </p:nvCxnSpPr>
        <p:spPr>
          <a:xfrm rot="16200000" flipH="1">
            <a:off x="1969132" y="1598930"/>
            <a:ext cx="919021" cy="2331311"/>
          </a:xfrm>
          <a:prstGeom prst="bentConnector2">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9CB4E9B-FFB2-45AB-B394-7AF63F829E4F}"/>
              </a:ext>
            </a:extLst>
          </p:cNvPr>
          <p:cNvCxnSpPr>
            <a:cxnSpLocks/>
            <a:stCxn id="14" idx="6"/>
          </p:cNvCxnSpPr>
          <p:nvPr/>
        </p:nvCxnSpPr>
        <p:spPr>
          <a:xfrm>
            <a:off x="7455369" y="1969608"/>
            <a:ext cx="1028206" cy="335"/>
          </a:xfrm>
          <a:prstGeom prst="straightConnector1">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D8B058F-B04B-4F72-888A-609F41394270}"/>
              </a:ext>
            </a:extLst>
          </p:cNvPr>
          <p:cNvCxnSpPr>
            <a:cxnSpLocks/>
            <a:stCxn id="10" idx="6"/>
          </p:cNvCxnSpPr>
          <p:nvPr/>
        </p:nvCxnSpPr>
        <p:spPr>
          <a:xfrm>
            <a:off x="7455369" y="3224430"/>
            <a:ext cx="1028206" cy="0"/>
          </a:xfrm>
          <a:prstGeom prst="straightConnector1">
            <a:avLst/>
          </a:prstGeom>
          <a:ln w="57150">
            <a:solidFill>
              <a:srgbClr val="000000">
                <a:alpha val="50196"/>
              </a:srgb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FC5E5F8-9A3D-461D-8858-267235D18365}"/>
              </a:ext>
            </a:extLst>
          </p:cNvPr>
          <p:cNvSpPr txBox="1"/>
          <p:nvPr/>
        </p:nvSpPr>
        <p:spPr>
          <a:xfrm>
            <a:off x="521808" y="4383499"/>
            <a:ext cx="405019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Smolen JS, et al.</a:t>
            </a:r>
            <a:r>
              <a:rPr lang="en-US" sz="700" baseline="30000" dirty="0">
                <a:latin typeface="Arial" panose="020B0604020202020204" pitchFamily="34" charset="0"/>
                <a:cs typeface="Arial" panose="020B0604020202020204" pitchFamily="34" charset="0"/>
              </a:rPr>
              <a:t>1</a:t>
            </a:r>
          </a:p>
        </p:txBody>
      </p:sp>
      <p:sp>
        <p:nvSpPr>
          <p:cNvPr id="7" name="Rectangle: Rounded Corners 6">
            <a:extLst>
              <a:ext uri="{FF2B5EF4-FFF2-40B4-BE49-F238E27FC236}">
                <a16:creationId xmlns:a16="http://schemas.microsoft.com/office/drawing/2014/main" id="{B44652BC-A67D-4EB3-9F41-429335F823F1}"/>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8" name="Diamond 14">
            <a:extLst>
              <a:ext uri="{FF2B5EF4-FFF2-40B4-BE49-F238E27FC236}">
                <a16:creationId xmlns:a16="http://schemas.microsoft.com/office/drawing/2014/main" id="{BB6954FE-065B-A770-1E53-3C581633AA13}"/>
              </a:ext>
            </a:extLst>
          </p:cNvPr>
          <p:cNvSpPr/>
          <p:nvPr/>
        </p:nvSpPr>
        <p:spPr>
          <a:xfrm>
            <a:off x="4320975" y="2004014"/>
            <a:ext cx="2324581" cy="1182320"/>
          </a:xfrm>
          <a:prstGeom prst="diamond">
            <a:avLst/>
          </a:prstGeom>
          <a:solidFill>
            <a:schemeClr val="accent6">
              <a:lumMod val="40000"/>
              <a:lumOff val="60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ko-KR" altLang="en-US" sz="900" b="1" dirty="0">
                <a:solidFill>
                  <a:schemeClr val="tx1"/>
                </a:solidFill>
                <a:latin typeface="Arial" panose="020B0604020202020204" pitchFamily="34" charset="0"/>
                <a:cs typeface="Arial" panose="020B0604020202020204" pitchFamily="34" charset="0"/>
              </a:rPr>
              <a:t>임상적 척도와 </a:t>
            </a:r>
            <a:r>
              <a:rPr lang="en-US" altLang="ko-KR" sz="900" b="1" dirty="0">
                <a:solidFill>
                  <a:schemeClr val="tx1"/>
                </a:solidFill>
                <a:latin typeface="Arial" panose="020B0604020202020204" pitchFamily="34" charset="0"/>
                <a:cs typeface="Arial" panose="020B0604020202020204" pitchFamily="34" charset="0"/>
              </a:rPr>
              <a:t>CRP </a:t>
            </a:r>
            <a:r>
              <a:rPr lang="ko-KR" altLang="en-US" sz="900" b="1" dirty="0">
                <a:solidFill>
                  <a:schemeClr val="tx1"/>
                </a:solidFill>
                <a:latin typeface="Arial" panose="020B0604020202020204" pitchFamily="34" charset="0"/>
                <a:cs typeface="Arial" panose="020B0604020202020204" pitchFamily="34" charset="0"/>
              </a:rPr>
              <a:t>사용 </a:t>
            </a:r>
            <a:r>
              <a:rPr lang="en-US" sz="900" b="1" dirty="0">
                <a:solidFill>
                  <a:schemeClr val="tx1"/>
                </a:solidFill>
                <a:latin typeface="Arial" panose="020B0604020202020204" pitchFamily="34" charset="0"/>
                <a:cs typeface="Arial" panose="020B0604020202020204" pitchFamily="34" charset="0"/>
              </a:rPr>
              <a:t>(</a:t>
            </a:r>
            <a:r>
              <a:rPr lang="ko-KR" altLang="en-US" sz="900" b="1" dirty="0">
                <a:solidFill>
                  <a:schemeClr val="tx1"/>
                </a:solidFill>
                <a:latin typeface="Arial" panose="020B0604020202020204" pitchFamily="34" charset="0"/>
                <a:cs typeface="Arial" panose="020B0604020202020204" pitchFamily="34" charset="0"/>
              </a:rPr>
              <a:t>축성 </a:t>
            </a:r>
            <a:r>
              <a:rPr lang="ko-KR" altLang="en-US" sz="900" b="1" dirty="0" err="1">
                <a:solidFill>
                  <a:schemeClr val="tx1"/>
                </a:solidFill>
                <a:latin typeface="Arial" panose="020B0604020202020204" pitchFamily="34" charset="0"/>
                <a:cs typeface="Arial" panose="020B0604020202020204" pitchFamily="34" charset="0"/>
              </a:rPr>
              <a:t>척추관절염은</a:t>
            </a:r>
            <a:r>
              <a:rPr lang="ko-KR" altLang="en-US" sz="900" b="1" dirty="0">
                <a:solidFill>
                  <a:schemeClr val="tx1"/>
                </a:solidFill>
                <a:latin typeface="Arial" panose="020B0604020202020204" pitchFamily="34" charset="0"/>
                <a:cs typeface="Arial" panose="020B0604020202020204" pitchFamily="34" charset="0"/>
              </a:rPr>
              <a:t> </a:t>
            </a:r>
            <a:r>
              <a:rPr lang="en-US" sz="900" b="1" dirty="0">
                <a:solidFill>
                  <a:schemeClr val="tx1"/>
                </a:solidFill>
                <a:latin typeface="Arial" panose="020B0604020202020204" pitchFamily="34" charset="0"/>
                <a:cs typeface="Arial" panose="020B0604020202020204" pitchFamily="34" charset="0"/>
              </a:rPr>
              <a:t>ASDAS; </a:t>
            </a:r>
            <a:r>
              <a:rPr lang="ko-KR" altLang="en-US" sz="900" b="1" dirty="0" err="1">
                <a:solidFill>
                  <a:schemeClr val="tx1"/>
                </a:solidFill>
                <a:latin typeface="Arial" panose="020B0604020202020204" pitchFamily="34" charset="0"/>
                <a:cs typeface="Arial" panose="020B0604020202020204" pitchFamily="34" charset="0"/>
              </a:rPr>
              <a:t>건선관절염은</a:t>
            </a:r>
            <a:r>
              <a:rPr lang="ko-KR" altLang="en-US" sz="900" b="1" dirty="0">
                <a:solidFill>
                  <a:schemeClr val="tx1"/>
                </a:solidFill>
                <a:latin typeface="Arial" panose="020B0604020202020204" pitchFamily="34" charset="0"/>
                <a:cs typeface="Arial" panose="020B0604020202020204" pitchFamily="34" charset="0"/>
              </a:rPr>
              <a:t> </a:t>
            </a:r>
            <a:r>
              <a:rPr lang="en-US" sz="900" b="1" dirty="0">
                <a:solidFill>
                  <a:schemeClr val="tx1"/>
                </a:solidFill>
                <a:latin typeface="Arial" panose="020B0604020202020204" pitchFamily="34" charset="0"/>
                <a:cs typeface="Arial" panose="020B0604020202020204" pitchFamily="34" charset="0"/>
              </a:rPr>
              <a:t>DAPSA </a:t>
            </a:r>
            <a:r>
              <a:rPr lang="ko-KR" altLang="en-US" sz="900" b="1" dirty="0">
                <a:solidFill>
                  <a:schemeClr val="tx1"/>
                </a:solidFill>
                <a:latin typeface="Arial" panose="020B0604020202020204" pitchFamily="34" charset="0"/>
                <a:cs typeface="Arial" panose="020B0604020202020204" pitchFamily="34" charset="0"/>
              </a:rPr>
              <a:t>혹은 </a:t>
            </a:r>
            <a:r>
              <a:rPr lang="en-US" altLang="ko-KR" sz="900" b="1" dirty="0">
                <a:solidFill>
                  <a:schemeClr val="tx1"/>
                </a:solidFill>
                <a:latin typeface="Arial" panose="020B0604020202020204" pitchFamily="34" charset="0"/>
                <a:cs typeface="Arial" panose="020B0604020202020204" pitchFamily="34" charset="0"/>
              </a:rPr>
              <a:t>MDA</a:t>
            </a:r>
            <a:r>
              <a:rPr lang="en-US" sz="900" b="1" dirty="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46444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22CF2-144F-4772-B80E-D7DBE66A3F82}"/>
              </a:ext>
            </a:extLst>
          </p:cNvPr>
          <p:cNvSpPr>
            <a:spLocks noGrp="1"/>
          </p:cNvSpPr>
          <p:nvPr>
            <p:ph type="title"/>
          </p:nvPr>
        </p:nvSpPr>
        <p:spPr/>
        <p:txBody>
          <a:bodyPr/>
          <a:lstStyle/>
          <a:p>
            <a:r>
              <a:rPr lang="ko-KR" altLang="en-US" dirty="0"/>
              <a:t>건선 관절염에서 흔한 동반질환들</a:t>
            </a:r>
            <a:endParaRPr lang="en-US" dirty="0"/>
          </a:p>
        </p:txBody>
      </p:sp>
      <p:sp>
        <p:nvSpPr>
          <p:cNvPr id="4" name="Text Placeholder 3">
            <a:extLst>
              <a:ext uri="{FF2B5EF4-FFF2-40B4-BE49-F238E27FC236}">
                <a16:creationId xmlns:a16="http://schemas.microsoft.com/office/drawing/2014/main" id="{55F4BA54-9759-4F50-847B-D35F8B1385B3}"/>
              </a:ext>
            </a:extLst>
          </p:cNvPr>
          <p:cNvSpPr>
            <a:spLocks noGrp="1"/>
          </p:cNvSpPr>
          <p:nvPr>
            <p:ph type="body" sz="quarter" idx="10"/>
          </p:nvPr>
        </p:nvSpPr>
        <p:spPr>
          <a:xfrm>
            <a:off x="521808" y="4734989"/>
            <a:ext cx="3997623" cy="408510"/>
          </a:xfrm>
        </p:spPr>
        <p:txBody>
          <a:bodyPr>
            <a:normAutofit/>
          </a:bodyPr>
          <a:lstStyle/>
          <a:p>
            <a:r>
              <a:rPr lang="en-US" sz="600" dirty="0"/>
              <a:t>CVD, cardiovascular disease; HDL-C, high-density lipoprotein cholesterol; IBD, inflammatory bowel disease; NAFLD, non-alcoholic fatty liver disease; PsA, psoriatic arthritis; T2D, type 2 diabetes</a:t>
            </a:r>
          </a:p>
          <a:p>
            <a:endParaRPr lang="en-US" sz="600" dirty="0"/>
          </a:p>
          <a:p>
            <a:endParaRPr lang="en-US" sz="600" dirty="0"/>
          </a:p>
        </p:txBody>
      </p:sp>
      <p:sp>
        <p:nvSpPr>
          <p:cNvPr id="5" name="Text Placeholder 4">
            <a:extLst>
              <a:ext uri="{FF2B5EF4-FFF2-40B4-BE49-F238E27FC236}">
                <a16:creationId xmlns:a16="http://schemas.microsoft.com/office/drawing/2014/main" id="{CE8D679C-0E29-42DC-BF6B-E16241BED991}"/>
              </a:ext>
            </a:extLst>
          </p:cNvPr>
          <p:cNvSpPr>
            <a:spLocks noGrp="1"/>
          </p:cNvSpPr>
          <p:nvPr>
            <p:ph type="body" sz="quarter" idx="11"/>
          </p:nvPr>
        </p:nvSpPr>
        <p:spPr>
          <a:xfrm>
            <a:off x="4624571" y="4734990"/>
            <a:ext cx="3997621" cy="408510"/>
          </a:xfrm>
        </p:spPr>
        <p:txBody>
          <a:bodyPr>
            <a:normAutofit/>
          </a:bodyPr>
          <a:lstStyle/>
          <a:p>
            <a:pPr>
              <a:buClr>
                <a:schemeClr val="tx1"/>
              </a:buClr>
              <a:buAutoNum type="arabicPeriod"/>
            </a:pPr>
            <a:r>
              <a:rPr lang="da-DK" sz="600" dirty="0"/>
              <a:t>Ferguson LD, et al. Nat Rev Rheumatol 2019;15(8):461-474. 2. </a:t>
            </a:r>
            <a:r>
              <a:rPr lang="en-US" sz="600" dirty="0"/>
              <a:t>Merola JF, et al. RMD Open 2018;4(2):e000656. 3. </a:t>
            </a:r>
            <a:r>
              <a:rPr lang="sv-SE" sz="600" dirty="0"/>
              <a:t>Sinnathurai P, et al. Intern Med J 2018;48(11):1360-1368.</a:t>
            </a:r>
          </a:p>
          <a:p>
            <a:pPr>
              <a:buClr>
                <a:schemeClr val="tx1"/>
              </a:buClr>
            </a:pPr>
            <a:r>
              <a:rPr lang="en-US" sz="600" dirty="0"/>
              <a:t>4. Labitigan M, et al. Arthritis Care Res (Hoboken) 2014;66(4):600-607.</a:t>
            </a:r>
          </a:p>
          <a:p>
            <a:pPr>
              <a:buClr>
                <a:schemeClr val="tx1"/>
              </a:buClr>
            </a:pPr>
            <a:endParaRPr lang="en-US" sz="600" dirty="0"/>
          </a:p>
        </p:txBody>
      </p:sp>
      <p:grpSp>
        <p:nvGrpSpPr>
          <p:cNvPr id="11" name="Group 10">
            <a:extLst>
              <a:ext uri="{FF2B5EF4-FFF2-40B4-BE49-F238E27FC236}">
                <a16:creationId xmlns:a16="http://schemas.microsoft.com/office/drawing/2014/main" id="{CCA8EFBF-0CD9-4196-923E-ACFB14DF1CA6}"/>
              </a:ext>
            </a:extLst>
          </p:cNvPr>
          <p:cNvGrpSpPr/>
          <p:nvPr/>
        </p:nvGrpSpPr>
        <p:grpSpPr>
          <a:xfrm>
            <a:off x="377065" y="1177308"/>
            <a:ext cx="1934671" cy="3311195"/>
            <a:chOff x="3619665" y="1128070"/>
            <a:chExt cx="1934671" cy="3311195"/>
          </a:xfrm>
        </p:grpSpPr>
        <p:pic>
          <p:nvPicPr>
            <p:cNvPr id="7" name="Picture 6" descr="A picture containing shirt&#10;&#10;Description automatically generated">
              <a:extLst>
                <a:ext uri="{FF2B5EF4-FFF2-40B4-BE49-F238E27FC236}">
                  <a16:creationId xmlns:a16="http://schemas.microsoft.com/office/drawing/2014/main" id="{41418679-3003-422D-83FD-7988A97DF306}"/>
                </a:ext>
              </a:extLst>
            </p:cNvPr>
            <p:cNvPicPr>
              <a:picLocks noChangeAspect="1"/>
            </p:cNvPicPr>
            <p:nvPr/>
          </p:nvPicPr>
          <p:blipFill rotWithShape="1">
            <a:blip r:embed="rId3"/>
            <a:srcRect t="-1" b="1854"/>
            <a:stretch/>
          </p:blipFill>
          <p:spPr>
            <a:xfrm>
              <a:off x="3706598" y="1128070"/>
              <a:ext cx="1730804" cy="3311195"/>
            </a:xfrm>
            <a:prstGeom prst="rect">
              <a:avLst/>
            </a:prstGeom>
          </p:spPr>
        </p:pic>
        <p:sp>
          <p:nvSpPr>
            <p:cNvPr id="9" name="Rectangle 8">
              <a:extLst>
                <a:ext uri="{FF2B5EF4-FFF2-40B4-BE49-F238E27FC236}">
                  <a16:creationId xmlns:a16="http://schemas.microsoft.com/office/drawing/2014/main" id="{C020B92D-E767-45C8-8AED-602DB68B6CD2}"/>
                </a:ext>
              </a:extLst>
            </p:cNvPr>
            <p:cNvSpPr/>
            <p:nvPr/>
          </p:nvSpPr>
          <p:spPr>
            <a:xfrm rot="20291974">
              <a:off x="5179607" y="2881107"/>
              <a:ext cx="374729" cy="1843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B9B222F-EE03-4E11-88AD-12683B63021B}"/>
                </a:ext>
              </a:extLst>
            </p:cNvPr>
            <p:cNvSpPr/>
            <p:nvPr/>
          </p:nvSpPr>
          <p:spPr>
            <a:xfrm rot="1215861">
              <a:off x="3619665" y="2886705"/>
              <a:ext cx="374729" cy="1843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Oval 12">
            <a:extLst>
              <a:ext uri="{FF2B5EF4-FFF2-40B4-BE49-F238E27FC236}">
                <a16:creationId xmlns:a16="http://schemas.microsoft.com/office/drawing/2014/main" id="{F5901C4E-D3C0-4ABA-A265-28CE2060D34E}"/>
              </a:ext>
            </a:extLst>
          </p:cNvPr>
          <p:cNvSpPr/>
          <p:nvPr/>
        </p:nvSpPr>
        <p:spPr>
          <a:xfrm>
            <a:off x="1635098" y="3953312"/>
            <a:ext cx="108000" cy="108000"/>
          </a:xfrm>
          <a:prstGeom prst="ellipse">
            <a:avLst/>
          </a:prstGeom>
          <a:pattFill prst="lgConfetti">
            <a:fgClr>
              <a:srgbClr val="FF006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1C2AB27-43B9-4331-A913-2703F2CD30BF}"/>
              </a:ext>
            </a:extLst>
          </p:cNvPr>
          <p:cNvSpPr/>
          <p:nvPr/>
        </p:nvSpPr>
        <p:spPr>
          <a:xfrm>
            <a:off x="1733498" y="4007312"/>
            <a:ext cx="72000" cy="72000"/>
          </a:xfrm>
          <a:prstGeom prst="ellipse">
            <a:avLst/>
          </a:prstGeom>
          <a:pattFill prst="lgConfetti">
            <a:fgClr>
              <a:srgbClr val="FF006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8C339C41-524A-4303-AAEE-FFA92656E8DE}"/>
              </a:ext>
            </a:extLst>
          </p:cNvPr>
          <p:cNvSpPr/>
          <p:nvPr/>
        </p:nvSpPr>
        <p:spPr>
          <a:xfrm>
            <a:off x="1697498" y="4079312"/>
            <a:ext cx="72000" cy="72000"/>
          </a:xfrm>
          <a:prstGeom prst="ellipse">
            <a:avLst/>
          </a:prstGeom>
          <a:pattFill prst="lgConfetti">
            <a:fgClr>
              <a:srgbClr val="FF006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BBFCF38D-71C4-4934-87CE-E96CA34CA50E}"/>
              </a:ext>
            </a:extLst>
          </p:cNvPr>
          <p:cNvSpPr/>
          <p:nvPr/>
        </p:nvSpPr>
        <p:spPr>
          <a:xfrm>
            <a:off x="1784381" y="4097312"/>
            <a:ext cx="36000" cy="36000"/>
          </a:xfrm>
          <a:prstGeom prst="ellipse">
            <a:avLst/>
          </a:prstGeom>
          <a:pattFill prst="lgConfetti">
            <a:fgClr>
              <a:srgbClr val="FF006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8E3C9E7-6689-4992-A0F6-25B9BA576301}"/>
              </a:ext>
            </a:extLst>
          </p:cNvPr>
          <p:cNvSpPr/>
          <p:nvPr/>
        </p:nvSpPr>
        <p:spPr>
          <a:xfrm>
            <a:off x="1774155" y="4146267"/>
            <a:ext cx="36000" cy="36000"/>
          </a:xfrm>
          <a:prstGeom prst="ellipse">
            <a:avLst/>
          </a:prstGeom>
          <a:pattFill prst="lgConfetti">
            <a:fgClr>
              <a:srgbClr val="FF006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C5C91807-3D47-41F7-B184-0498FE654FE0}"/>
              </a:ext>
            </a:extLst>
          </p:cNvPr>
          <p:cNvSpPr txBox="1"/>
          <p:nvPr/>
        </p:nvSpPr>
        <p:spPr>
          <a:xfrm>
            <a:off x="3249631" y="3889702"/>
            <a:ext cx="813741" cy="261610"/>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건선</a:t>
            </a:r>
            <a:r>
              <a:rPr lang="en-US" sz="1100" baseline="30000" dirty="0">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B5C612AE-DED0-424D-9861-51DB15758CD7}"/>
              </a:ext>
            </a:extLst>
          </p:cNvPr>
          <p:cNvCxnSpPr>
            <a:cxnSpLocks/>
            <a:stCxn id="14" idx="7"/>
            <a:endCxn id="23" idx="1"/>
          </p:cNvCxnSpPr>
          <p:nvPr/>
        </p:nvCxnSpPr>
        <p:spPr>
          <a:xfrm>
            <a:off x="1794954" y="4017856"/>
            <a:ext cx="1454677" cy="2651"/>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939533B-9EA2-4F74-9872-BD737D6FA394}"/>
              </a:ext>
            </a:extLst>
          </p:cNvPr>
          <p:cNvSpPr txBox="1"/>
          <p:nvPr/>
        </p:nvSpPr>
        <p:spPr>
          <a:xfrm>
            <a:off x="2817628" y="3470826"/>
            <a:ext cx="1245744" cy="261610"/>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염증성 </a:t>
            </a:r>
            <a:r>
              <a:rPr lang="ko-KR" altLang="en-US" sz="1100" dirty="0" err="1">
                <a:latin typeface="Arial" panose="020B0604020202020204" pitchFamily="34" charset="0"/>
                <a:cs typeface="Arial" panose="020B0604020202020204" pitchFamily="34" charset="0"/>
              </a:rPr>
              <a:t>장질환</a:t>
            </a:r>
            <a:r>
              <a:rPr lang="en-US" sz="1100" baseline="30000" dirty="0">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p:txBody>
      </p:sp>
      <p:cxnSp>
        <p:nvCxnSpPr>
          <p:cNvPr id="43" name="Straight Connector 42">
            <a:extLst>
              <a:ext uri="{FF2B5EF4-FFF2-40B4-BE49-F238E27FC236}">
                <a16:creationId xmlns:a16="http://schemas.microsoft.com/office/drawing/2014/main" id="{9106875B-1E77-408F-AFD0-0F170B871C98}"/>
              </a:ext>
            </a:extLst>
          </p:cNvPr>
          <p:cNvCxnSpPr>
            <a:cxnSpLocks/>
            <a:stCxn id="106" idx="6"/>
            <a:endCxn id="42" idx="1"/>
          </p:cNvCxnSpPr>
          <p:nvPr/>
        </p:nvCxnSpPr>
        <p:spPr>
          <a:xfrm>
            <a:off x="1509400" y="3597869"/>
            <a:ext cx="1308228" cy="3762"/>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DA1EA89-3369-409A-B222-7759F46EA1E8}"/>
              </a:ext>
            </a:extLst>
          </p:cNvPr>
          <p:cNvSpPr txBox="1"/>
          <p:nvPr/>
        </p:nvSpPr>
        <p:spPr>
          <a:xfrm>
            <a:off x="3040911" y="2612799"/>
            <a:ext cx="1022459" cy="261610"/>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심혈관질환</a:t>
            </a:r>
            <a:r>
              <a:rPr lang="en-US" sz="1100" baseline="30000" dirty="0">
                <a:latin typeface="Arial" panose="020B0604020202020204" pitchFamily="34" charset="0"/>
                <a:cs typeface="Arial" panose="020B0604020202020204" pitchFamily="34" charset="0"/>
              </a:rPr>
              <a:t>1</a:t>
            </a:r>
            <a:endParaRPr lang="en-US" sz="1100" dirty="0">
              <a:latin typeface="Arial" panose="020B0604020202020204" pitchFamily="34" charset="0"/>
              <a:cs typeface="Arial" panose="020B0604020202020204" pitchFamily="34" charset="0"/>
            </a:endParaRPr>
          </a:p>
        </p:txBody>
      </p:sp>
      <p:cxnSp>
        <p:nvCxnSpPr>
          <p:cNvPr id="50" name="Straight Connector 49">
            <a:extLst>
              <a:ext uri="{FF2B5EF4-FFF2-40B4-BE49-F238E27FC236}">
                <a16:creationId xmlns:a16="http://schemas.microsoft.com/office/drawing/2014/main" id="{135F4AA4-25F8-4A42-A4AA-3AC4C8C19A7A}"/>
              </a:ext>
            </a:extLst>
          </p:cNvPr>
          <p:cNvCxnSpPr>
            <a:cxnSpLocks/>
            <a:stCxn id="24" idx="6"/>
            <a:endCxn id="49" idx="1"/>
          </p:cNvCxnSpPr>
          <p:nvPr/>
        </p:nvCxnSpPr>
        <p:spPr>
          <a:xfrm>
            <a:off x="1428921" y="2743604"/>
            <a:ext cx="1611990"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9922B80-46C8-4941-BFDF-BDC143D8DC60}"/>
              </a:ext>
            </a:extLst>
          </p:cNvPr>
          <p:cNvCxnSpPr>
            <a:cxnSpLocks/>
            <a:stCxn id="64" idx="1"/>
            <a:endCxn id="100" idx="6"/>
          </p:cNvCxnSpPr>
          <p:nvPr/>
        </p:nvCxnSpPr>
        <p:spPr>
          <a:xfrm flipH="1" flipV="1">
            <a:off x="1304959" y="2986282"/>
            <a:ext cx="1332426" cy="952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F3BA647-2555-4724-BE82-4EC489C5B890}"/>
              </a:ext>
            </a:extLst>
          </p:cNvPr>
          <p:cNvSpPr txBox="1"/>
          <p:nvPr/>
        </p:nvSpPr>
        <p:spPr>
          <a:xfrm>
            <a:off x="2637385" y="2865005"/>
            <a:ext cx="1425986" cy="261610"/>
          </a:xfrm>
          <a:prstGeom prst="rect">
            <a:avLst/>
          </a:prstGeom>
          <a:noFill/>
        </p:spPr>
        <p:txBody>
          <a:bodyPr wrap="square" rtlCol="0">
            <a:spAutoFit/>
          </a:bodyPr>
          <a:lstStyle/>
          <a:p>
            <a:pPr algn="ctr"/>
            <a:r>
              <a:rPr lang="ko-KR" altLang="en-US" sz="1100" dirty="0">
                <a:latin typeface="Arial" panose="020B0604020202020204" pitchFamily="34" charset="0"/>
                <a:cs typeface="Arial" panose="020B0604020202020204" pitchFamily="34" charset="0"/>
              </a:rPr>
              <a:t>비알코올성 지방간</a:t>
            </a:r>
            <a:r>
              <a:rPr lang="en-US" sz="1100" baseline="30000" dirty="0">
                <a:latin typeface="Arial" panose="020B0604020202020204" pitchFamily="34" charset="0"/>
                <a:cs typeface="Arial" panose="020B0604020202020204" pitchFamily="34" charset="0"/>
              </a:rPr>
              <a:t>1</a:t>
            </a:r>
            <a:endParaRPr lang="en-US" sz="1100" dirty="0">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12527333-D1EE-47A8-A483-742B7B7C0E36}"/>
              </a:ext>
            </a:extLst>
          </p:cNvPr>
          <p:cNvSpPr txBox="1"/>
          <p:nvPr/>
        </p:nvSpPr>
        <p:spPr>
          <a:xfrm>
            <a:off x="2332568" y="1209903"/>
            <a:ext cx="1730803" cy="261610"/>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불안 및 우울증</a:t>
            </a:r>
            <a:r>
              <a:rPr lang="en-US" sz="1100" baseline="30000" dirty="0">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p:txBody>
      </p:sp>
      <p:cxnSp>
        <p:nvCxnSpPr>
          <p:cNvPr id="66" name="Straight Connector 65">
            <a:extLst>
              <a:ext uri="{FF2B5EF4-FFF2-40B4-BE49-F238E27FC236}">
                <a16:creationId xmlns:a16="http://schemas.microsoft.com/office/drawing/2014/main" id="{3A68F728-E4A7-4A07-813F-2169884D612F}"/>
              </a:ext>
            </a:extLst>
          </p:cNvPr>
          <p:cNvCxnSpPr>
            <a:cxnSpLocks/>
            <a:endCxn id="65" idx="1"/>
          </p:cNvCxnSpPr>
          <p:nvPr/>
        </p:nvCxnSpPr>
        <p:spPr>
          <a:xfrm>
            <a:off x="1440012" y="1340708"/>
            <a:ext cx="892556"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0CBB27A7-B8E9-4136-94E8-AD49462C4140}"/>
              </a:ext>
            </a:extLst>
          </p:cNvPr>
          <p:cNvSpPr txBox="1"/>
          <p:nvPr/>
        </p:nvSpPr>
        <p:spPr>
          <a:xfrm>
            <a:off x="2561120" y="3095919"/>
            <a:ext cx="1509452" cy="430887"/>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비만</a:t>
            </a:r>
            <a:r>
              <a:rPr lang="en-US" sz="1100" baseline="30000" dirty="0">
                <a:latin typeface="Arial" panose="020B0604020202020204" pitchFamily="34" charset="0"/>
                <a:cs typeface="Arial" panose="020B0604020202020204" pitchFamily="34" charset="0"/>
              </a:rPr>
              <a:t>1</a:t>
            </a:r>
          </a:p>
          <a:p>
            <a:pPr algn="r"/>
            <a:r>
              <a:rPr lang="ko-KR" altLang="en-US" sz="1100" dirty="0">
                <a:latin typeface="Arial" panose="020B0604020202020204" pitchFamily="34" charset="0"/>
                <a:cs typeface="Arial" panose="020B0604020202020204" pitchFamily="34" charset="0"/>
              </a:rPr>
              <a:t>대사증후군</a:t>
            </a:r>
            <a:r>
              <a:rPr lang="en-US" sz="1100" baseline="30000" dirty="0">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p:txBody>
      </p:sp>
      <p:cxnSp>
        <p:nvCxnSpPr>
          <p:cNvPr id="71" name="Straight Connector 70">
            <a:extLst>
              <a:ext uri="{FF2B5EF4-FFF2-40B4-BE49-F238E27FC236}">
                <a16:creationId xmlns:a16="http://schemas.microsoft.com/office/drawing/2014/main" id="{6B266D86-466D-42A6-BF2D-63F1EE172879}"/>
              </a:ext>
            </a:extLst>
          </p:cNvPr>
          <p:cNvCxnSpPr>
            <a:cxnSpLocks/>
            <a:stCxn id="103" idx="6"/>
            <a:endCxn id="70" idx="1"/>
          </p:cNvCxnSpPr>
          <p:nvPr/>
        </p:nvCxnSpPr>
        <p:spPr>
          <a:xfrm flipV="1">
            <a:off x="1816449" y="3311363"/>
            <a:ext cx="744671" cy="98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pic>
        <p:nvPicPr>
          <p:cNvPr id="1038" name="Picture 14" descr="ᐈ Blood vessel cartoon stock illustrations, Royalty Free blood vessel  vectors | download on Depositphotos®">
            <a:extLst>
              <a:ext uri="{FF2B5EF4-FFF2-40B4-BE49-F238E27FC236}">
                <a16:creationId xmlns:a16="http://schemas.microsoft.com/office/drawing/2014/main" id="{EA843A2F-2624-494B-A530-D4AA375E0C9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6570" y="1867185"/>
            <a:ext cx="709663" cy="709663"/>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3C856A41-8049-404C-9A2F-3F86615B1937}"/>
              </a:ext>
            </a:extLst>
          </p:cNvPr>
          <p:cNvSpPr txBox="1"/>
          <p:nvPr/>
        </p:nvSpPr>
        <p:spPr>
          <a:xfrm>
            <a:off x="2957586" y="1914610"/>
            <a:ext cx="1105785" cy="600164"/>
          </a:xfrm>
          <a:prstGeom prst="rect">
            <a:avLst/>
          </a:prstGeom>
          <a:noFill/>
        </p:spPr>
        <p:txBody>
          <a:bodyPr wrap="square" rtlCol="0">
            <a:spAutoFit/>
          </a:bodyPr>
          <a:lstStyle/>
          <a:p>
            <a:pPr algn="r"/>
            <a:r>
              <a:rPr lang="ko-KR" altLang="en-US" sz="1100" dirty="0">
                <a:latin typeface="Arial" panose="020B0604020202020204" pitchFamily="34" charset="0"/>
                <a:cs typeface="Arial" panose="020B0604020202020204" pitchFamily="34" charset="0"/>
              </a:rPr>
              <a:t>제</a:t>
            </a:r>
            <a:r>
              <a:rPr lang="en-US" altLang="ko-KR" sz="1100" dirty="0">
                <a:latin typeface="Arial" panose="020B0604020202020204" pitchFamily="34" charset="0"/>
                <a:cs typeface="Arial" panose="020B0604020202020204" pitchFamily="34" charset="0"/>
              </a:rPr>
              <a:t>2</a:t>
            </a:r>
            <a:r>
              <a:rPr lang="ko-KR" altLang="en-US" sz="1100" dirty="0">
                <a:latin typeface="Arial" panose="020B0604020202020204" pitchFamily="34" charset="0"/>
                <a:cs typeface="Arial" panose="020B0604020202020204" pitchFamily="34" charset="0"/>
              </a:rPr>
              <a:t>형 당뇨</a:t>
            </a:r>
            <a:r>
              <a:rPr lang="en-US" sz="1100" baseline="30000" dirty="0">
                <a:latin typeface="Arial" panose="020B0604020202020204" pitchFamily="34" charset="0"/>
                <a:cs typeface="Arial" panose="020B0604020202020204" pitchFamily="34" charset="0"/>
              </a:rPr>
              <a:t>1</a:t>
            </a:r>
          </a:p>
          <a:p>
            <a:pPr algn="r"/>
            <a:r>
              <a:rPr lang="ko-KR" altLang="en-US" sz="1100" dirty="0">
                <a:latin typeface="Arial" panose="020B0604020202020204" pitchFamily="34" charset="0"/>
                <a:cs typeface="Arial" panose="020B0604020202020204" pitchFamily="34" charset="0"/>
              </a:rPr>
              <a:t>고혈압</a:t>
            </a:r>
            <a:r>
              <a:rPr lang="en-US" sz="1100" baseline="30000" dirty="0">
                <a:latin typeface="Arial" panose="020B0604020202020204" pitchFamily="34" charset="0"/>
                <a:cs typeface="Arial" panose="020B0604020202020204" pitchFamily="34" charset="0"/>
              </a:rPr>
              <a:t>1</a:t>
            </a:r>
            <a:endParaRPr lang="en-US" sz="1100" dirty="0">
              <a:latin typeface="Arial" panose="020B0604020202020204" pitchFamily="34" charset="0"/>
              <a:cs typeface="Arial" panose="020B0604020202020204" pitchFamily="34" charset="0"/>
            </a:endParaRPr>
          </a:p>
          <a:p>
            <a:pPr algn="r"/>
            <a:r>
              <a:rPr lang="ko-KR" altLang="en-US" sz="1100" dirty="0" err="1">
                <a:latin typeface="Arial" panose="020B0604020202020204" pitchFamily="34" charset="0"/>
                <a:cs typeface="Arial" panose="020B0604020202020204" pitchFamily="34" charset="0"/>
              </a:rPr>
              <a:t>이상지질혈증</a:t>
            </a:r>
            <a:r>
              <a:rPr lang="en-US" sz="1100" baseline="30000" dirty="0">
                <a:latin typeface="Arial" panose="020B0604020202020204" pitchFamily="34" charset="0"/>
                <a:cs typeface="Arial" panose="020B0604020202020204" pitchFamily="34" charset="0"/>
              </a:rPr>
              <a:t>1</a:t>
            </a:r>
            <a:endParaRPr lang="en-US" sz="1100" dirty="0">
              <a:latin typeface="Arial" panose="020B0604020202020204" pitchFamily="34" charset="0"/>
              <a:cs typeface="Arial" panose="020B0604020202020204" pitchFamily="34" charset="0"/>
            </a:endParaRPr>
          </a:p>
        </p:txBody>
      </p:sp>
      <p:cxnSp>
        <p:nvCxnSpPr>
          <p:cNvPr id="86" name="Straight Connector 85">
            <a:extLst>
              <a:ext uri="{FF2B5EF4-FFF2-40B4-BE49-F238E27FC236}">
                <a16:creationId xmlns:a16="http://schemas.microsoft.com/office/drawing/2014/main" id="{07A33ADA-CCCC-4721-A66A-474C28E9BBDD}"/>
              </a:ext>
            </a:extLst>
          </p:cNvPr>
          <p:cNvCxnSpPr>
            <a:cxnSpLocks/>
            <a:stCxn id="1038" idx="3"/>
            <a:endCxn id="85" idx="1"/>
          </p:cNvCxnSpPr>
          <p:nvPr/>
        </p:nvCxnSpPr>
        <p:spPr>
          <a:xfrm flipV="1">
            <a:off x="2376233" y="2214692"/>
            <a:ext cx="581353" cy="73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evice&#10;&#10;Description automatically generated">
            <a:extLst>
              <a:ext uri="{FF2B5EF4-FFF2-40B4-BE49-F238E27FC236}">
                <a16:creationId xmlns:a16="http://schemas.microsoft.com/office/drawing/2014/main" id="{DED8B788-1EA4-4BAD-B132-EED7B0C2285F}"/>
              </a:ext>
            </a:extLst>
          </p:cNvPr>
          <p:cNvPicPr>
            <a:picLocks noChangeAspect="1"/>
          </p:cNvPicPr>
          <p:nvPr/>
        </p:nvPicPr>
        <p:blipFill>
          <a:blip r:embed="rId5"/>
          <a:stretch>
            <a:fillRect/>
          </a:stretch>
        </p:blipFill>
        <p:spPr>
          <a:xfrm flipV="1">
            <a:off x="1697498" y="1498550"/>
            <a:ext cx="223924" cy="115811"/>
          </a:xfrm>
          <a:prstGeom prst="rect">
            <a:avLst/>
          </a:prstGeom>
        </p:spPr>
      </p:pic>
      <p:sp>
        <p:nvSpPr>
          <p:cNvPr id="8" name="TextBox 7">
            <a:extLst>
              <a:ext uri="{FF2B5EF4-FFF2-40B4-BE49-F238E27FC236}">
                <a16:creationId xmlns:a16="http://schemas.microsoft.com/office/drawing/2014/main" id="{9B6BD7BA-6733-4A15-95B0-39D4B51019EF}"/>
              </a:ext>
            </a:extLst>
          </p:cNvPr>
          <p:cNvSpPr txBox="1"/>
          <p:nvPr/>
        </p:nvSpPr>
        <p:spPr>
          <a:xfrm>
            <a:off x="3154922" y="1428825"/>
            <a:ext cx="908449" cy="261610"/>
          </a:xfrm>
          <a:prstGeom prst="rect">
            <a:avLst/>
          </a:prstGeom>
          <a:noFill/>
        </p:spPr>
        <p:txBody>
          <a:bodyPr wrap="square" rtlCol="0">
            <a:spAutoFit/>
          </a:bodyPr>
          <a:lstStyle/>
          <a:p>
            <a:pPr algn="r"/>
            <a:r>
              <a:rPr lang="ko-KR" altLang="en-US" sz="1100" dirty="0" err="1">
                <a:latin typeface="Arial" panose="020B0604020202020204" pitchFamily="34" charset="0"/>
                <a:cs typeface="Arial" panose="020B0604020202020204" pitchFamily="34" charset="0"/>
              </a:rPr>
              <a:t>포도막염</a:t>
            </a:r>
            <a:r>
              <a:rPr lang="en-US" sz="1100" baseline="30000" dirty="0">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a16="http://schemas.microsoft.com/office/drawing/2014/main" id="{E03A27CB-98DF-45FC-B33C-50E7739F2539}"/>
              </a:ext>
            </a:extLst>
          </p:cNvPr>
          <p:cNvCxnSpPr>
            <a:cxnSpLocks/>
            <a:stCxn id="8" idx="1"/>
            <a:endCxn id="6" idx="3"/>
          </p:cNvCxnSpPr>
          <p:nvPr/>
        </p:nvCxnSpPr>
        <p:spPr>
          <a:xfrm flipH="1" flipV="1">
            <a:off x="1921422" y="1556455"/>
            <a:ext cx="1233500" cy="317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D08B556-F3E3-44AD-B119-E21CB2F8F65D}"/>
              </a:ext>
            </a:extLst>
          </p:cNvPr>
          <p:cNvSpPr/>
          <p:nvPr/>
        </p:nvSpPr>
        <p:spPr>
          <a:xfrm rot="20198944">
            <a:off x="1202738" y="2627832"/>
            <a:ext cx="235841" cy="325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4" name="Chart 53">
            <a:extLst>
              <a:ext uri="{FF2B5EF4-FFF2-40B4-BE49-F238E27FC236}">
                <a16:creationId xmlns:a16="http://schemas.microsoft.com/office/drawing/2014/main" id="{60043D32-10A4-49A6-8C54-624728FD2FA5}"/>
              </a:ext>
            </a:extLst>
          </p:cNvPr>
          <p:cNvGraphicFramePr>
            <a:graphicFrameLocks/>
          </p:cNvGraphicFramePr>
          <p:nvPr>
            <p:extLst/>
          </p:nvPr>
        </p:nvGraphicFramePr>
        <p:xfrm>
          <a:off x="4216970" y="1095748"/>
          <a:ext cx="4380778" cy="3694189"/>
        </p:xfrm>
        <a:graphic>
          <a:graphicData uri="http://schemas.openxmlformats.org/drawingml/2006/chart">
            <c:chart xmlns:c="http://schemas.openxmlformats.org/drawingml/2006/chart" xmlns:r="http://schemas.openxmlformats.org/officeDocument/2006/relationships" r:id="rId6"/>
          </a:graphicData>
        </a:graphic>
      </p:graphicFrame>
      <p:sp>
        <p:nvSpPr>
          <p:cNvPr id="15" name="Right Bracket 14">
            <a:extLst>
              <a:ext uri="{FF2B5EF4-FFF2-40B4-BE49-F238E27FC236}">
                <a16:creationId xmlns:a16="http://schemas.microsoft.com/office/drawing/2014/main" id="{60A7C3D4-4F4A-4F50-AF7A-3C6E89FA5E92}"/>
              </a:ext>
            </a:extLst>
          </p:cNvPr>
          <p:cNvSpPr/>
          <p:nvPr/>
        </p:nvSpPr>
        <p:spPr>
          <a:xfrm>
            <a:off x="7143034" y="2084087"/>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TextBox 17">
            <a:extLst>
              <a:ext uri="{FF2B5EF4-FFF2-40B4-BE49-F238E27FC236}">
                <a16:creationId xmlns:a16="http://schemas.microsoft.com/office/drawing/2014/main" id="{91F74EE3-A538-4103-8F86-65B36995A135}"/>
              </a:ext>
            </a:extLst>
          </p:cNvPr>
          <p:cNvSpPr txBox="1"/>
          <p:nvPr/>
        </p:nvSpPr>
        <p:spPr>
          <a:xfrm>
            <a:off x="7188753" y="2084087"/>
            <a:ext cx="73440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p&lt;0.56</a:t>
            </a:r>
            <a:r>
              <a:rPr lang="en-US" sz="800" baseline="30000" dirty="0">
                <a:latin typeface="Arial" panose="020B0604020202020204" pitchFamily="34" charset="0"/>
                <a:cs typeface="Arial" panose="020B0604020202020204" pitchFamily="34" charset="0"/>
              </a:rPr>
              <a:t>4</a:t>
            </a:r>
            <a:endParaRPr lang="en-US" sz="800" dirty="0">
              <a:latin typeface="Arial" panose="020B0604020202020204" pitchFamily="34" charset="0"/>
              <a:cs typeface="Arial" panose="020B0604020202020204" pitchFamily="34" charset="0"/>
            </a:endParaRPr>
          </a:p>
        </p:txBody>
      </p:sp>
      <p:sp>
        <p:nvSpPr>
          <p:cNvPr id="20" name="Right Bracket 19">
            <a:extLst>
              <a:ext uri="{FF2B5EF4-FFF2-40B4-BE49-F238E27FC236}">
                <a16:creationId xmlns:a16="http://schemas.microsoft.com/office/drawing/2014/main" id="{148CC6C7-1109-45D6-A1B4-6552384F9E39}"/>
              </a:ext>
            </a:extLst>
          </p:cNvPr>
          <p:cNvSpPr/>
          <p:nvPr/>
        </p:nvSpPr>
        <p:spPr>
          <a:xfrm>
            <a:off x="7143034" y="1804648"/>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TextBox 20">
            <a:extLst>
              <a:ext uri="{FF2B5EF4-FFF2-40B4-BE49-F238E27FC236}">
                <a16:creationId xmlns:a16="http://schemas.microsoft.com/office/drawing/2014/main" id="{BC84C57D-0590-49EA-A41E-012D6314F9AA}"/>
              </a:ext>
            </a:extLst>
          </p:cNvPr>
          <p:cNvSpPr txBox="1"/>
          <p:nvPr/>
        </p:nvSpPr>
        <p:spPr>
          <a:xfrm>
            <a:off x="7188753" y="1804648"/>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p=0.02</a:t>
            </a:r>
            <a:r>
              <a:rPr lang="en-US" sz="800" b="1" baseline="30000" dirty="0">
                <a:latin typeface="Arial" panose="020B0604020202020204" pitchFamily="34" charset="0"/>
                <a:cs typeface="Arial" panose="020B0604020202020204" pitchFamily="34" charset="0"/>
              </a:rPr>
              <a:t>4</a:t>
            </a:r>
            <a:endParaRPr lang="en-US" sz="800" b="1" dirty="0">
              <a:latin typeface="Arial" panose="020B0604020202020204" pitchFamily="34" charset="0"/>
              <a:cs typeface="Arial" panose="020B0604020202020204" pitchFamily="34" charset="0"/>
            </a:endParaRPr>
          </a:p>
        </p:txBody>
      </p:sp>
      <p:sp>
        <p:nvSpPr>
          <p:cNvPr id="22" name="Right Bracket 21">
            <a:extLst>
              <a:ext uri="{FF2B5EF4-FFF2-40B4-BE49-F238E27FC236}">
                <a16:creationId xmlns:a16="http://schemas.microsoft.com/office/drawing/2014/main" id="{8C965A78-3E50-4FCA-B7A6-71D2EB47BE25}"/>
              </a:ext>
            </a:extLst>
          </p:cNvPr>
          <p:cNvSpPr/>
          <p:nvPr/>
        </p:nvSpPr>
        <p:spPr>
          <a:xfrm>
            <a:off x="7143034" y="2365523"/>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TextBox 24">
            <a:extLst>
              <a:ext uri="{FF2B5EF4-FFF2-40B4-BE49-F238E27FC236}">
                <a16:creationId xmlns:a16="http://schemas.microsoft.com/office/drawing/2014/main" id="{DBFFB100-626B-4B88-95EF-0E65F23D9825}"/>
              </a:ext>
            </a:extLst>
          </p:cNvPr>
          <p:cNvSpPr txBox="1"/>
          <p:nvPr/>
        </p:nvSpPr>
        <p:spPr>
          <a:xfrm>
            <a:off x="7188753" y="2365523"/>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p=0.003</a:t>
            </a:r>
            <a:r>
              <a:rPr lang="en-US" sz="800" baseline="30000" dirty="0">
                <a:latin typeface="Arial" panose="020B0604020202020204" pitchFamily="34" charset="0"/>
                <a:cs typeface="Arial" panose="020B0604020202020204" pitchFamily="34" charset="0"/>
              </a:rPr>
              <a:t>4</a:t>
            </a:r>
            <a:endParaRPr lang="en-US" sz="800" b="1" dirty="0">
              <a:latin typeface="Arial" panose="020B0604020202020204" pitchFamily="34" charset="0"/>
              <a:cs typeface="Arial" panose="020B0604020202020204" pitchFamily="34" charset="0"/>
            </a:endParaRPr>
          </a:p>
        </p:txBody>
      </p:sp>
      <p:sp>
        <p:nvSpPr>
          <p:cNvPr id="26" name="Right Bracket 25">
            <a:extLst>
              <a:ext uri="{FF2B5EF4-FFF2-40B4-BE49-F238E27FC236}">
                <a16:creationId xmlns:a16="http://schemas.microsoft.com/office/drawing/2014/main" id="{86FEB1CF-1CAF-4046-B0FE-804DA1C2DECF}"/>
              </a:ext>
            </a:extLst>
          </p:cNvPr>
          <p:cNvSpPr/>
          <p:nvPr/>
        </p:nvSpPr>
        <p:spPr>
          <a:xfrm>
            <a:off x="7143034" y="3811329"/>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TextBox 27">
            <a:extLst>
              <a:ext uri="{FF2B5EF4-FFF2-40B4-BE49-F238E27FC236}">
                <a16:creationId xmlns:a16="http://schemas.microsoft.com/office/drawing/2014/main" id="{D9BA05C7-CCB2-4465-B27D-E61075AF568D}"/>
              </a:ext>
            </a:extLst>
          </p:cNvPr>
          <p:cNvSpPr txBox="1"/>
          <p:nvPr/>
        </p:nvSpPr>
        <p:spPr>
          <a:xfrm>
            <a:off x="7188753" y="3811329"/>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p=0.02</a:t>
            </a:r>
            <a:r>
              <a:rPr lang="en-US" sz="800" b="1" baseline="30000" dirty="0">
                <a:latin typeface="Arial" panose="020B0604020202020204" pitchFamily="34" charset="0"/>
                <a:cs typeface="Arial" panose="020B0604020202020204" pitchFamily="34" charset="0"/>
              </a:rPr>
              <a:t>4</a:t>
            </a:r>
            <a:endParaRPr lang="en-US" sz="800" b="1" dirty="0">
              <a:latin typeface="Arial" panose="020B0604020202020204" pitchFamily="34" charset="0"/>
              <a:cs typeface="Arial" panose="020B0604020202020204" pitchFamily="34" charset="0"/>
            </a:endParaRPr>
          </a:p>
        </p:txBody>
      </p:sp>
      <p:sp>
        <p:nvSpPr>
          <p:cNvPr id="29" name="Right Bracket 28">
            <a:extLst>
              <a:ext uri="{FF2B5EF4-FFF2-40B4-BE49-F238E27FC236}">
                <a16:creationId xmlns:a16="http://schemas.microsoft.com/office/drawing/2014/main" id="{73444852-968D-43CE-B6C7-6D08984BFA55}"/>
              </a:ext>
            </a:extLst>
          </p:cNvPr>
          <p:cNvSpPr/>
          <p:nvPr/>
        </p:nvSpPr>
        <p:spPr>
          <a:xfrm>
            <a:off x="7143034" y="3512546"/>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TextBox 29">
            <a:extLst>
              <a:ext uri="{FF2B5EF4-FFF2-40B4-BE49-F238E27FC236}">
                <a16:creationId xmlns:a16="http://schemas.microsoft.com/office/drawing/2014/main" id="{431FF45F-9A8A-41FC-9BE7-E9572C39D98C}"/>
              </a:ext>
            </a:extLst>
          </p:cNvPr>
          <p:cNvSpPr txBox="1"/>
          <p:nvPr/>
        </p:nvSpPr>
        <p:spPr>
          <a:xfrm>
            <a:off x="7188753" y="3512546"/>
            <a:ext cx="73440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p=0.22</a:t>
            </a:r>
            <a:r>
              <a:rPr lang="en-US" sz="800" baseline="30000" dirty="0">
                <a:latin typeface="Arial" panose="020B0604020202020204" pitchFamily="34" charset="0"/>
                <a:cs typeface="Arial" panose="020B0604020202020204" pitchFamily="34" charset="0"/>
              </a:rPr>
              <a:t>4</a:t>
            </a:r>
            <a:endParaRPr lang="en-US" sz="800" dirty="0">
              <a:latin typeface="Arial" panose="020B0604020202020204" pitchFamily="34" charset="0"/>
              <a:cs typeface="Arial" panose="020B0604020202020204" pitchFamily="34" charset="0"/>
            </a:endParaRPr>
          </a:p>
        </p:txBody>
      </p:sp>
      <p:sp>
        <p:nvSpPr>
          <p:cNvPr id="59" name="Right Bracket 58">
            <a:extLst>
              <a:ext uri="{FF2B5EF4-FFF2-40B4-BE49-F238E27FC236}">
                <a16:creationId xmlns:a16="http://schemas.microsoft.com/office/drawing/2014/main" id="{0506521A-7696-4F25-8FAE-5D9EB7BF977A}"/>
              </a:ext>
            </a:extLst>
          </p:cNvPr>
          <p:cNvSpPr/>
          <p:nvPr/>
        </p:nvSpPr>
        <p:spPr>
          <a:xfrm>
            <a:off x="7143034" y="1235641"/>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 name="TextBox 60">
            <a:extLst>
              <a:ext uri="{FF2B5EF4-FFF2-40B4-BE49-F238E27FC236}">
                <a16:creationId xmlns:a16="http://schemas.microsoft.com/office/drawing/2014/main" id="{82CCF618-E118-4037-9D22-AD40231DAF49}"/>
              </a:ext>
            </a:extLst>
          </p:cNvPr>
          <p:cNvSpPr txBox="1"/>
          <p:nvPr/>
        </p:nvSpPr>
        <p:spPr>
          <a:xfrm>
            <a:off x="7188753" y="1235641"/>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p&lt;0.001</a:t>
            </a:r>
            <a:r>
              <a:rPr lang="en-US" sz="800" baseline="30000" dirty="0">
                <a:latin typeface="Arial" panose="020B0604020202020204" pitchFamily="34" charset="0"/>
                <a:cs typeface="Arial" panose="020B0604020202020204" pitchFamily="34" charset="0"/>
              </a:rPr>
              <a:t>3</a:t>
            </a:r>
          </a:p>
        </p:txBody>
      </p:sp>
      <p:sp>
        <p:nvSpPr>
          <p:cNvPr id="69" name="Right Bracket 68">
            <a:extLst>
              <a:ext uri="{FF2B5EF4-FFF2-40B4-BE49-F238E27FC236}">
                <a16:creationId xmlns:a16="http://schemas.microsoft.com/office/drawing/2014/main" id="{36A62033-B50E-4972-84C2-0BF76904E832}"/>
              </a:ext>
            </a:extLst>
          </p:cNvPr>
          <p:cNvSpPr/>
          <p:nvPr/>
        </p:nvSpPr>
        <p:spPr>
          <a:xfrm>
            <a:off x="7143034" y="2651910"/>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4" name="TextBox 73">
            <a:extLst>
              <a:ext uri="{FF2B5EF4-FFF2-40B4-BE49-F238E27FC236}">
                <a16:creationId xmlns:a16="http://schemas.microsoft.com/office/drawing/2014/main" id="{992F2EF0-5131-47D1-B850-B7BD09AD0FD1}"/>
              </a:ext>
            </a:extLst>
          </p:cNvPr>
          <p:cNvSpPr txBox="1"/>
          <p:nvPr/>
        </p:nvSpPr>
        <p:spPr>
          <a:xfrm>
            <a:off x="7188753" y="2651910"/>
            <a:ext cx="73440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p=0.98</a:t>
            </a:r>
            <a:r>
              <a:rPr lang="en-US" sz="800" baseline="30000" dirty="0">
                <a:latin typeface="Arial" panose="020B0604020202020204" pitchFamily="34" charset="0"/>
                <a:cs typeface="Arial" panose="020B0604020202020204" pitchFamily="34" charset="0"/>
              </a:rPr>
              <a:t>4</a:t>
            </a:r>
            <a:endParaRPr lang="en-US" sz="800" dirty="0">
              <a:latin typeface="Arial" panose="020B0604020202020204" pitchFamily="34" charset="0"/>
              <a:cs typeface="Arial" panose="020B0604020202020204" pitchFamily="34" charset="0"/>
            </a:endParaRPr>
          </a:p>
        </p:txBody>
      </p:sp>
      <p:sp>
        <p:nvSpPr>
          <p:cNvPr id="75" name="Right Bracket 74">
            <a:extLst>
              <a:ext uri="{FF2B5EF4-FFF2-40B4-BE49-F238E27FC236}">
                <a16:creationId xmlns:a16="http://schemas.microsoft.com/office/drawing/2014/main" id="{6B738BAB-0F38-49C2-B91C-5F300FA6909D}"/>
              </a:ext>
            </a:extLst>
          </p:cNvPr>
          <p:cNvSpPr/>
          <p:nvPr/>
        </p:nvSpPr>
        <p:spPr>
          <a:xfrm>
            <a:off x="7143034" y="1520144"/>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7" name="TextBox 76">
            <a:extLst>
              <a:ext uri="{FF2B5EF4-FFF2-40B4-BE49-F238E27FC236}">
                <a16:creationId xmlns:a16="http://schemas.microsoft.com/office/drawing/2014/main" id="{DF24C83F-E2DD-42BB-8D49-3477BB2EAAF0}"/>
              </a:ext>
            </a:extLst>
          </p:cNvPr>
          <p:cNvSpPr txBox="1"/>
          <p:nvPr/>
        </p:nvSpPr>
        <p:spPr>
          <a:xfrm>
            <a:off x="7188753" y="1520144"/>
            <a:ext cx="73440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p=0.50</a:t>
            </a:r>
            <a:r>
              <a:rPr lang="en-US" sz="800" baseline="30000" dirty="0">
                <a:latin typeface="Arial" panose="020B0604020202020204" pitchFamily="34" charset="0"/>
                <a:cs typeface="Arial" panose="020B0604020202020204" pitchFamily="34" charset="0"/>
              </a:rPr>
              <a:t>3</a:t>
            </a:r>
            <a:endParaRPr lang="en-US" sz="800" dirty="0">
              <a:latin typeface="Arial" panose="020B0604020202020204" pitchFamily="34" charset="0"/>
              <a:cs typeface="Arial" panose="020B0604020202020204" pitchFamily="34" charset="0"/>
            </a:endParaRPr>
          </a:p>
        </p:txBody>
      </p:sp>
      <p:sp>
        <p:nvSpPr>
          <p:cNvPr id="79" name="Right Bracket 78">
            <a:extLst>
              <a:ext uri="{FF2B5EF4-FFF2-40B4-BE49-F238E27FC236}">
                <a16:creationId xmlns:a16="http://schemas.microsoft.com/office/drawing/2014/main" id="{83A6AAAD-ED7C-4DE7-AF01-1E388F40ED65}"/>
              </a:ext>
            </a:extLst>
          </p:cNvPr>
          <p:cNvSpPr/>
          <p:nvPr/>
        </p:nvSpPr>
        <p:spPr>
          <a:xfrm>
            <a:off x="7143034" y="2938512"/>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1" name="TextBox 80">
            <a:extLst>
              <a:ext uri="{FF2B5EF4-FFF2-40B4-BE49-F238E27FC236}">
                <a16:creationId xmlns:a16="http://schemas.microsoft.com/office/drawing/2014/main" id="{96E40D2E-15E2-4383-88A8-1C4D65BAE60B}"/>
              </a:ext>
            </a:extLst>
          </p:cNvPr>
          <p:cNvSpPr txBox="1"/>
          <p:nvPr/>
        </p:nvSpPr>
        <p:spPr>
          <a:xfrm>
            <a:off x="7188753" y="2938512"/>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p=0.001</a:t>
            </a:r>
            <a:r>
              <a:rPr lang="en-US" sz="800" baseline="30000" dirty="0">
                <a:latin typeface="Arial" panose="020B0604020202020204" pitchFamily="34" charset="0"/>
                <a:cs typeface="Arial" panose="020B0604020202020204" pitchFamily="34" charset="0"/>
              </a:rPr>
              <a:t>3</a:t>
            </a:r>
            <a:endParaRPr lang="en-US" sz="800" b="1" dirty="0">
              <a:latin typeface="Arial" panose="020B0604020202020204" pitchFamily="34" charset="0"/>
              <a:cs typeface="Arial" panose="020B0604020202020204" pitchFamily="34" charset="0"/>
            </a:endParaRPr>
          </a:p>
        </p:txBody>
      </p:sp>
      <p:sp>
        <p:nvSpPr>
          <p:cNvPr id="83" name="Right Bracket 82">
            <a:extLst>
              <a:ext uri="{FF2B5EF4-FFF2-40B4-BE49-F238E27FC236}">
                <a16:creationId xmlns:a16="http://schemas.microsoft.com/office/drawing/2014/main" id="{CCB4A8F3-AD4E-428B-955A-D447428A5889}"/>
              </a:ext>
            </a:extLst>
          </p:cNvPr>
          <p:cNvSpPr/>
          <p:nvPr/>
        </p:nvSpPr>
        <p:spPr>
          <a:xfrm>
            <a:off x="7143034" y="3225114"/>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9" name="TextBox 88">
            <a:extLst>
              <a:ext uri="{FF2B5EF4-FFF2-40B4-BE49-F238E27FC236}">
                <a16:creationId xmlns:a16="http://schemas.microsoft.com/office/drawing/2014/main" id="{2839C060-CEBC-4A26-B06E-94946B902059}"/>
              </a:ext>
            </a:extLst>
          </p:cNvPr>
          <p:cNvSpPr txBox="1"/>
          <p:nvPr/>
        </p:nvSpPr>
        <p:spPr>
          <a:xfrm>
            <a:off x="7188753" y="3225114"/>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p=0.01</a:t>
            </a:r>
            <a:r>
              <a:rPr lang="en-US" sz="800" baseline="30000" dirty="0">
                <a:latin typeface="Arial" panose="020B0604020202020204" pitchFamily="34" charset="0"/>
                <a:cs typeface="Arial" panose="020B0604020202020204" pitchFamily="34" charset="0"/>
              </a:rPr>
              <a:t>3</a:t>
            </a:r>
            <a:endParaRPr lang="en-US" sz="800" b="1" dirty="0">
              <a:latin typeface="Arial" panose="020B0604020202020204" pitchFamily="34" charset="0"/>
              <a:cs typeface="Arial" panose="020B0604020202020204" pitchFamily="34" charset="0"/>
            </a:endParaRPr>
          </a:p>
        </p:txBody>
      </p:sp>
      <p:sp>
        <p:nvSpPr>
          <p:cNvPr id="91" name="Right Bracket 90">
            <a:extLst>
              <a:ext uri="{FF2B5EF4-FFF2-40B4-BE49-F238E27FC236}">
                <a16:creationId xmlns:a16="http://schemas.microsoft.com/office/drawing/2014/main" id="{C762C87E-DF79-4581-A3AA-F6BDCFECE8FF}"/>
              </a:ext>
            </a:extLst>
          </p:cNvPr>
          <p:cNvSpPr/>
          <p:nvPr/>
        </p:nvSpPr>
        <p:spPr>
          <a:xfrm>
            <a:off x="7143034" y="4104095"/>
            <a:ext cx="45719" cy="21544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3" name="TextBox 92">
            <a:extLst>
              <a:ext uri="{FF2B5EF4-FFF2-40B4-BE49-F238E27FC236}">
                <a16:creationId xmlns:a16="http://schemas.microsoft.com/office/drawing/2014/main" id="{A0AA1D0C-9750-4039-9976-FBE054F94DA9}"/>
              </a:ext>
            </a:extLst>
          </p:cNvPr>
          <p:cNvSpPr txBox="1"/>
          <p:nvPr/>
        </p:nvSpPr>
        <p:spPr>
          <a:xfrm>
            <a:off x="7188753" y="4104095"/>
            <a:ext cx="7344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p&lt;0.001</a:t>
            </a:r>
            <a:r>
              <a:rPr lang="en-US" sz="800" baseline="30000" dirty="0">
                <a:latin typeface="Arial" panose="020B0604020202020204" pitchFamily="34" charset="0"/>
                <a:cs typeface="Arial" panose="020B0604020202020204" pitchFamily="34" charset="0"/>
              </a:rPr>
              <a:t>3</a:t>
            </a:r>
            <a:endParaRPr lang="en-US" sz="800" dirty="0">
              <a:latin typeface="Arial" panose="020B060402020202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0FCE2138-BAA4-43AB-99C4-4A34AD4C4CB5}"/>
              </a:ext>
            </a:extLst>
          </p:cNvPr>
          <p:cNvSpPr txBox="1"/>
          <p:nvPr/>
        </p:nvSpPr>
        <p:spPr>
          <a:xfrm>
            <a:off x="7850162" y="3023342"/>
            <a:ext cx="1293838"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P-</a:t>
            </a:r>
            <a:r>
              <a:rPr lang="ko-KR" altLang="en-US" sz="700" dirty="0">
                <a:latin typeface="Arial" panose="020B0604020202020204" pitchFamily="34" charset="0"/>
                <a:cs typeface="Arial" panose="020B0604020202020204" pitchFamily="34" charset="0"/>
              </a:rPr>
              <a:t>값</a:t>
            </a:r>
            <a:r>
              <a:rPr lang="en-US" sz="700" dirty="0">
                <a:latin typeface="Arial" panose="020B0604020202020204" pitchFamily="34" charset="0"/>
                <a:cs typeface="Arial" panose="020B0604020202020204" pitchFamily="34" charset="0"/>
              </a:rPr>
              <a:t>&lt;0.05 (</a:t>
            </a:r>
            <a:r>
              <a:rPr lang="ko-KR" altLang="en-US" sz="700" dirty="0">
                <a:latin typeface="Arial" panose="020B0604020202020204" pitchFamily="34" charset="0"/>
                <a:cs typeface="Arial" panose="020B0604020202020204" pitchFamily="34" charset="0"/>
              </a:rPr>
              <a:t>굵은 글씨</a:t>
            </a:r>
            <a:r>
              <a:rPr lang="en-US"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를 유의한 것으로 간주</a:t>
            </a:r>
            <a:endParaRPr lang="en-US" sz="700" dirty="0">
              <a:latin typeface="Arial" panose="020B0604020202020204" pitchFamily="34" charset="0"/>
              <a:cs typeface="Arial" panose="020B0604020202020204" pitchFamily="34" charset="0"/>
            </a:endParaRPr>
          </a:p>
        </p:txBody>
      </p:sp>
      <p:sp>
        <p:nvSpPr>
          <p:cNvPr id="100" name="Oval 99">
            <a:extLst>
              <a:ext uri="{FF2B5EF4-FFF2-40B4-BE49-F238E27FC236}">
                <a16:creationId xmlns:a16="http://schemas.microsoft.com/office/drawing/2014/main" id="{AFD87A01-A40C-4DB4-BBDA-A00E03C548C0}"/>
              </a:ext>
            </a:extLst>
          </p:cNvPr>
          <p:cNvSpPr/>
          <p:nvPr/>
        </p:nvSpPr>
        <p:spPr>
          <a:xfrm>
            <a:off x="1124959" y="2896282"/>
            <a:ext cx="180000" cy="1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EF6ACFF6-D609-4CA6-ADBF-FD5EDC32ACEF}"/>
              </a:ext>
            </a:extLst>
          </p:cNvPr>
          <p:cNvSpPr/>
          <p:nvPr/>
        </p:nvSpPr>
        <p:spPr>
          <a:xfrm>
            <a:off x="1636449" y="3222346"/>
            <a:ext cx="180000" cy="1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F2D29C56-74C9-4589-811F-BC952FD5B2CC}"/>
              </a:ext>
            </a:extLst>
          </p:cNvPr>
          <p:cNvSpPr/>
          <p:nvPr/>
        </p:nvSpPr>
        <p:spPr>
          <a:xfrm>
            <a:off x="1329400" y="3507869"/>
            <a:ext cx="180000" cy="1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C27BECFC-5EE1-4EE2-B2FD-C516DBF5DEB7}"/>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sz="900" b="1" dirty="0">
              <a:solidFill>
                <a:srgbClr val="2980B9"/>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00740678-2A9A-2FE0-28B3-152D03A3C4B2}"/>
              </a:ext>
            </a:extLst>
          </p:cNvPr>
          <p:cNvSpPr txBox="1"/>
          <p:nvPr/>
        </p:nvSpPr>
        <p:spPr>
          <a:xfrm>
            <a:off x="4627867" y="1251910"/>
            <a:ext cx="791247" cy="230832"/>
          </a:xfrm>
          <a:prstGeom prst="rect">
            <a:avLst/>
          </a:prstGeom>
          <a:solidFill>
            <a:schemeClr val="bg1"/>
          </a:solidFill>
        </p:spPr>
        <p:txBody>
          <a:bodyPr wrap="square" rtlCol="0">
            <a:spAutoFit/>
          </a:bodyPr>
          <a:lstStyle/>
          <a:p>
            <a:pPr algn="r"/>
            <a:r>
              <a:rPr lang="ko-KR" altLang="en-US" sz="900" dirty="0"/>
              <a:t>우울증 </a:t>
            </a:r>
          </a:p>
        </p:txBody>
      </p:sp>
      <p:sp>
        <p:nvSpPr>
          <p:cNvPr id="40" name="TextBox 39">
            <a:extLst>
              <a:ext uri="{FF2B5EF4-FFF2-40B4-BE49-F238E27FC236}">
                <a16:creationId xmlns:a16="http://schemas.microsoft.com/office/drawing/2014/main" id="{404B2B69-99BE-EF8F-6455-3AB524D8D1B6}"/>
              </a:ext>
            </a:extLst>
          </p:cNvPr>
          <p:cNvSpPr txBox="1"/>
          <p:nvPr/>
        </p:nvSpPr>
        <p:spPr>
          <a:xfrm>
            <a:off x="4627867" y="1494749"/>
            <a:ext cx="791247" cy="230832"/>
          </a:xfrm>
          <a:prstGeom prst="rect">
            <a:avLst/>
          </a:prstGeom>
          <a:solidFill>
            <a:schemeClr val="bg1"/>
          </a:solidFill>
        </p:spPr>
        <p:txBody>
          <a:bodyPr wrap="square" rtlCol="0">
            <a:spAutoFit/>
          </a:bodyPr>
          <a:lstStyle/>
          <a:p>
            <a:pPr algn="r"/>
            <a:r>
              <a:rPr lang="ko-KR" altLang="en-US" sz="900" dirty="0"/>
              <a:t>눈 질환 </a:t>
            </a:r>
          </a:p>
        </p:txBody>
      </p:sp>
      <p:sp>
        <p:nvSpPr>
          <p:cNvPr id="41" name="TextBox 40">
            <a:extLst>
              <a:ext uri="{FF2B5EF4-FFF2-40B4-BE49-F238E27FC236}">
                <a16:creationId xmlns:a16="http://schemas.microsoft.com/office/drawing/2014/main" id="{333E035E-FB9B-5A28-BB2A-208CECFEB2B7}"/>
              </a:ext>
            </a:extLst>
          </p:cNvPr>
          <p:cNvSpPr txBox="1"/>
          <p:nvPr/>
        </p:nvSpPr>
        <p:spPr>
          <a:xfrm>
            <a:off x="4627867" y="1814543"/>
            <a:ext cx="791247" cy="230832"/>
          </a:xfrm>
          <a:prstGeom prst="rect">
            <a:avLst/>
          </a:prstGeom>
          <a:solidFill>
            <a:schemeClr val="bg1"/>
          </a:solidFill>
        </p:spPr>
        <p:txBody>
          <a:bodyPr wrap="square" rtlCol="0">
            <a:spAutoFit/>
          </a:bodyPr>
          <a:lstStyle/>
          <a:p>
            <a:pPr algn="r"/>
            <a:r>
              <a:rPr lang="ko-KR" altLang="en-US" sz="900" dirty="0"/>
              <a:t>제 </a:t>
            </a:r>
            <a:r>
              <a:rPr lang="en-US" altLang="ko-KR" sz="900" dirty="0"/>
              <a:t>2</a:t>
            </a:r>
            <a:r>
              <a:rPr lang="ko-KR" altLang="en-US" sz="900" dirty="0"/>
              <a:t>형 당뇨</a:t>
            </a:r>
          </a:p>
        </p:txBody>
      </p:sp>
      <p:sp>
        <p:nvSpPr>
          <p:cNvPr id="44" name="TextBox 43">
            <a:extLst>
              <a:ext uri="{FF2B5EF4-FFF2-40B4-BE49-F238E27FC236}">
                <a16:creationId xmlns:a16="http://schemas.microsoft.com/office/drawing/2014/main" id="{FB9A2C34-8D39-D935-8C75-5BF35C92DCE2}"/>
              </a:ext>
            </a:extLst>
          </p:cNvPr>
          <p:cNvSpPr txBox="1"/>
          <p:nvPr/>
        </p:nvSpPr>
        <p:spPr>
          <a:xfrm>
            <a:off x="4627867" y="2097245"/>
            <a:ext cx="791247" cy="230832"/>
          </a:xfrm>
          <a:prstGeom prst="rect">
            <a:avLst/>
          </a:prstGeom>
          <a:solidFill>
            <a:schemeClr val="bg1"/>
          </a:solidFill>
        </p:spPr>
        <p:txBody>
          <a:bodyPr wrap="square" rtlCol="0">
            <a:spAutoFit/>
          </a:bodyPr>
          <a:lstStyle/>
          <a:p>
            <a:pPr algn="r"/>
            <a:r>
              <a:rPr lang="ko-KR" altLang="en-US" sz="900"/>
              <a:t>고혈압</a:t>
            </a:r>
            <a:endParaRPr lang="ko-KR" altLang="en-US" sz="900" dirty="0"/>
          </a:p>
        </p:txBody>
      </p:sp>
      <p:sp>
        <p:nvSpPr>
          <p:cNvPr id="45" name="TextBox 44">
            <a:extLst>
              <a:ext uri="{FF2B5EF4-FFF2-40B4-BE49-F238E27FC236}">
                <a16:creationId xmlns:a16="http://schemas.microsoft.com/office/drawing/2014/main" id="{3E283F6F-0E5A-67DF-DEA4-00D7A04CE4F4}"/>
              </a:ext>
            </a:extLst>
          </p:cNvPr>
          <p:cNvSpPr txBox="1"/>
          <p:nvPr/>
        </p:nvSpPr>
        <p:spPr>
          <a:xfrm>
            <a:off x="4304494" y="2353191"/>
            <a:ext cx="1114620" cy="323165"/>
          </a:xfrm>
          <a:prstGeom prst="rect">
            <a:avLst/>
          </a:prstGeom>
          <a:solidFill>
            <a:schemeClr val="bg1"/>
          </a:solidFill>
        </p:spPr>
        <p:txBody>
          <a:bodyPr wrap="square" rtlCol="0">
            <a:spAutoFit/>
          </a:bodyPr>
          <a:lstStyle/>
          <a:p>
            <a:pPr algn="r"/>
            <a:r>
              <a:rPr lang="ko-KR" altLang="en-US" sz="750" dirty="0" err="1"/>
              <a:t>이상지질혈증</a:t>
            </a:r>
            <a:r>
              <a:rPr lang="ko-KR" altLang="en-US" sz="750" dirty="0"/>
              <a:t> </a:t>
            </a:r>
            <a:r>
              <a:rPr lang="en-US" altLang="ko-KR" sz="750" dirty="0"/>
              <a:t>(</a:t>
            </a:r>
            <a:r>
              <a:rPr lang="ko-KR" altLang="en-US" sz="750" dirty="0" err="1"/>
              <a:t>고중성지방혈증</a:t>
            </a:r>
            <a:r>
              <a:rPr lang="en-US" altLang="ko-KR" sz="750" dirty="0"/>
              <a:t>)</a:t>
            </a:r>
            <a:endParaRPr lang="ko-KR" altLang="en-US" sz="750" dirty="0"/>
          </a:p>
        </p:txBody>
      </p:sp>
      <p:sp>
        <p:nvSpPr>
          <p:cNvPr id="46" name="TextBox 45">
            <a:extLst>
              <a:ext uri="{FF2B5EF4-FFF2-40B4-BE49-F238E27FC236}">
                <a16:creationId xmlns:a16="http://schemas.microsoft.com/office/drawing/2014/main" id="{888B54B4-0754-C21E-C32D-890776226840}"/>
              </a:ext>
            </a:extLst>
          </p:cNvPr>
          <p:cNvSpPr txBox="1"/>
          <p:nvPr/>
        </p:nvSpPr>
        <p:spPr>
          <a:xfrm>
            <a:off x="4016755" y="2663755"/>
            <a:ext cx="1402359" cy="230832"/>
          </a:xfrm>
          <a:prstGeom prst="rect">
            <a:avLst/>
          </a:prstGeom>
          <a:solidFill>
            <a:schemeClr val="bg1"/>
          </a:solidFill>
        </p:spPr>
        <p:txBody>
          <a:bodyPr wrap="square" rtlCol="0">
            <a:spAutoFit/>
          </a:bodyPr>
          <a:lstStyle/>
          <a:p>
            <a:pPr algn="r"/>
            <a:r>
              <a:rPr lang="ko-KR" altLang="en-US" sz="900" dirty="0" err="1"/>
              <a:t>이상지질혈증</a:t>
            </a:r>
            <a:r>
              <a:rPr lang="ko-KR" altLang="en-US" sz="900" dirty="0"/>
              <a:t> </a:t>
            </a:r>
            <a:r>
              <a:rPr lang="en-US" altLang="ko-KR" sz="900" dirty="0"/>
              <a:t>(</a:t>
            </a:r>
            <a:r>
              <a:rPr lang="ko-KR" altLang="en-US" sz="900" dirty="0"/>
              <a:t>낮은 </a:t>
            </a:r>
            <a:r>
              <a:rPr lang="en-US" altLang="ko-KR" sz="900" dirty="0"/>
              <a:t>HDL)</a:t>
            </a:r>
            <a:endParaRPr lang="ko-KR" altLang="en-US" sz="900" dirty="0"/>
          </a:p>
        </p:txBody>
      </p:sp>
      <p:sp>
        <p:nvSpPr>
          <p:cNvPr id="47" name="TextBox 46">
            <a:extLst>
              <a:ext uri="{FF2B5EF4-FFF2-40B4-BE49-F238E27FC236}">
                <a16:creationId xmlns:a16="http://schemas.microsoft.com/office/drawing/2014/main" id="{824C8201-0DFE-45F6-9384-9AB97E48F5EA}"/>
              </a:ext>
            </a:extLst>
          </p:cNvPr>
          <p:cNvSpPr txBox="1"/>
          <p:nvPr/>
        </p:nvSpPr>
        <p:spPr>
          <a:xfrm>
            <a:off x="4337886" y="2932578"/>
            <a:ext cx="1081228" cy="230832"/>
          </a:xfrm>
          <a:prstGeom prst="rect">
            <a:avLst/>
          </a:prstGeom>
          <a:solidFill>
            <a:schemeClr val="bg1"/>
          </a:solidFill>
        </p:spPr>
        <p:txBody>
          <a:bodyPr wrap="square" rtlCol="0">
            <a:spAutoFit/>
          </a:bodyPr>
          <a:lstStyle/>
          <a:p>
            <a:pPr algn="r"/>
            <a:r>
              <a:rPr lang="ko-KR" altLang="en-US" sz="900" dirty="0"/>
              <a:t>허혈성</a:t>
            </a:r>
            <a:r>
              <a:rPr lang="en-US" altLang="ko-KR" sz="900" dirty="0"/>
              <a:t> </a:t>
            </a:r>
            <a:r>
              <a:rPr lang="ko-KR" altLang="en-US" sz="900" dirty="0"/>
              <a:t>심 질환</a:t>
            </a:r>
          </a:p>
        </p:txBody>
      </p:sp>
      <p:sp>
        <p:nvSpPr>
          <p:cNvPr id="48" name="TextBox 47">
            <a:extLst>
              <a:ext uri="{FF2B5EF4-FFF2-40B4-BE49-F238E27FC236}">
                <a16:creationId xmlns:a16="http://schemas.microsoft.com/office/drawing/2014/main" id="{BC2578BE-93B8-5EB0-D2D0-15D3C7368AC8}"/>
              </a:ext>
            </a:extLst>
          </p:cNvPr>
          <p:cNvSpPr txBox="1"/>
          <p:nvPr/>
        </p:nvSpPr>
        <p:spPr>
          <a:xfrm>
            <a:off x="4627867" y="3235905"/>
            <a:ext cx="791247" cy="230832"/>
          </a:xfrm>
          <a:prstGeom prst="rect">
            <a:avLst/>
          </a:prstGeom>
          <a:solidFill>
            <a:schemeClr val="bg1"/>
          </a:solidFill>
        </p:spPr>
        <p:txBody>
          <a:bodyPr wrap="square" rtlCol="0">
            <a:spAutoFit/>
          </a:bodyPr>
          <a:lstStyle/>
          <a:p>
            <a:pPr algn="r"/>
            <a:r>
              <a:rPr lang="ko-KR" altLang="en-US" sz="900" dirty="0"/>
              <a:t>간 질환</a:t>
            </a:r>
          </a:p>
        </p:txBody>
      </p:sp>
      <p:sp>
        <p:nvSpPr>
          <p:cNvPr id="51" name="TextBox 50">
            <a:extLst>
              <a:ext uri="{FF2B5EF4-FFF2-40B4-BE49-F238E27FC236}">
                <a16:creationId xmlns:a16="http://schemas.microsoft.com/office/drawing/2014/main" id="{1AFF6CC2-D8E9-5482-6CDF-C31200FF835B}"/>
              </a:ext>
            </a:extLst>
          </p:cNvPr>
          <p:cNvSpPr txBox="1"/>
          <p:nvPr/>
        </p:nvSpPr>
        <p:spPr>
          <a:xfrm>
            <a:off x="4627867" y="3526181"/>
            <a:ext cx="791247" cy="230832"/>
          </a:xfrm>
          <a:prstGeom prst="rect">
            <a:avLst/>
          </a:prstGeom>
          <a:solidFill>
            <a:schemeClr val="bg1"/>
          </a:solidFill>
        </p:spPr>
        <p:txBody>
          <a:bodyPr wrap="square" rtlCol="0">
            <a:spAutoFit/>
          </a:bodyPr>
          <a:lstStyle/>
          <a:p>
            <a:pPr algn="r"/>
            <a:r>
              <a:rPr lang="ko-KR" altLang="en-US" sz="900" dirty="0"/>
              <a:t>비만</a:t>
            </a:r>
          </a:p>
        </p:txBody>
      </p:sp>
      <p:sp>
        <p:nvSpPr>
          <p:cNvPr id="52" name="TextBox 51">
            <a:extLst>
              <a:ext uri="{FF2B5EF4-FFF2-40B4-BE49-F238E27FC236}">
                <a16:creationId xmlns:a16="http://schemas.microsoft.com/office/drawing/2014/main" id="{A5BF0DF2-B862-F90A-D6BC-1497D43128AF}"/>
              </a:ext>
            </a:extLst>
          </p:cNvPr>
          <p:cNvSpPr txBox="1"/>
          <p:nvPr/>
        </p:nvSpPr>
        <p:spPr>
          <a:xfrm>
            <a:off x="4522354" y="3812480"/>
            <a:ext cx="896760" cy="230832"/>
          </a:xfrm>
          <a:prstGeom prst="rect">
            <a:avLst/>
          </a:prstGeom>
          <a:solidFill>
            <a:schemeClr val="bg1"/>
          </a:solidFill>
        </p:spPr>
        <p:txBody>
          <a:bodyPr wrap="square" rtlCol="0">
            <a:spAutoFit/>
          </a:bodyPr>
          <a:lstStyle/>
          <a:p>
            <a:pPr algn="r"/>
            <a:r>
              <a:rPr lang="ko-KR" altLang="en-US" sz="900"/>
              <a:t>대사증후군</a:t>
            </a:r>
            <a:endParaRPr lang="ko-KR" altLang="en-US" sz="900" dirty="0"/>
          </a:p>
        </p:txBody>
      </p:sp>
      <p:sp>
        <p:nvSpPr>
          <p:cNvPr id="53" name="TextBox 52">
            <a:extLst>
              <a:ext uri="{FF2B5EF4-FFF2-40B4-BE49-F238E27FC236}">
                <a16:creationId xmlns:a16="http://schemas.microsoft.com/office/drawing/2014/main" id="{349EFCCB-939C-9038-7705-95D0808A8778}"/>
              </a:ext>
            </a:extLst>
          </p:cNvPr>
          <p:cNvSpPr txBox="1"/>
          <p:nvPr/>
        </p:nvSpPr>
        <p:spPr>
          <a:xfrm>
            <a:off x="4522354" y="4084008"/>
            <a:ext cx="896760" cy="230832"/>
          </a:xfrm>
          <a:prstGeom prst="rect">
            <a:avLst/>
          </a:prstGeom>
          <a:solidFill>
            <a:schemeClr val="bg1"/>
          </a:solidFill>
        </p:spPr>
        <p:txBody>
          <a:bodyPr wrap="square" rtlCol="0">
            <a:spAutoFit/>
          </a:bodyPr>
          <a:lstStyle/>
          <a:p>
            <a:pPr algn="r"/>
            <a:r>
              <a:rPr lang="ko-KR" altLang="en-US" sz="900" dirty="0"/>
              <a:t>소화기 질환</a:t>
            </a:r>
          </a:p>
        </p:txBody>
      </p:sp>
      <p:sp>
        <p:nvSpPr>
          <p:cNvPr id="55" name="TextBox 54">
            <a:extLst>
              <a:ext uri="{FF2B5EF4-FFF2-40B4-BE49-F238E27FC236}">
                <a16:creationId xmlns:a16="http://schemas.microsoft.com/office/drawing/2014/main" id="{BFF6F7F6-6647-E07A-A8A3-844B93D254EB}"/>
              </a:ext>
            </a:extLst>
          </p:cNvPr>
          <p:cNvSpPr txBox="1"/>
          <p:nvPr/>
        </p:nvSpPr>
        <p:spPr>
          <a:xfrm>
            <a:off x="8043653" y="2305604"/>
            <a:ext cx="964991" cy="215444"/>
          </a:xfrm>
          <a:prstGeom prst="rect">
            <a:avLst/>
          </a:prstGeom>
          <a:solidFill>
            <a:schemeClr val="bg1"/>
          </a:solidFill>
        </p:spPr>
        <p:txBody>
          <a:bodyPr wrap="square" lIns="36000" rIns="36000" rtlCol="0">
            <a:spAutoFit/>
          </a:bodyPr>
          <a:lstStyle/>
          <a:p>
            <a:r>
              <a:rPr lang="ko-KR" altLang="en-US" sz="800"/>
              <a:t>건선관절염</a:t>
            </a:r>
            <a:endParaRPr lang="ko-KR" altLang="en-US" sz="800" dirty="0"/>
          </a:p>
        </p:txBody>
      </p:sp>
      <p:sp>
        <p:nvSpPr>
          <p:cNvPr id="56" name="TextBox 55">
            <a:extLst>
              <a:ext uri="{FF2B5EF4-FFF2-40B4-BE49-F238E27FC236}">
                <a16:creationId xmlns:a16="http://schemas.microsoft.com/office/drawing/2014/main" id="{63555B20-CB7E-1838-753C-89A07F9F8031}"/>
              </a:ext>
            </a:extLst>
          </p:cNvPr>
          <p:cNvSpPr txBox="1"/>
          <p:nvPr/>
        </p:nvSpPr>
        <p:spPr>
          <a:xfrm>
            <a:off x="8043653" y="2678777"/>
            <a:ext cx="964991" cy="215444"/>
          </a:xfrm>
          <a:prstGeom prst="rect">
            <a:avLst/>
          </a:prstGeom>
          <a:solidFill>
            <a:schemeClr val="bg1"/>
          </a:solidFill>
        </p:spPr>
        <p:txBody>
          <a:bodyPr wrap="square" lIns="36000" rIns="36000" rtlCol="0">
            <a:spAutoFit/>
          </a:bodyPr>
          <a:lstStyle/>
          <a:p>
            <a:r>
              <a:rPr lang="ko-KR" altLang="en-US" sz="800" dirty="0"/>
              <a:t>류마티스 관절염</a:t>
            </a:r>
          </a:p>
        </p:txBody>
      </p:sp>
    </p:spTree>
    <p:extLst>
      <p:ext uri="{BB962C8B-B14F-4D97-AF65-F5344CB8AC3E}">
        <p14:creationId xmlns:p14="http://schemas.microsoft.com/office/powerpoint/2010/main" val="3180044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1E66-67CC-48B7-A405-F3FA4C395000}"/>
              </a:ext>
            </a:extLst>
          </p:cNvPr>
          <p:cNvSpPr>
            <a:spLocks noGrp="1"/>
          </p:cNvSpPr>
          <p:nvPr>
            <p:ph type="title"/>
          </p:nvPr>
        </p:nvSpPr>
        <p:spPr/>
        <p:txBody>
          <a:bodyPr>
            <a:normAutofit/>
          </a:bodyPr>
          <a:lstStyle/>
          <a:p>
            <a:r>
              <a:rPr lang="ko-KR" altLang="en-US" dirty="0"/>
              <a:t>건선 질환</a:t>
            </a:r>
            <a:r>
              <a:rPr lang="en-US" altLang="ko-KR" dirty="0"/>
              <a:t>, </a:t>
            </a:r>
            <a:r>
              <a:rPr lang="ko-KR" altLang="en-US" dirty="0"/>
              <a:t>동반질환</a:t>
            </a:r>
            <a:r>
              <a:rPr lang="en-US" altLang="ko-KR" dirty="0"/>
              <a:t>, </a:t>
            </a:r>
            <a:r>
              <a:rPr lang="ko-KR" altLang="en-US" dirty="0"/>
              <a:t>염증 및 심혈관질환과의 연관성</a:t>
            </a:r>
            <a:endParaRPr lang="en-US" dirty="0"/>
          </a:p>
        </p:txBody>
      </p:sp>
      <p:sp>
        <p:nvSpPr>
          <p:cNvPr id="4" name="Text Placeholder 3">
            <a:extLst>
              <a:ext uri="{FF2B5EF4-FFF2-40B4-BE49-F238E27FC236}">
                <a16:creationId xmlns:a16="http://schemas.microsoft.com/office/drawing/2014/main" id="{7DEE13A4-13D8-4FD2-B926-43C3B7DEFAD1}"/>
              </a:ext>
            </a:extLst>
          </p:cNvPr>
          <p:cNvSpPr>
            <a:spLocks noGrp="1"/>
          </p:cNvSpPr>
          <p:nvPr>
            <p:ph type="body" sz="quarter" idx="10"/>
          </p:nvPr>
        </p:nvSpPr>
        <p:spPr/>
        <p:txBody>
          <a:bodyPr/>
          <a:lstStyle/>
          <a:p>
            <a:r>
              <a:rPr lang="en-US" dirty="0"/>
              <a:t>CV, cardiovascular; CVD, cardiovascular disease</a:t>
            </a:r>
          </a:p>
        </p:txBody>
      </p:sp>
      <p:sp>
        <p:nvSpPr>
          <p:cNvPr id="5" name="Text Placeholder 4">
            <a:extLst>
              <a:ext uri="{FF2B5EF4-FFF2-40B4-BE49-F238E27FC236}">
                <a16:creationId xmlns:a16="http://schemas.microsoft.com/office/drawing/2014/main" id="{25E407AF-C496-4C90-9C15-68F0C9140761}"/>
              </a:ext>
            </a:extLst>
          </p:cNvPr>
          <p:cNvSpPr>
            <a:spLocks noGrp="1"/>
          </p:cNvSpPr>
          <p:nvPr>
            <p:ph type="body" sz="quarter" idx="11"/>
          </p:nvPr>
        </p:nvSpPr>
        <p:spPr/>
        <p:txBody>
          <a:bodyPr/>
          <a:lstStyle/>
          <a:p>
            <a:r>
              <a:rPr lang="fr-FR" dirty="0"/>
              <a:t>1. Perez-Chada LM, et al. Clin Immunol 2020;214:108397.</a:t>
            </a:r>
          </a:p>
          <a:p>
            <a:endParaRPr lang="en-US" dirty="0"/>
          </a:p>
          <a:p>
            <a:endParaRPr lang="en-US" dirty="0"/>
          </a:p>
        </p:txBody>
      </p:sp>
      <p:sp>
        <p:nvSpPr>
          <p:cNvPr id="10" name="Rectangle: Rounded Corners 9">
            <a:extLst>
              <a:ext uri="{FF2B5EF4-FFF2-40B4-BE49-F238E27FC236}">
                <a16:creationId xmlns:a16="http://schemas.microsoft.com/office/drawing/2014/main" id="{1B8348D9-5710-4C20-8FE4-D8F9EFD4A849}"/>
              </a:ext>
            </a:extLst>
          </p:cNvPr>
          <p:cNvSpPr/>
          <p:nvPr/>
        </p:nvSpPr>
        <p:spPr>
          <a:xfrm>
            <a:off x="2625399" y="1124084"/>
            <a:ext cx="3905530" cy="769350"/>
          </a:xfrm>
          <a:prstGeom prst="roundRect">
            <a:avLst>
              <a:gd name="adj" fmla="val 6191"/>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50" b="1" dirty="0">
                <a:solidFill>
                  <a:schemeClr val="tx1"/>
                </a:solidFill>
                <a:latin typeface="Arial" panose="020B0604020202020204" pitchFamily="34" charset="0"/>
                <a:cs typeface="Arial" panose="020B0604020202020204" pitchFamily="34" charset="0"/>
              </a:rPr>
              <a:t>건선 질환과 그와 연관된 동반질환들</a:t>
            </a:r>
            <a:r>
              <a:rPr lang="en-US" sz="1050" b="1" dirty="0">
                <a:solidFill>
                  <a:schemeClr val="tx1"/>
                </a:solidFill>
                <a:latin typeface="Arial" panose="020B0604020202020204" pitchFamily="34" charset="0"/>
                <a:cs typeface="Arial" panose="020B0604020202020204" pitchFamily="34" charset="0"/>
              </a:rPr>
              <a:t>:</a:t>
            </a:r>
          </a:p>
          <a:p>
            <a:pPr algn="ctr"/>
            <a:r>
              <a:rPr lang="ko-KR" altLang="en-US" sz="1050" dirty="0">
                <a:solidFill>
                  <a:schemeClr val="tx1"/>
                </a:solidFill>
                <a:latin typeface="Arial" panose="020B0604020202020204" pitchFamily="34" charset="0"/>
                <a:cs typeface="Arial" panose="020B0604020202020204" pitchFamily="34" charset="0"/>
              </a:rPr>
              <a:t>대사 증후군</a:t>
            </a:r>
            <a:r>
              <a:rPr lang="en-US" altLang="ko-KR" sz="1050" dirty="0">
                <a:solidFill>
                  <a:schemeClr val="tx1"/>
                </a:solidFill>
                <a:latin typeface="Arial" panose="020B0604020202020204" pitchFamily="34" charset="0"/>
                <a:cs typeface="Arial" panose="020B0604020202020204" pitchFamily="34" charset="0"/>
              </a:rPr>
              <a:t>, </a:t>
            </a:r>
            <a:r>
              <a:rPr lang="ko-KR" altLang="en-US" sz="1050" dirty="0">
                <a:solidFill>
                  <a:schemeClr val="tx1"/>
                </a:solidFill>
                <a:latin typeface="Arial" panose="020B0604020202020204" pitchFamily="34" charset="0"/>
                <a:cs typeface="Arial" panose="020B0604020202020204" pitchFamily="34" charset="0"/>
              </a:rPr>
              <a:t>고혈압</a:t>
            </a:r>
            <a:r>
              <a:rPr lang="en-US" altLang="ko-KR" sz="1050" dirty="0">
                <a:solidFill>
                  <a:schemeClr val="tx1"/>
                </a:solidFill>
                <a:latin typeface="Arial" panose="020B0604020202020204" pitchFamily="34" charset="0"/>
                <a:cs typeface="Arial" panose="020B0604020202020204" pitchFamily="34" charset="0"/>
              </a:rPr>
              <a:t>, </a:t>
            </a:r>
            <a:r>
              <a:rPr lang="ko-KR" altLang="en-US" sz="1050" dirty="0">
                <a:solidFill>
                  <a:schemeClr val="tx1"/>
                </a:solidFill>
                <a:latin typeface="Arial" panose="020B0604020202020204" pitchFamily="34" charset="0"/>
                <a:cs typeface="Arial" panose="020B0604020202020204" pitchFamily="34" charset="0"/>
              </a:rPr>
              <a:t>인슐린 저항성</a:t>
            </a:r>
            <a:r>
              <a:rPr lang="en-US" altLang="ko-KR" sz="1050" dirty="0">
                <a:solidFill>
                  <a:schemeClr val="tx1"/>
                </a:solidFill>
                <a:latin typeface="Arial" panose="020B0604020202020204" pitchFamily="34" charset="0"/>
                <a:cs typeface="Arial" panose="020B0604020202020204" pitchFamily="34" charset="0"/>
              </a:rPr>
              <a:t>, </a:t>
            </a:r>
            <a:r>
              <a:rPr lang="ko-KR" altLang="en-US" sz="1050" dirty="0">
                <a:solidFill>
                  <a:schemeClr val="tx1"/>
                </a:solidFill>
                <a:latin typeface="Arial" panose="020B0604020202020204" pitchFamily="34" charset="0"/>
                <a:cs typeface="Arial" panose="020B0604020202020204" pitchFamily="34" charset="0"/>
              </a:rPr>
              <a:t>비만</a:t>
            </a:r>
            <a:r>
              <a:rPr lang="en-US" altLang="ko-KR" sz="1050" dirty="0">
                <a:solidFill>
                  <a:schemeClr val="tx1"/>
                </a:solidFill>
                <a:latin typeface="Arial" panose="020B0604020202020204" pitchFamily="34" charset="0"/>
                <a:cs typeface="Arial" panose="020B0604020202020204" pitchFamily="34" charset="0"/>
              </a:rPr>
              <a:t>, </a:t>
            </a:r>
            <a:r>
              <a:rPr lang="ko-KR" altLang="en-US" sz="1050" dirty="0" err="1">
                <a:solidFill>
                  <a:schemeClr val="tx1"/>
                </a:solidFill>
                <a:latin typeface="Arial" panose="020B0604020202020204" pitchFamily="34" charset="0"/>
                <a:cs typeface="Arial" panose="020B0604020202020204" pitchFamily="34" charset="0"/>
              </a:rPr>
              <a:t>이상지질혈증</a:t>
            </a:r>
            <a:endParaRPr lang="en-US" sz="1050" dirty="0">
              <a:solidFill>
                <a:schemeClr val="tx1"/>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9F2B357A-BEBE-4E68-9309-7663E52F176A}"/>
              </a:ext>
            </a:extLst>
          </p:cNvPr>
          <p:cNvSpPr/>
          <p:nvPr/>
        </p:nvSpPr>
        <p:spPr>
          <a:xfrm>
            <a:off x="2625399" y="2142924"/>
            <a:ext cx="3905530" cy="364726"/>
          </a:xfrm>
          <a:prstGeom prst="roundRect">
            <a:avLst>
              <a:gd name="adj" fmla="val 6191"/>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50" b="1" dirty="0">
                <a:solidFill>
                  <a:schemeClr val="tx1"/>
                </a:solidFill>
                <a:latin typeface="Arial" panose="020B0604020202020204" pitchFamily="34" charset="0"/>
                <a:cs typeface="Arial" panose="020B0604020202020204" pitchFamily="34" charset="0"/>
              </a:rPr>
              <a:t>만성 </a:t>
            </a:r>
            <a:r>
              <a:rPr lang="ko-KR" altLang="en-US" sz="1050" b="1" dirty="0" err="1">
                <a:solidFill>
                  <a:schemeClr val="tx1"/>
                </a:solidFill>
                <a:latin typeface="Arial" panose="020B0604020202020204" pitchFamily="34" charset="0"/>
                <a:cs typeface="Arial" panose="020B0604020202020204" pitchFamily="34" charset="0"/>
              </a:rPr>
              <a:t>저등급</a:t>
            </a:r>
            <a:r>
              <a:rPr lang="ko-KR" altLang="en-US" sz="1050" b="1" dirty="0">
                <a:solidFill>
                  <a:schemeClr val="tx1"/>
                </a:solidFill>
                <a:latin typeface="Arial" panose="020B0604020202020204" pitchFamily="34" charset="0"/>
                <a:cs typeface="Arial" panose="020B0604020202020204" pitchFamily="34" charset="0"/>
              </a:rPr>
              <a:t> </a:t>
            </a:r>
            <a:r>
              <a:rPr lang="en-US" altLang="ko-KR" sz="1050" b="1" dirty="0">
                <a:solidFill>
                  <a:schemeClr val="tx1"/>
                </a:solidFill>
                <a:latin typeface="Arial" panose="020B0604020202020204" pitchFamily="34" charset="0"/>
                <a:cs typeface="Arial" panose="020B0604020202020204" pitchFamily="34" charset="0"/>
              </a:rPr>
              <a:t>(low-grade)</a:t>
            </a:r>
            <a:r>
              <a:rPr lang="ko-KR" altLang="en-US" sz="1050" b="1" dirty="0">
                <a:solidFill>
                  <a:schemeClr val="tx1"/>
                </a:solidFill>
                <a:latin typeface="Arial" panose="020B0604020202020204" pitchFamily="34" charset="0"/>
                <a:cs typeface="Arial" panose="020B0604020202020204" pitchFamily="34" charset="0"/>
              </a:rPr>
              <a:t> 염증 </a:t>
            </a:r>
            <a:endParaRPr lang="en-US" sz="1050" b="1" dirty="0">
              <a:solidFill>
                <a:schemeClr val="tx1"/>
              </a:solidFill>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08D3FE72-666B-4929-B398-159E56A28103}"/>
              </a:ext>
            </a:extLst>
          </p:cNvPr>
          <p:cNvSpPr/>
          <p:nvPr/>
        </p:nvSpPr>
        <p:spPr>
          <a:xfrm>
            <a:off x="2625399" y="2757140"/>
            <a:ext cx="3905530" cy="364726"/>
          </a:xfrm>
          <a:prstGeom prst="roundRect">
            <a:avLst>
              <a:gd name="adj" fmla="val 6191"/>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50" b="1" dirty="0">
                <a:solidFill>
                  <a:schemeClr val="tx1"/>
                </a:solidFill>
                <a:latin typeface="Arial" panose="020B0604020202020204" pitchFamily="34" charset="0"/>
                <a:cs typeface="Arial" panose="020B0604020202020204" pitchFamily="34" charset="0"/>
              </a:rPr>
              <a:t>내피세포 활성화 및 기능장애</a:t>
            </a:r>
            <a:endParaRPr lang="en-US" sz="1050" b="1" dirty="0">
              <a:solidFill>
                <a:schemeClr val="tx1"/>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2778D8DB-1985-45FC-B7E8-C44602405315}"/>
              </a:ext>
            </a:extLst>
          </p:cNvPr>
          <p:cNvSpPr/>
          <p:nvPr/>
        </p:nvSpPr>
        <p:spPr>
          <a:xfrm>
            <a:off x="2625399" y="3371356"/>
            <a:ext cx="3905530" cy="364726"/>
          </a:xfrm>
          <a:prstGeom prst="roundRect">
            <a:avLst>
              <a:gd name="adj" fmla="val 6191"/>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50" b="1" dirty="0" err="1">
                <a:solidFill>
                  <a:schemeClr val="tx1"/>
                </a:solidFill>
                <a:latin typeface="Arial" panose="020B0604020202020204" pitchFamily="34" charset="0"/>
                <a:cs typeface="Arial" panose="020B0604020202020204" pitchFamily="34" charset="0"/>
              </a:rPr>
              <a:t>플라크</a:t>
            </a:r>
            <a:r>
              <a:rPr lang="ko-KR" altLang="en-US" sz="1050" b="1" dirty="0">
                <a:solidFill>
                  <a:schemeClr val="tx1"/>
                </a:solidFill>
                <a:latin typeface="Arial" panose="020B0604020202020204" pitchFamily="34" charset="0"/>
                <a:cs typeface="Arial" panose="020B0604020202020204" pitchFamily="34" charset="0"/>
              </a:rPr>
              <a:t> </a:t>
            </a:r>
            <a:r>
              <a:rPr lang="en-US" altLang="ko-KR" sz="1050" b="1" dirty="0">
                <a:solidFill>
                  <a:schemeClr val="tx1"/>
                </a:solidFill>
                <a:latin typeface="Arial" panose="020B0604020202020204" pitchFamily="34" charset="0"/>
                <a:cs typeface="Arial" panose="020B0604020202020204" pitchFamily="34" charset="0"/>
              </a:rPr>
              <a:t>(p</a:t>
            </a:r>
            <a:r>
              <a:rPr lang="en-US" sz="1050" b="1" dirty="0">
                <a:solidFill>
                  <a:schemeClr val="tx1"/>
                </a:solidFill>
                <a:latin typeface="Arial" panose="020B0604020202020204" pitchFamily="34" charset="0"/>
                <a:cs typeface="Arial" panose="020B0604020202020204" pitchFamily="34" charset="0"/>
              </a:rPr>
              <a:t>laque) </a:t>
            </a:r>
            <a:r>
              <a:rPr lang="ko-KR" altLang="en-US" sz="1050" b="1" dirty="0">
                <a:solidFill>
                  <a:schemeClr val="tx1"/>
                </a:solidFill>
                <a:latin typeface="Arial" panose="020B0604020202020204" pitchFamily="34" charset="0"/>
                <a:cs typeface="Arial" panose="020B0604020202020204" pitchFamily="34" charset="0"/>
              </a:rPr>
              <a:t>파열 및 </a:t>
            </a:r>
            <a:r>
              <a:rPr lang="ko-KR" altLang="en-US" sz="1050" b="1" dirty="0" err="1">
                <a:solidFill>
                  <a:schemeClr val="tx1"/>
                </a:solidFill>
                <a:latin typeface="Arial" panose="020B0604020202020204" pitchFamily="34" charset="0"/>
                <a:cs typeface="Arial" panose="020B0604020202020204" pitchFamily="34" charset="0"/>
              </a:rPr>
              <a:t>혈전증</a:t>
            </a:r>
            <a:endParaRPr lang="en-US" sz="1050" b="1" dirty="0">
              <a:solidFill>
                <a:schemeClr val="tx1"/>
              </a:solidFill>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05210ABE-A63A-4F8E-A303-4A6EEDF1C237}"/>
              </a:ext>
            </a:extLst>
          </p:cNvPr>
          <p:cNvSpPr/>
          <p:nvPr/>
        </p:nvSpPr>
        <p:spPr>
          <a:xfrm>
            <a:off x="2625399" y="3985572"/>
            <a:ext cx="3905530" cy="364726"/>
          </a:xfrm>
          <a:prstGeom prst="roundRect">
            <a:avLst>
              <a:gd name="adj" fmla="val 6191"/>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50" b="1" dirty="0">
                <a:solidFill>
                  <a:schemeClr val="tx1"/>
                </a:solidFill>
                <a:latin typeface="Arial" panose="020B0604020202020204" pitchFamily="34" charset="0"/>
                <a:cs typeface="Arial" panose="020B0604020202020204" pitchFamily="34" charset="0"/>
              </a:rPr>
              <a:t>심혈관 사건들</a:t>
            </a:r>
            <a:endParaRPr lang="en-US" sz="1050" b="1" dirty="0">
              <a:solidFill>
                <a:schemeClr val="tx1"/>
              </a:solidFill>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057AD78E-3EF5-401E-99B1-D2660DBA6D80}"/>
              </a:ext>
            </a:extLst>
          </p:cNvPr>
          <p:cNvCxnSpPr>
            <a:cxnSpLocks/>
            <a:stCxn id="10" idx="2"/>
            <a:endCxn id="12" idx="0"/>
          </p:cNvCxnSpPr>
          <p:nvPr/>
        </p:nvCxnSpPr>
        <p:spPr>
          <a:xfrm>
            <a:off x="4578164" y="1893434"/>
            <a:ext cx="0" cy="249490"/>
          </a:xfrm>
          <a:prstGeom prst="straightConnector1">
            <a:avLst/>
          </a:prstGeom>
          <a:ln w="57150">
            <a:solidFill>
              <a:srgbClr val="C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9792B43-4B1A-4F38-AD45-B5C43BA25202}"/>
              </a:ext>
            </a:extLst>
          </p:cNvPr>
          <p:cNvCxnSpPr>
            <a:cxnSpLocks/>
            <a:stCxn id="12" idx="2"/>
            <a:endCxn id="14" idx="0"/>
          </p:cNvCxnSpPr>
          <p:nvPr/>
        </p:nvCxnSpPr>
        <p:spPr>
          <a:xfrm>
            <a:off x="4578164" y="2507650"/>
            <a:ext cx="0" cy="249490"/>
          </a:xfrm>
          <a:prstGeom prst="straightConnector1">
            <a:avLst/>
          </a:prstGeom>
          <a:ln w="57150">
            <a:solidFill>
              <a:srgbClr val="C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74C9D6C-FD2D-4A1B-8AF5-F2B59C60CA9D}"/>
              </a:ext>
            </a:extLst>
          </p:cNvPr>
          <p:cNvCxnSpPr>
            <a:cxnSpLocks/>
            <a:stCxn id="14" idx="2"/>
            <a:endCxn id="16" idx="0"/>
          </p:cNvCxnSpPr>
          <p:nvPr/>
        </p:nvCxnSpPr>
        <p:spPr>
          <a:xfrm>
            <a:off x="4578164" y="3121866"/>
            <a:ext cx="0" cy="249490"/>
          </a:xfrm>
          <a:prstGeom prst="straightConnector1">
            <a:avLst/>
          </a:prstGeom>
          <a:ln w="57150">
            <a:solidFill>
              <a:srgbClr val="C00000">
                <a:alpha val="5019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880A692-DF4E-4191-8589-C1116394C489}"/>
              </a:ext>
            </a:extLst>
          </p:cNvPr>
          <p:cNvCxnSpPr>
            <a:cxnSpLocks/>
            <a:stCxn id="16" idx="2"/>
            <a:endCxn id="18" idx="0"/>
          </p:cNvCxnSpPr>
          <p:nvPr/>
        </p:nvCxnSpPr>
        <p:spPr>
          <a:xfrm>
            <a:off x="4578164" y="3736082"/>
            <a:ext cx="0" cy="249490"/>
          </a:xfrm>
          <a:prstGeom prst="straightConnector1">
            <a:avLst/>
          </a:prstGeom>
          <a:ln w="57150">
            <a:solidFill>
              <a:srgbClr val="C00000">
                <a:alpha val="50196"/>
              </a:srgbClr>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C8A18030-4B87-4645-A17E-9C557C35B79A}"/>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6" name="Text Placeholder 4">
            <a:extLst>
              <a:ext uri="{FF2B5EF4-FFF2-40B4-BE49-F238E27FC236}">
                <a16:creationId xmlns:a16="http://schemas.microsoft.com/office/drawing/2014/main" id="{783DF850-F37A-4841-8C3C-877770B9CCAE}"/>
              </a:ext>
            </a:extLst>
          </p:cNvPr>
          <p:cNvSpPr txBox="1">
            <a:spLocks/>
          </p:cNvSpPr>
          <p:nvPr/>
        </p:nvSpPr>
        <p:spPr>
          <a:xfrm>
            <a:off x="521808" y="4390391"/>
            <a:ext cx="3016217" cy="191391"/>
          </a:xfrm>
          <a:prstGeom prst="rect">
            <a:avLst/>
          </a:prstGeom>
        </p:spPr>
        <p:txBody>
          <a:bodyPr vert="horz" lIns="91440" tIns="45720" rIns="91440" bIns="45720" rtlCol="0" anchor="ctr">
            <a:normAutofit lnSpcReduction="10000"/>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Figure redrawn from </a:t>
            </a:r>
            <a:r>
              <a:rPr lang="fr-FR" dirty="0"/>
              <a:t>Perez-Chada LM, et al</a:t>
            </a:r>
            <a:r>
              <a:rPr lang="en-US" dirty="0"/>
              <a:t>.</a:t>
            </a:r>
            <a:r>
              <a:rPr lang="en-US" baseline="30000" dirty="0"/>
              <a:t>1</a:t>
            </a:r>
          </a:p>
        </p:txBody>
      </p:sp>
    </p:spTree>
    <p:extLst>
      <p:ext uri="{BB962C8B-B14F-4D97-AF65-F5344CB8AC3E}">
        <p14:creationId xmlns:p14="http://schemas.microsoft.com/office/powerpoint/2010/main" val="1981429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2E8A-6C97-49D5-A79D-3D8275041A0A}"/>
              </a:ext>
            </a:extLst>
          </p:cNvPr>
          <p:cNvSpPr>
            <a:spLocks noGrp="1"/>
          </p:cNvSpPr>
          <p:nvPr>
            <p:ph type="title"/>
          </p:nvPr>
        </p:nvSpPr>
        <p:spPr>
          <a:xfrm>
            <a:off x="515851" y="187894"/>
            <a:ext cx="8107644" cy="731509"/>
          </a:xfrm>
        </p:spPr>
        <p:txBody>
          <a:bodyPr>
            <a:noAutofit/>
          </a:bodyPr>
          <a:lstStyle/>
          <a:p>
            <a:r>
              <a:rPr lang="ko-KR" altLang="en-US" sz="1800" dirty="0" err="1"/>
              <a:t>유럽류마티스학회</a:t>
            </a:r>
            <a:r>
              <a:rPr lang="ko-KR" altLang="en-US" sz="1800" dirty="0"/>
              <a:t> </a:t>
            </a:r>
            <a:r>
              <a:rPr lang="en-US" altLang="ko-KR" sz="1800" dirty="0"/>
              <a:t>(</a:t>
            </a:r>
            <a:r>
              <a:rPr lang="en-US" sz="1800" dirty="0"/>
              <a:t>EULAR): </a:t>
            </a:r>
            <a:r>
              <a:rPr lang="ko-KR" altLang="en-US" sz="1800" dirty="0"/>
              <a:t>염증성 관절 질환에서 심혈관질환 위험 관리 </a:t>
            </a:r>
            <a:r>
              <a:rPr lang="en-US" sz="1800" dirty="0"/>
              <a:t/>
            </a:r>
            <a:br>
              <a:rPr lang="en-US" sz="1800" dirty="0"/>
            </a:br>
            <a:r>
              <a:rPr lang="ko-KR" altLang="en-US" sz="1800" i="1" dirty="0"/>
              <a:t>가장 중요한 원칙</a:t>
            </a:r>
            <a:r>
              <a:rPr lang="en-US" sz="1800" i="1" baseline="30000" dirty="0"/>
              <a:t>1</a:t>
            </a:r>
            <a:endParaRPr lang="en-US" sz="1800" baseline="30000" dirty="0"/>
          </a:p>
        </p:txBody>
      </p:sp>
      <p:sp>
        <p:nvSpPr>
          <p:cNvPr id="4" name="Text Placeholder 3">
            <a:extLst>
              <a:ext uri="{FF2B5EF4-FFF2-40B4-BE49-F238E27FC236}">
                <a16:creationId xmlns:a16="http://schemas.microsoft.com/office/drawing/2014/main" id="{E370A9BE-2855-496C-8880-8925909589B5}"/>
              </a:ext>
            </a:extLst>
          </p:cNvPr>
          <p:cNvSpPr>
            <a:spLocks noGrp="1"/>
          </p:cNvSpPr>
          <p:nvPr>
            <p:ph type="body" sz="quarter" idx="10"/>
          </p:nvPr>
        </p:nvSpPr>
        <p:spPr/>
        <p:txBody>
          <a:bodyPr/>
          <a:lstStyle/>
          <a:p>
            <a:r>
              <a:rPr lang="en-US" dirty="0"/>
              <a:t>AS, ankylosing spondylitis; ASAS, Assessment of SpondyloArthritis international Society; CVD, cardiovascular disease; EULAR, European League Against Rheumatism; IJD, inflammatory joint disorder; NSAID, non-steroidal anti-inflammatory drug; PsA, psoriatic arthritis RA, rheumatoid arthritis</a:t>
            </a:r>
          </a:p>
          <a:p>
            <a:endParaRPr lang="en-US" dirty="0"/>
          </a:p>
        </p:txBody>
      </p:sp>
      <p:sp>
        <p:nvSpPr>
          <p:cNvPr id="5" name="Text Placeholder 4">
            <a:extLst>
              <a:ext uri="{FF2B5EF4-FFF2-40B4-BE49-F238E27FC236}">
                <a16:creationId xmlns:a16="http://schemas.microsoft.com/office/drawing/2014/main" id="{331F781B-C43C-41BE-8195-9C35766C0FF4}"/>
              </a:ext>
            </a:extLst>
          </p:cNvPr>
          <p:cNvSpPr>
            <a:spLocks noGrp="1"/>
          </p:cNvSpPr>
          <p:nvPr>
            <p:ph type="body" sz="quarter" idx="11"/>
          </p:nvPr>
        </p:nvSpPr>
        <p:spPr/>
        <p:txBody>
          <a:bodyPr/>
          <a:lstStyle/>
          <a:p>
            <a:r>
              <a:rPr lang="en-US" dirty="0"/>
              <a:t>1. Agca R, et al. Ann Rheum Dis 2017;76(1):17-28.</a:t>
            </a:r>
          </a:p>
          <a:p>
            <a:endParaRPr lang="en-US" dirty="0"/>
          </a:p>
          <a:p>
            <a:endParaRPr lang="en-US" dirty="0"/>
          </a:p>
        </p:txBody>
      </p:sp>
      <p:sp>
        <p:nvSpPr>
          <p:cNvPr id="48" name="Shape">
            <a:extLst>
              <a:ext uri="{FF2B5EF4-FFF2-40B4-BE49-F238E27FC236}">
                <a16:creationId xmlns:a16="http://schemas.microsoft.com/office/drawing/2014/main" id="{A2E7B99B-0FC1-4179-A763-99C9D448B48C}"/>
              </a:ext>
            </a:extLst>
          </p:cNvPr>
          <p:cNvSpPr/>
          <p:nvPr/>
        </p:nvSpPr>
        <p:spPr>
          <a:xfrm>
            <a:off x="4559313" y="1248965"/>
            <a:ext cx="1627590" cy="1610636"/>
          </a:xfrm>
          <a:custGeom>
            <a:avLst/>
            <a:gdLst/>
            <a:ahLst/>
            <a:cxnLst>
              <a:cxn ang="0">
                <a:pos x="wd2" y="hd2"/>
              </a:cxn>
              <a:cxn ang="5400000">
                <a:pos x="wd2" y="hd2"/>
              </a:cxn>
              <a:cxn ang="10800000">
                <a:pos x="wd2" y="hd2"/>
              </a:cxn>
              <a:cxn ang="16200000">
                <a:pos x="wd2" y="hd2"/>
              </a:cxn>
            </a:cxnLst>
            <a:rect l="0" t="0" r="r" b="b"/>
            <a:pathLst>
              <a:path w="21600" h="21600" extrusionOk="0">
                <a:moveTo>
                  <a:pt x="14108" y="21600"/>
                </a:moveTo>
                <a:lnTo>
                  <a:pt x="0" y="21600"/>
                </a:lnTo>
                <a:lnTo>
                  <a:pt x="0" y="7492"/>
                </a:lnTo>
                <a:cubicBezTo>
                  <a:pt x="0" y="3357"/>
                  <a:pt x="3357" y="0"/>
                  <a:pt x="7492" y="0"/>
                </a:cubicBezTo>
                <a:lnTo>
                  <a:pt x="14108" y="0"/>
                </a:lnTo>
                <a:cubicBezTo>
                  <a:pt x="18243" y="0"/>
                  <a:pt x="21600" y="3357"/>
                  <a:pt x="21600" y="7492"/>
                </a:cubicBezTo>
                <a:lnTo>
                  <a:pt x="21600" y="14108"/>
                </a:lnTo>
                <a:cubicBezTo>
                  <a:pt x="21600" y="18243"/>
                  <a:pt x="18243" y="21600"/>
                  <a:pt x="14108" y="21600"/>
                </a:cubicBezTo>
                <a:close/>
              </a:path>
            </a:pathLst>
          </a:custGeom>
          <a:solidFill>
            <a:srgbClr val="FF0066"/>
          </a:solidFill>
          <a:ln w="12700">
            <a:miter lim="400000"/>
          </a:ln>
        </p:spPr>
        <p:txBody>
          <a:bodyPr lIns="38100" tIns="38100" rIns="38100" bIns="180000" anchor="b"/>
          <a:lstStyle/>
          <a:p>
            <a:pPr algn="ctr">
              <a:defRPr sz="3000">
                <a:solidFill>
                  <a:srgbClr val="FFFFFF"/>
                </a:solidFill>
              </a:defRPr>
            </a:pPr>
            <a:r>
              <a:rPr lang="ko-KR" altLang="en-US" sz="1150" b="1" dirty="0">
                <a:solidFill>
                  <a:schemeClr val="bg1"/>
                </a:solidFill>
                <a:latin typeface="Arial" panose="020B0604020202020204" pitchFamily="34" charset="0"/>
                <a:cs typeface="Arial" panose="020B0604020202020204" pitchFamily="34" charset="0"/>
              </a:rPr>
              <a:t>일반 인구집단에 비해 염증성 관절질환 </a:t>
            </a:r>
            <a:r>
              <a:rPr lang="en-US" altLang="ko-KR" sz="1150" b="1" dirty="0">
                <a:solidFill>
                  <a:schemeClr val="bg1"/>
                </a:solidFill>
                <a:latin typeface="Arial" panose="020B0604020202020204" pitchFamily="34" charset="0"/>
                <a:cs typeface="Arial" panose="020B0604020202020204" pitchFamily="34" charset="0"/>
              </a:rPr>
              <a:t>(</a:t>
            </a:r>
            <a:r>
              <a:rPr lang="ko-KR" altLang="en-US" sz="1150" b="1" dirty="0">
                <a:solidFill>
                  <a:schemeClr val="bg1"/>
                </a:solidFill>
                <a:latin typeface="Arial" panose="020B0604020202020204" pitchFamily="34" charset="0"/>
                <a:cs typeface="Arial" panose="020B0604020202020204" pitchFamily="34" charset="0"/>
              </a:rPr>
              <a:t>예</a:t>
            </a:r>
            <a:r>
              <a:rPr lang="en-US" altLang="ko-KR" sz="1150" b="1" dirty="0">
                <a:solidFill>
                  <a:schemeClr val="bg1"/>
                </a:solidFill>
                <a:latin typeface="Arial" panose="020B0604020202020204" pitchFamily="34" charset="0"/>
                <a:cs typeface="Arial" panose="020B0604020202020204" pitchFamily="34" charset="0"/>
              </a:rPr>
              <a:t>; </a:t>
            </a:r>
            <a:r>
              <a:rPr lang="ko-KR" altLang="en-US" sz="1150" b="1" dirty="0">
                <a:solidFill>
                  <a:schemeClr val="bg1"/>
                </a:solidFill>
                <a:latin typeface="Arial" panose="020B0604020202020204" pitchFamily="34" charset="0"/>
                <a:cs typeface="Arial" panose="020B0604020202020204" pitchFamily="34" charset="0"/>
              </a:rPr>
              <a:t>류마티스 관절염</a:t>
            </a:r>
            <a:r>
              <a:rPr lang="en-US" altLang="ko-KR" sz="1150" b="1" dirty="0">
                <a:solidFill>
                  <a:schemeClr val="bg1"/>
                </a:solidFill>
                <a:latin typeface="Arial" panose="020B0604020202020204" pitchFamily="34" charset="0"/>
                <a:cs typeface="Arial" panose="020B0604020202020204" pitchFamily="34" charset="0"/>
              </a:rPr>
              <a:t>, </a:t>
            </a:r>
            <a:r>
              <a:rPr lang="ko-KR" altLang="en-US" sz="1150" b="1" dirty="0">
                <a:solidFill>
                  <a:schemeClr val="bg1"/>
                </a:solidFill>
                <a:latin typeface="Arial" panose="020B0604020202020204" pitchFamily="34" charset="0"/>
                <a:cs typeface="Arial" panose="020B0604020202020204" pitchFamily="34" charset="0"/>
              </a:rPr>
              <a:t>강직</a:t>
            </a:r>
            <a:r>
              <a:rPr lang="en-US" altLang="ko-KR" sz="1150" b="1" dirty="0">
                <a:solidFill>
                  <a:schemeClr val="bg1"/>
                </a:solidFill>
                <a:latin typeface="Arial" panose="020B0604020202020204" pitchFamily="34" charset="0"/>
                <a:cs typeface="Arial" panose="020B0604020202020204" pitchFamily="34" charset="0"/>
              </a:rPr>
              <a:t> </a:t>
            </a:r>
            <a:r>
              <a:rPr lang="ko-KR" altLang="en-US" sz="1150" b="1" dirty="0">
                <a:solidFill>
                  <a:schemeClr val="bg1"/>
                </a:solidFill>
                <a:latin typeface="Arial" panose="020B0604020202020204" pitchFamily="34" charset="0"/>
                <a:cs typeface="Arial" panose="020B0604020202020204" pitchFamily="34" charset="0"/>
              </a:rPr>
              <a:t>척추염</a:t>
            </a:r>
            <a:r>
              <a:rPr lang="en-US" altLang="ko-KR" sz="1150" b="1" dirty="0">
                <a:solidFill>
                  <a:schemeClr val="bg1"/>
                </a:solidFill>
                <a:latin typeface="Arial" panose="020B0604020202020204" pitchFamily="34" charset="0"/>
                <a:cs typeface="Arial" panose="020B0604020202020204" pitchFamily="34" charset="0"/>
              </a:rPr>
              <a:t>, </a:t>
            </a:r>
            <a:r>
              <a:rPr lang="ko-KR" altLang="en-US" sz="1150" b="1" dirty="0" err="1">
                <a:solidFill>
                  <a:schemeClr val="bg1"/>
                </a:solidFill>
                <a:latin typeface="Arial" panose="020B0604020202020204" pitchFamily="34" charset="0"/>
                <a:cs typeface="Arial" panose="020B0604020202020204" pitchFamily="34" charset="0"/>
              </a:rPr>
              <a:t>건선관절염</a:t>
            </a:r>
            <a:r>
              <a:rPr lang="en-US" altLang="ko-KR" sz="1150" b="1" dirty="0">
                <a:solidFill>
                  <a:schemeClr val="bg1"/>
                </a:solidFill>
                <a:latin typeface="Arial" panose="020B0604020202020204" pitchFamily="34" charset="0"/>
                <a:cs typeface="Arial" panose="020B0604020202020204" pitchFamily="34" charset="0"/>
              </a:rPr>
              <a:t>)</a:t>
            </a:r>
            <a:r>
              <a:rPr lang="ko-KR" altLang="en-US" sz="1150" b="1" dirty="0">
                <a:solidFill>
                  <a:schemeClr val="bg1"/>
                </a:solidFill>
                <a:latin typeface="Arial" panose="020B0604020202020204" pitchFamily="34" charset="0"/>
                <a:cs typeface="Arial" panose="020B0604020202020204" pitchFamily="34" charset="0"/>
              </a:rPr>
              <a:t>에서 심혈관 질환의 위험 증가</a:t>
            </a:r>
            <a:endParaRPr lang="en-US" sz="1150" b="1" dirty="0">
              <a:solidFill>
                <a:schemeClr val="bg1"/>
              </a:solidFill>
              <a:latin typeface="Arial" panose="020B0604020202020204" pitchFamily="34" charset="0"/>
              <a:cs typeface="Arial" panose="020B0604020202020204" pitchFamily="34" charset="0"/>
            </a:endParaRPr>
          </a:p>
        </p:txBody>
      </p:sp>
      <p:sp>
        <p:nvSpPr>
          <p:cNvPr id="49" name="Shape">
            <a:extLst>
              <a:ext uri="{FF2B5EF4-FFF2-40B4-BE49-F238E27FC236}">
                <a16:creationId xmlns:a16="http://schemas.microsoft.com/office/drawing/2014/main" id="{35B3811F-115E-4093-8FF5-D41F83EE34B2}"/>
              </a:ext>
            </a:extLst>
          </p:cNvPr>
          <p:cNvSpPr/>
          <p:nvPr/>
        </p:nvSpPr>
        <p:spPr>
          <a:xfrm>
            <a:off x="2851958" y="2926195"/>
            <a:ext cx="1627596" cy="1610636"/>
          </a:xfrm>
          <a:custGeom>
            <a:avLst/>
            <a:gdLst/>
            <a:ahLst/>
            <a:cxnLst>
              <a:cxn ang="0">
                <a:pos x="wd2" y="hd2"/>
              </a:cxn>
              <a:cxn ang="5400000">
                <a:pos x="wd2" y="hd2"/>
              </a:cxn>
              <a:cxn ang="10800000">
                <a:pos x="wd2" y="hd2"/>
              </a:cxn>
              <a:cxn ang="16200000">
                <a:pos x="wd2" y="hd2"/>
              </a:cxn>
            </a:cxnLst>
            <a:rect l="0" t="0" r="r" b="b"/>
            <a:pathLst>
              <a:path w="21584" h="21600" extrusionOk="0">
                <a:moveTo>
                  <a:pt x="14097" y="21600"/>
                </a:moveTo>
                <a:lnTo>
                  <a:pt x="7486" y="21600"/>
                </a:lnTo>
                <a:cubicBezTo>
                  <a:pt x="3355" y="21600"/>
                  <a:pt x="0" y="18243"/>
                  <a:pt x="0" y="14108"/>
                </a:cubicBezTo>
                <a:lnTo>
                  <a:pt x="0" y="7492"/>
                </a:lnTo>
                <a:cubicBezTo>
                  <a:pt x="0" y="3357"/>
                  <a:pt x="3355" y="0"/>
                  <a:pt x="7486" y="0"/>
                </a:cubicBezTo>
                <a:lnTo>
                  <a:pt x="21583" y="0"/>
                </a:lnTo>
                <a:lnTo>
                  <a:pt x="21583" y="14108"/>
                </a:lnTo>
                <a:cubicBezTo>
                  <a:pt x="21600" y="18243"/>
                  <a:pt x="18245" y="21600"/>
                  <a:pt x="14097" y="21600"/>
                </a:cubicBezTo>
                <a:close/>
              </a:path>
            </a:pathLst>
          </a:custGeom>
          <a:solidFill>
            <a:srgbClr val="0070C0"/>
          </a:solidFill>
          <a:ln w="12700">
            <a:miter lim="400000"/>
          </a:ln>
        </p:spPr>
        <p:txBody>
          <a:bodyPr lIns="38100" tIns="38100" rIns="38100" bIns="180000" anchor="b"/>
          <a:lstStyle/>
          <a:p>
            <a:pPr algn="ctr">
              <a:defRPr sz="3000">
                <a:solidFill>
                  <a:srgbClr val="FFFFFF"/>
                </a:solidFill>
              </a:defRPr>
            </a:pPr>
            <a:r>
              <a:rPr lang="ko-KR" altLang="en-US" sz="1150" b="1" dirty="0" err="1">
                <a:solidFill>
                  <a:schemeClr val="bg1"/>
                </a:solidFill>
                <a:latin typeface="Arial" panose="020B0604020202020204" pitchFamily="34" charset="0"/>
                <a:cs typeface="Arial" panose="020B0604020202020204" pitchFamily="34" charset="0"/>
              </a:rPr>
              <a:t>비스테로이드항염제와</a:t>
            </a:r>
            <a:r>
              <a:rPr lang="ko-KR" altLang="en-US" sz="1150" b="1" dirty="0">
                <a:solidFill>
                  <a:schemeClr val="bg1"/>
                </a:solidFill>
                <a:latin typeface="Arial" panose="020B0604020202020204" pitchFamily="34" charset="0"/>
                <a:cs typeface="Arial" panose="020B0604020202020204" pitchFamily="34" charset="0"/>
              </a:rPr>
              <a:t> </a:t>
            </a:r>
            <a:r>
              <a:rPr lang="ko-KR" altLang="en-US" sz="1150" b="1" dirty="0" err="1">
                <a:solidFill>
                  <a:schemeClr val="bg1"/>
                </a:solidFill>
                <a:latin typeface="Arial" panose="020B0604020202020204" pitchFamily="34" charset="0"/>
                <a:cs typeface="Arial" panose="020B0604020202020204" pitchFamily="34" charset="0"/>
              </a:rPr>
              <a:t>코티코스테로이드는</a:t>
            </a:r>
            <a:r>
              <a:rPr lang="ko-KR" altLang="en-US" sz="1150" b="1" dirty="0">
                <a:solidFill>
                  <a:schemeClr val="bg1"/>
                </a:solidFill>
                <a:latin typeface="Arial" panose="020B0604020202020204" pitchFamily="34" charset="0"/>
                <a:cs typeface="Arial" panose="020B0604020202020204" pitchFamily="34" charset="0"/>
              </a:rPr>
              <a:t> </a:t>
            </a:r>
            <a:r>
              <a:rPr lang="en-US" altLang="ko-KR" sz="1150" b="1" dirty="0">
                <a:solidFill>
                  <a:schemeClr val="bg1"/>
                </a:solidFill>
                <a:latin typeface="Arial" panose="020B0604020202020204" pitchFamily="34" charset="0"/>
                <a:cs typeface="Arial" panose="020B0604020202020204" pitchFamily="34" charset="0"/>
              </a:rPr>
              <a:t>EULAR </a:t>
            </a:r>
            <a:r>
              <a:rPr lang="ko-KR" altLang="en-US" sz="1150" b="1" dirty="0">
                <a:solidFill>
                  <a:schemeClr val="bg1"/>
                </a:solidFill>
                <a:latin typeface="Arial" panose="020B0604020202020204" pitchFamily="34" charset="0"/>
                <a:cs typeface="Arial" panose="020B0604020202020204" pitchFamily="34" charset="0"/>
              </a:rPr>
              <a:t>및 </a:t>
            </a:r>
            <a:r>
              <a:rPr lang="en-US" altLang="ko-KR" sz="1150" b="1" dirty="0">
                <a:solidFill>
                  <a:schemeClr val="bg1"/>
                </a:solidFill>
                <a:latin typeface="Arial" panose="020B0604020202020204" pitchFamily="34" charset="0"/>
                <a:cs typeface="Arial" panose="020B0604020202020204" pitchFamily="34" charset="0"/>
              </a:rPr>
              <a:t>ASAS </a:t>
            </a:r>
            <a:r>
              <a:rPr lang="ko-KR" altLang="en-US" sz="1150" b="1" dirty="0">
                <a:solidFill>
                  <a:schemeClr val="bg1"/>
                </a:solidFill>
                <a:latin typeface="Arial" panose="020B0604020202020204" pitchFamily="34" charset="0"/>
                <a:cs typeface="Arial" panose="020B0604020202020204" pitchFamily="34" charset="0"/>
              </a:rPr>
              <a:t>권고안에 맞춰 사용하여야 함</a:t>
            </a:r>
            <a:endParaRPr lang="en-US" sz="1150" b="1" dirty="0">
              <a:solidFill>
                <a:schemeClr val="bg1"/>
              </a:solidFill>
              <a:latin typeface="Arial" panose="020B0604020202020204" pitchFamily="34" charset="0"/>
              <a:cs typeface="Arial" panose="020B0604020202020204" pitchFamily="34" charset="0"/>
            </a:endParaRPr>
          </a:p>
        </p:txBody>
      </p:sp>
      <p:sp>
        <p:nvSpPr>
          <p:cNvPr id="50" name="Shape">
            <a:extLst>
              <a:ext uri="{FF2B5EF4-FFF2-40B4-BE49-F238E27FC236}">
                <a16:creationId xmlns:a16="http://schemas.microsoft.com/office/drawing/2014/main" id="{4E61E825-5222-45A1-8A5E-E3431477376E}"/>
              </a:ext>
            </a:extLst>
          </p:cNvPr>
          <p:cNvSpPr/>
          <p:nvPr/>
        </p:nvSpPr>
        <p:spPr>
          <a:xfrm>
            <a:off x="4559313" y="2926195"/>
            <a:ext cx="1627590" cy="1610636"/>
          </a:xfrm>
          <a:custGeom>
            <a:avLst/>
            <a:gdLst/>
            <a:ahLst/>
            <a:cxnLst>
              <a:cxn ang="0">
                <a:pos x="wd2" y="hd2"/>
              </a:cxn>
              <a:cxn ang="5400000">
                <a:pos x="wd2" y="hd2"/>
              </a:cxn>
              <a:cxn ang="10800000">
                <a:pos x="wd2" y="hd2"/>
              </a:cxn>
              <a:cxn ang="16200000">
                <a:pos x="wd2" y="hd2"/>
              </a:cxn>
            </a:cxnLst>
            <a:rect l="0" t="0" r="r" b="b"/>
            <a:pathLst>
              <a:path w="21600" h="21600" extrusionOk="0">
                <a:moveTo>
                  <a:pt x="14108" y="21600"/>
                </a:moveTo>
                <a:lnTo>
                  <a:pt x="7492" y="21600"/>
                </a:lnTo>
                <a:cubicBezTo>
                  <a:pt x="3357" y="21600"/>
                  <a:pt x="0" y="18243"/>
                  <a:pt x="0" y="14108"/>
                </a:cubicBezTo>
                <a:lnTo>
                  <a:pt x="0" y="0"/>
                </a:lnTo>
                <a:lnTo>
                  <a:pt x="14108" y="0"/>
                </a:lnTo>
                <a:cubicBezTo>
                  <a:pt x="18243" y="0"/>
                  <a:pt x="21600" y="3357"/>
                  <a:pt x="21600" y="7492"/>
                </a:cubicBezTo>
                <a:lnTo>
                  <a:pt x="21600" y="14108"/>
                </a:lnTo>
                <a:cubicBezTo>
                  <a:pt x="21600" y="18243"/>
                  <a:pt x="18243" y="21600"/>
                  <a:pt x="14108" y="21600"/>
                </a:cubicBezTo>
                <a:close/>
              </a:path>
            </a:pathLst>
          </a:custGeom>
          <a:solidFill>
            <a:srgbClr val="00B050"/>
          </a:solidFill>
          <a:ln w="12700">
            <a:miter lim="400000"/>
          </a:ln>
        </p:spPr>
        <p:txBody>
          <a:bodyPr lIns="38100" tIns="38100" rIns="38100" bIns="180000" anchor="b"/>
          <a:lstStyle/>
          <a:p>
            <a:pPr algn="ctr">
              <a:defRPr sz="3000">
                <a:solidFill>
                  <a:srgbClr val="FFFFFF"/>
                </a:solidFill>
              </a:defRPr>
            </a:pPr>
            <a:r>
              <a:rPr lang="ko-KR" altLang="en-US" sz="1150" b="1" dirty="0" err="1">
                <a:solidFill>
                  <a:schemeClr val="bg1"/>
                </a:solidFill>
                <a:latin typeface="Arial" panose="020B0604020202020204" pitchFamily="34" charset="0"/>
                <a:cs typeface="Arial" panose="020B0604020202020204" pitchFamily="34" charset="0"/>
              </a:rPr>
              <a:t>류마티스전문의는</a:t>
            </a:r>
            <a:r>
              <a:rPr lang="ko-KR" altLang="en-US" sz="1150" b="1" dirty="0">
                <a:solidFill>
                  <a:schemeClr val="bg1"/>
                </a:solidFill>
                <a:latin typeface="Arial" panose="020B0604020202020204" pitchFamily="34" charset="0"/>
                <a:cs typeface="Arial" panose="020B0604020202020204" pitchFamily="34" charset="0"/>
              </a:rPr>
              <a:t> 염증성 관절 질환 환자의 심혈관질환 위험이 적절하게 관리되고 있는 지 확인해야 함</a:t>
            </a:r>
            <a:endParaRPr lang="fr-CA" sz="1150" b="1" dirty="0">
              <a:solidFill>
                <a:schemeClr val="bg1"/>
              </a:solidFill>
              <a:latin typeface="Arial" panose="020B0604020202020204" pitchFamily="34" charset="0"/>
              <a:cs typeface="Arial" panose="020B0604020202020204" pitchFamily="34" charset="0"/>
            </a:endParaRPr>
          </a:p>
        </p:txBody>
      </p:sp>
      <p:sp>
        <p:nvSpPr>
          <p:cNvPr id="57" name="Shape">
            <a:extLst>
              <a:ext uri="{FF2B5EF4-FFF2-40B4-BE49-F238E27FC236}">
                <a16:creationId xmlns:a16="http://schemas.microsoft.com/office/drawing/2014/main" id="{41E56AEF-430B-4FD3-8E85-39273F009132}"/>
              </a:ext>
            </a:extLst>
          </p:cNvPr>
          <p:cNvSpPr/>
          <p:nvPr/>
        </p:nvSpPr>
        <p:spPr>
          <a:xfrm flipH="1">
            <a:off x="2851958" y="1248965"/>
            <a:ext cx="1627590" cy="1610636"/>
          </a:xfrm>
          <a:custGeom>
            <a:avLst/>
            <a:gdLst/>
            <a:ahLst/>
            <a:cxnLst>
              <a:cxn ang="0">
                <a:pos x="wd2" y="hd2"/>
              </a:cxn>
              <a:cxn ang="5400000">
                <a:pos x="wd2" y="hd2"/>
              </a:cxn>
              <a:cxn ang="10800000">
                <a:pos x="wd2" y="hd2"/>
              </a:cxn>
              <a:cxn ang="16200000">
                <a:pos x="wd2" y="hd2"/>
              </a:cxn>
            </a:cxnLst>
            <a:rect l="0" t="0" r="r" b="b"/>
            <a:pathLst>
              <a:path w="21600" h="21600" extrusionOk="0">
                <a:moveTo>
                  <a:pt x="14108" y="21600"/>
                </a:moveTo>
                <a:lnTo>
                  <a:pt x="0" y="21600"/>
                </a:lnTo>
                <a:lnTo>
                  <a:pt x="0" y="7492"/>
                </a:lnTo>
                <a:cubicBezTo>
                  <a:pt x="0" y="3357"/>
                  <a:pt x="3357" y="0"/>
                  <a:pt x="7492" y="0"/>
                </a:cubicBezTo>
                <a:lnTo>
                  <a:pt x="14108" y="0"/>
                </a:lnTo>
                <a:cubicBezTo>
                  <a:pt x="18243" y="0"/>
                  <a:pt x="21600" y="3357"/>
                  <a:pt x="21600" y="7492"/>
                </a:cubicBezTo>
                <a:lnTo>
                  <a:pt x="21600" y="14108"/>
                </a:lnTo>
                <a:cubicBezTo>
                  <a:pt x="21600" y="18243"/>
                  <a:pt x="18243" y="21600"/>
                  <a:pt x="14108" y="21600"/>
                </a:cubicBezTo>
                <a:close/>
              </a:path>
            </a:pathLst>
          </a:custGeom>
          <a:solidFill>
            <a:schemeClr val="bg2"/>
          </a:solidFill>
          <a:ln w="12700">
            <a:miter lim="400000"/>
          </a:ln>
        </p:spPr>
        <p:txBody>
          <a:bodyPr lIns="38100" tIns="38100" rIns="38100" bIns="180000" anchor="b"/>
          <a:lstStyle/>
          <a:p>
            <a:pPr algn="ctr">
              <a:defRPr sz="3000">
                <a:solidFill>
                  <a:srgbClr val="FFFFFF"/>
                </a:solidFill>
              </a:defRPr>
            </a:pPr>
            <a:r>
              <a:rPr lang="ko-KR" altLang="en-US" sz="1600" b="1" dirty="0">
                <a:solidFill>
                  <a:schemeClr val="tx2"/>
                </a:solidFill>
                <a:latin typeface="Arial" panose="020B0604020202020204" pitchFamily="34" charset="0"/>
                <a:cs typeface="Arial" panose="020B0604020202020204" pitchFamily="34" charset="0"/>
              </a:rPr>
              <a:t>가장 </a:t>
            </a:r>
            <a:endParaRPr lang="en-US" altLang="ko-KR" sz="1600" b="1" dirty="0">
              <a:solidFill>
                <a:schemeClr val="tx2"/>
              </a:solidFill>
              <a:latin typeface="Arial" panose="020B0604020202020204" pitchFamily="34" charset="0"/>
              <a:cs typeface="Arial" panose="020B0604020202020204" pitchFamily="34" charset="0"/>
            </a:endParaRPr>
          </a:p>
          <a:p>
            <a:pPr algn="ctr">
              <a:defRPr sz="3000">
                <a:solidFill>
                  <a:srgbClr val="FFFFFF"/>
                </a:solidFill>
              </a:defRPr>
            </a:pPr>
            <a:r>
              <a:rPr lang="ko-KR" altLang="en-US" sz="1600" b="1" dirty="0">
                <a:solidFill>
                  <a:schemeClr val="tx2"/>
                </a:solidFill>
                <a:latin typeface="Arial" panose="020B0604020202020204" pitchFamily="34" charset="0"/>
                <a:cs typeface="Arial" panose="020B0604020202020204" pitchFamily="34" charset="0"/>
              </a:rPr>
              <a:t>중요한 원칙</a:t>
            </a:r>
            <a:endParaRPr lang="en-US" sz="1600" b="1" dirty="0">
              <a:solidFill>
                <a:schemeClr val="tx2"/>
              </a:solidFill>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9A5CC515-D5F4-4739-AF38-CB0617DDF832}"/>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887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A79D-5384-4F22-962A-937B2787FF6F}"/>
              </a:ext>
            </a:extLst>
          </p:cNvPr>
          <p:cNvSpPr>
            <a:spLocks noGrp="1"/>
          </p:cNvSpPr>
          <p:nvPr>
            <p:ph type="title"/>
          </p:nvPr>
        </p:nvSpPr>
        <p:spPr/>
        <p:txBody>
          <a:bodyPr>
            <a:normAutofit/>
          </a:bodyPr>
          <a:lstStyle/>
          <a:p>
            <a:r>
              <a:rPr lang="ko-KR" altLang="en-US" sz="2000" dirty="0" err="1"/>
              <a:t>유럽류마티스학회</a:t>
            </a:r>
            <a:r>
              <a:rPr lang="ko-KR" altLang="en-US" sz="2000" dirty="0"/>
              <a:t> </a:t>
            </a:r>
            <a:r>
              <a:rPr lang="en-US" altLang="ko-KR" sz="2000" dirty="0"/>
              <a:t>(EULAR): </a:t>
            </a:r>
            <a:r>
              <a:rPr lang="ko-KR" altLang="en-US" sz="2000" dirty="0"/>
              <a:t>염증성 관절 질환에서 심혈관질환 위험 관리</a:t>
            </a:r>
            <a:r>
              <a:rPr lang="en-US" sz="2000" dirty="0"/>
              <a:t> (I)</a:t>
            </a:r>
          </a:p>
        </p:txBody>
      </p:sp>
      <p:sp>
        <p:nvSpPr>
          <p:cNvPr id="4" name="Text Placeholder 3">
            <a:extLst>
              <a:ext uri="{FF2B5EF4-FFF2-40B4-BE49-F238E27FC236}">
                <a16:creationId xmlns:a16="http://schemas.microsoft.com/office/drawing/2014/main" id="{030F0773-3A20-4D8E-97AE-42A9D11CB032}"/>
              </a:ext>
            </a:extLst>
          </p:cNvPr>
          <p:cNvSpPr>
            <a:spLocks noGrp="1"/>
          </p:cNvSpPr>
          <p:nvPr>
            <p:ph type="body" sz="quarter" idx="10"/>
          </p:nvPr>
        </p:nvSpPr>
        <p:spPr>
          <a:xfrm>
            <a:off x="521808" y="4608977"/>
            <a:ext cx="5871792" cy="534523"/>
          </a:xfrm>
        </p:spPr>
        <p:txBody>
          <a:bodyPr>
            <a:normAutofit/>
          </a:bodyPr>
          <a:lstStyle/>
          <a:p>
            <a:r>
              <a:rPr lang="en-US" sz="650" dirty="0"/>
              <a:t>AS, ankylosing spondylitis; ASAS, Assessment of Spondyloarthritis International Society; CVD, cardiovascular disease; EULAR, European League against Rheumatism; HDL-C, high-density lipoprotein cholesterol; IJD, inflammatory joint disorder; NSAID, non-steroidal anti-inflammatory drug; PsA, psoriatic arthritis; RA, rheumatoid arthritis; SCORE, Systematic Coronary Risk Evaluation; TC, total cholesterol; CVD, cardiovascular disease; EULAR, European League Against Rheumatism</a:t>
            </a:r>
          </a:p>
        </p:txBody>
      </p:sp>
      <p:sp>
        <p:nvSpPr>
          <p:cNvPr id="5" name="Text Placeholder 4">
            <a:extLst>
              <a:ext uri="{FF2B5EF4-FFF2-40B4-BE49-F238E27FC236}">
                <a16:creationId xmlns:a16="http://schemas.microsoft.com/office/drawing/2014/main" id="{D87910C4-506D-45A9-8A39-5732F8A03A2E}"/>
              </a:ext>
            </a:extLst>
          </p:cNvPr>
          <p:cNvSpPr>
            <a:spLocks noGrp="1"/>
          </p:cNvSpPr>
          <p:nvPr>
            <p:ph type="body" sz="quarter" idx="11"/>
          </p:nvPr>
        </p:nvSpPr>
        <p:spPr>
          <a:xfrm>
            <a:off x="6393600" y="4608979"/>
            <a:ext cx="2228592" cy="534522"/>
          </a:xfrm>
        </p:spPr>
        <p:txBody>
          <a:bodyPr>
            <a:normAutofit/>
          </a:bodyPr>
          <a:lstStyle/>
          <a:p>
            <a:r>
              <a:rPr lang="da-DK" sz="650" dirty="0"/>
              <a:t>1. Agca R, et al. Ann Rheum Dis 2017;76(1):17-28.</a:t>
            </a:r>
          </a:p>
          <a:p>
            <a:endParaRPr lang="en-US" sz="650" dirty="0"/>
          </a:p>
        </p:txBody>
      </p:sp>
      <p:graphicFrame>
        <p:nvGraphicFramePr>
          <p:cNvPr id="7" name="object 29">
            <a:extLst>
              <a:ext uri="{FF2B5EF4-FFF2-40B4-BE49-F238E27FC236}">
                <a16:creationId xmlns:a16="http://schemas.microsoft.com/office/drawing/2014/main" id="{32FF3571-56FD-43FA-88CE-C39541071F0C}"/>
              </a:ext>
            </a:extLst>
          </p:cNvPr>
          <p:cNvGraphicFramePr>
            <a:graphicFrameLocks noGrp="1"/>
          </p:cNvGraphicFramePr>
          <p:nvPr>
            <p:extLst/>
          </p:nvPr>
        </p:nvGraphicFramePr>
        <p:xfrm>
          <a:off x="250825" y="1245429"/>
          <a:ext cx="8642350" cy="3017520"/>
        </p:xfrm>
        <a:graphic>
          <a:graphicData uri="http://schemas.openxmlformats.org/drawingml/2006/table">
            <a:tbl>
              <a:tblPr firstRow="1" bandRow="1">
                <a:tableStyleId>{2D5ABB26-0587-4C30-8999-92F81FD0307C}</a:tableStyleId>
              </a:tblPr>
              <a:tblGrid>
                <a:gridCol w="349332">
                  <a:extLst>
                    <a:ext uri="{9D8B030D-6E8A-4147-A177-3AD203B41FA5}">
                      <a16:colId xmlns:a16="http://schemas.microsoft.com/office/drawing/2014/main" val="20000"/>
                    </a:ext>
                  </a:extLst>
                </a:gridCol>
                <a:gridCol w="4309468">
                  <a:extLst>
                    <a:ext uri="{9D8B030D-6E8A-4147-A177-3AD203B41FA5}">
                      <a16:colId xmlns:a16="http://schemas.microsoft.com/office/drawing/2014/main" val="20001"/>
                    </a:ext>
                  </a:extLst>
                </a:gridCol>
                <a:gridCol w="1322363">
                  <a:extLst>
                    <a:ext uri="{9D8B030D-6E8A-4147-A177-3AD203B41FA5}">
                      <a16:colId xmlns:a16="http://schemas.microsoft.com/office/drawing/2014/main" val="20002"/>
                    </a:ext>
                  </a:extLst>
                </a:gridCol>
                <a:gridCol w="1322363">
                  <a:extLst>
                    <a:ext uri="{9D8B030D-6E8A-4147-A177-3AD203B41FA5}">
                      <a16:colId xmlns:a16="http://schemas.microsoft.com/office/drawing/2014/main" val="20003"/>
                    </a:ext>
                  </a:extLst>
                </a:gridCol>
                <a:gridCol w="1338824">
                  <a:extLst>
                    <a:ext uri="{9D8B030D-6E8A-4147-A177-3AD203B41FA5}">
                      <a16:colId xmlns:a16="http://schemas.microsoft.com/office/drawing/2014/main" val="20004"/>
                    </a:ext>
                  </a:extLst>
                </a:gridCol>
              </a:tblGrid>
              <a:tr h="268287">
                <a:tc>
                  <a:txBody>
                    <a:bodyPr/>
                    <a:lstStyle/>
                    <a:p>
                      <a:pPr marL="50800">
                        <a:lnSpc>
                          <a:spcPct val="100000"/>
                        </a:lnSpc>
                        <a:spcBef>
                          <a:spcPts val="0"/>
                        </a:spcBef>
                        <a:spcAft>
                          <a:spcPts val="0"/>
                        </a:spcAft>
                      </a:pP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nSpc>
                          <a:spcPct val="100000"/>
                        </a:lnSpc>
                        <a:spcBef>
                          <a:spcPts val="0"/>
                        </a:spcBef>
                        <a:spcAft>
                          <a:spcPts val="0"/>
                        </a:spcAft>
                      </a:pPr>
                      <a:r>
                        <a:rPr lang="en-SG" sz="1100" b="1" kern="0" spc="0" baseline="0" dirty="0">
                          <a:solidFill>
                            <a:schemeClr val="tx1"/>
                          </a:solidFill>
                          <a:latin typeface="Arial" panose="020B0604020202020204" pitchFamily="34" charset="0"/>
                          <a:cs typeface="Arial" panose="020B0604020202020204" pitchFamily="34" charset="0"/>
                        </a:rPr>
                        <a:t>EULAR </a:t>
                      </a:r>
                      <a:r>
                        <a:rPr lang="ko-KR" altLang="en-US" sz="1100" b="1" kern="0" spc="0" baseline="0" dirty="0">
                          <a:solidFill>
                            <a:schemeClr val="tx1"/>
                          </a:solidFill>
                          <a:latin typeface="Arial" panose="020B0604020202020204" pitchFamily="34" charset="0"/>
                          <a:cs typeface="Arial" panose="020B0604020202020204" pitchFamily="34" charset="0"/>
                        </a:rPr>
                        <a:t>권고안</a:t>
                      </a:r>
                      <a:r>
                        <a:rPr lang="en-US"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근거 수준</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권고안의 강도 </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108585"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동의 수준</a:t>
                      </a:r>
                      <a:r>
                        <a:rPr sz="1100" b="1" kern="0" spc="0" baseline="0" dirty="0">
                          <a:solidFill>
                            <a:schemeClr val="tx1"/>
                          </a:solidFill>
                          <a:latin typeface="Arial" panose="020B0604020202020204" pitchFamily="34" charset="0"/>
                          <a:cs typeface="Arial" panose="020B0604020202020204" pitchFamily="34" charset="0"/>
                        </a:rPr>
                        <a:t>† </a:t>
                      </a:r>
                      <a:r>
                        <a:rPr lang="en-SG" sz="1100" b="1" kern="0" spc="0" baseline="0" dirty="0">
                          <a:solidFill>
                            <a:schemeClr val="tx1"/>
                          </a:solidFill>
                          <a:latin typeface="Arial" panose="020B0604020202020204" pitchFamily="34" charset="0"/>
                          <a:cs typeface="Arial" panose="020B0604020202020204" pitchFamily="34" charset="0"/>
                        </a:rPr>
                        <a:t/>
                      </a:r>
                      <a:br>
                        <a:rPr lang="en-SG" sz="1100" b="1" kern="0" spc="0" baseline="0" dirty="0">
                          <a:solidFill>
                            <a:schemeClr val="tx1"/>
                          </a:solidFill>
                          <a:latin typeface="Arial" panose="020B0604020202020204" pitchFamily="34" charset="0"/>
                          <a:cs typeface="Arial" panose="020B0604020202020204" pitchFamily="34" charset="0"/>
                        </a:rPr>
                      </a:br>
                      <a:r>
                        <a:rPr lang="en-SG" sz="1100" b="1" kern="0" spc="0" baseline="0" dirty="0">
                          <a:solidFill>
                            <a:schemeClr val="tx1"/>
                          </a:solidFill>
                          <a:latin typeface="Arial" panose="020B0604020202020204" pitchFamily="34" charset="0"/>
                          <a:cs typeface="Arial" panose="020B0604020202020204" pitchFamily="34" charset="0"/>
                        </a:rPr>
                        <a:t>[</a:t>
                      </a:r>
                      <a:r>
                        <a:rPr sz="1100" b="1" kern="0" spc="0" baseline="0" dirty="0">
                          <a:solidFill>
                            <a:schemeClr val="tx1"/>
                          </a:solidFill>
                          <a:latin typeface="Arial" panose="020B0604020202020204" pitchFamily="34" charset="0"/>
                          <a:cs typeface="Arial" panose="020B0604020202020204" pitchFamily="34" charset="0"/>
                        </a:rPr>
                        <a:t>0–10</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9925">
                <a:tc>
                  <a:txBody>
                    <a:bodyPr/>
                    <a:lstStyle/>
                    <a:p>
                      <a:pPr marL="50800">
                        <a:lnSpc>
                          <a:spcPct val="100000"/>
                        </a:lnSpc>
                        <a:spcBef>
                          <a:spcPts val="0"/>
                        </a:spcBef>
                        <a:spcAft>
                          <a:spcPts val="0"/>
                        </a:spcAft>
                      </a:pPr>
                      <a:r>
                        <a:rPr sz="1100" kern="0" spc="0" baseline="0" dirty="0">
                          <a:solidFill>
                            <a:schemeClr val="tx1"/>
                          </a:solidFill>
                          <a:latin typeface="Arial" panose="020B0604020202020204" pitchFamily="34" charset="0"/>
                          <a:cs typeface="Arial" panose="020B0604020202020204" pitchFamily="34" charset="0"/>
                        </a:rPr>
                        <a:t>1</a:t>
                      </a:r>
                      <a:r>
                        <a:rPr lang="en-SG" sz="1100" kern="0" spc="0" baseline="0" dirty="0">
                          <a:solidFill>
                            <a:schemeClr val="tx1"/>
                          </a:solidFill>
                          <a:latin typeface="Arial" panose="020B0604020202020204" pitchFamily="34" charset="0"/>
                          <a:cs typeface="Arial" panose="020B0604020202020204" pitchFamily="34" charset="0"/>
                        </a:rPr>
                        <a:t>.</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모든 류마티스 관절염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강직척추염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또는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건선관절염</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환자에서 심혈관질환 위험을 낮추기 위해 </a:t>
                      </a:r>
                      <a:r>
                        <a:rPr lang="ko-KR" altLang="en-US" sz="1100" b="1" i="0" u="none" strike="noStrike" kern="1200" spc="0" baseline="0" dirty="0">
                          <a:solidFill>
                            <a:schemeClr val="tx1"/>
                          </a:solidFill>
                          <a:latin typeface="Arial" panose="020B0604020202020204" pitchFamily="34" charset="0"/>
                          <a:ea typeface="+mn-ea"/>
                          <a:cs typeface="Arial" panose="020B0604020202020204" pitchFamily="34" charset="0"/>
                        </a:rPr>
                        <a:t>질병활성도를 적절하게 조절해야 합니다</a:t>
                      </a:r>
                      <a:r>
                        <a:rPr lang="en-US" altLang="ko-KR" sz="1100" b="1" i="0" u="none" strike="noStrike" kern="1200" spc="0" baseline="0" dirty="0">
                          <a:solidFill>
                            <a:schemeClr val="tx1"/>
                          </a:solidFill>
                          <a:latin typeface="Arial" panose="020B0604020202020204" pitchFamily="34" charset="0"/>
                          <a:ea typeface="+mn-ea"/>
                          <a:cs typeface="Arial" panose="020B0604020202020204" pitchFamily="34" charset="0"/>
                        </a:rPr>
                        <a:t>. </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2b–3</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B</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9.1 (1.3)</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10001"/>
                  </a:ext>
                </a:extLst>
              </a:tr>
              <a:tr h="130038">
                <a:tc>
                  <a:txBody>
                    <a:bodyPr/>
                    <a:lstStyle/>
                    <a:p>
                      <a:pPr marL="50800">
                        <a:lnSpc>
                          <a:spcPct val="100000"/>
                        </a:lnSpc>
                        <a:spcBef>
                          <a:spcPts val="0"/>
                        </a:spcBef>
                        <a:spcAft>
                          <a:spcPts val="0"/>
                        </a:spcAft>
                      </a:pPr>
                      <a:r>
                        <a:rPr sz="1100" kern="0" spc="0" baseline="0" dirty="0">
                          <a:solidFill>
                            <a:schemeClr val="tx1"/>
                          </a:solidFill>
                          <a:latin typeface="Arial" panose="020B0604020202020204" pitchFamily="34" charset="0"/>
                          <a:cs typeface="Arial" panose="020B0604020202020204" pitchFamily="34" charset="0"/>
                        </a:rPr>
                        <a:t>2</a:t>
                      </a:r>
                      <a:r>
                        <a:rPr lang="en-SG" sz="1100" kern="0" spc="0" baseline="0" dirty="0">
                          <a:solidFill>
                            <a:schemeClr val="tx1"/>
                          </a:solidFill>
                          <a:latin typeface="Arial" panose="020B0604020202020204" pitchFamily="34" charset="0"/>
                          <a:cs typeface="Arial" panose="020B0604020202020204" pitchFamily="34" charset="0"/>
                        </a:rPr>
                        <a:t>.</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류마티스 관절염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강직척추염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또는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건선관절염</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환자에서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최소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5</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년에 한 번</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심혈관질환 위험을 평가</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할 것을 권장하며</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baseline="0" dirty="0" err="1">
                          <a:solidFill>
                            <a:schemeClr val="tx1"/>
                          </a:solidFill>
                          <a:latin typeface="Arial" panose="020B0604020202020204" pitchFamily="34" charset="0"/>
                          <a:ea typeface="+mn-ea"/>
                          <a:cs typeface="Arial" panose="020B0604020202020204" pitchFamily="34" charset="0"/>
                        </a:rPr>
                        <a:t>항류마티스</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 치료의 주요 변경 후에는 재고하여야 합니다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3–4</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8.8 (1.1)</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0070">
                <a:tc>
                  <a:txBody>
                    <a:bodyPr/>
                    <a:lstStyle/>
                    <a:p>
                      <a:pPr marL="50800">
                        <a:lnSpc>
                          <a:spcPct val="100000"/>
                        </a:lnSpc>
                        <a:spcBef>
                          <a:spcPts val="0"/>
                        </a:spcBef>
                        <a:spcAft>
                          <a:spcPts val="0"/>
                        </a:spcAft>
                      </a:pPr>
                      <a:r>
                        <a:rPr sz="1100" kern="0" spc="0" baseline="0" dirty="0">
                          <a:solidFill>
                            <a:schemeClr val="tx1"/>
                          </a:solidFill>
                          <a:latin typeface="Arial" panose="020B0604020202020204" pitchFamily="34" charset="0"/>
                          <a:cs typeface="Arial" panose="020B0604020202020204" pitchFamily="34" charset="0"/>
                        </a:rPr>
                        <a:t>3</a:t>
                      </a:r>
                      <a:r>
                        <a:rPr lang="en-SG" sz="1100" kern="0" spc="0" baseline="0" dirty="0">
                          <a:solidFill>
                            <a:schemeClr val="tx1"/>
                          </a:solidFill>
                          <a:latin typeface="Arial" panose="020B0604020202020204" pitchFamily="34" charset="0"/>
                          <a:cs typeface="Arial" panose="020B0604020202020204" pitchFamily="34" charset="0"/>
                        </a:rPr>
                        <a:t>.</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류마티스 관절염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강직척추염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또는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건선관절염</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환자에서 </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심혈관질환 위험 추정</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은 각 국가 지침에 따라 수행되어야 하며 국가 지침을 사용할 수 없는 경우에는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SCORE CVD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위험 예측 모델을 사용하여야 합니다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3–4</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C–D</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8.7 (2.1)</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10006"/>
                  </a:ext>
                </a:extLst>
              </a:tr>
              <a:tr h="130149">
                <a:tc>
                  <a:txBody>
                    <a:bodyPr/>
                    <a:lstStyle/>
                    <a:p>
                      <a:pPr marL="50800">
                        <a:lnSpc>
                          <a:spcPct val="100000"/>
                        </a:lnSpc>
                        <a:spcBef>
                          <a:spcPts val="0"/>
                        </a:spcBef>
                        <a:spcAft>
                          <a:spcPts val="0"/>
                        </a:spcAft>
                      </a:pPr>
                      <a:r>
                        <a:rPr sz="1100" kern="0" spc="0" baseline="0" dirty="0">
                          <a:solidFill>
                            <a:schemeClr val="tx1"/>
                          </a:solidFill>
                          <a:latin typeface="Arial" panose="020B0604020202020204" pitchFamily="34" charset="0"/>
                          <a:cs typeface="Arial" panose="020B0604020202020204" pitchFamily="34" charset="0"/>
                        </a:rPr>
                        <a:t>4</a:t>
                      </a:r>
                      <a:r>
                        <a:rPr lang="en-SG" sz="1100" kern="0" spc="0" baseline="0" dirty="0">
                          <a:solidFill>
                            <a:schemeClr val="tx1"/>
                          </a:solidFill>
                          <a:latin typeface="Arial" panose="020B0604020202020204" pitchFamily="34" charset="0"/>
                          <a:cs typeface="Arial" panose="020B0604020202020204" pitchFamily="34" charset="0"/>
                        </a:rPr>
                        <a:t>.</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총콜레스테롤 및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HDL</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콜레스테롤은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류마티스 관절염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강직척추염</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또는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건선관절염</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환자에서 심혈관질환 위험 평가를 위해 측정해야 하며</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지질은 이상적으로는 질병 활성도가 안정적이거나 관해 상태일 때 측정해야 합니다</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비 공복 지질 측정도 완벽하게 허용됩니다</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1115"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8.8 (1.2)</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0149">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5.</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류마티스 관절염 환자에서 </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심혈관질환 위험 예측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모델에 류마티스 관절염이 항목에 포함되지 않은 경우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1.5</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배 위험인자로 적용되어야 합니다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1115" algn="ctr">
                        <a:lnSpc>
                          <a:spcPct val="100000"/>
                        </a:lnSpc>
                        <a:spcBef>
                          <a:spcPts val="0"/>
                        </a:spcBef>
                        <a:spcAft>
                          <a:spcPts val="0"/>
                        </a:spcAft>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3–4</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algn="ctr">
                        <a:lnSpc>
                          <a:spcPct val="100000"/>
                        </a:lnSpc>
                        <a:spcBef>
                          <a:spcPts val="0"/>
                        </a:spcBef>
                        <a:spcAft>
                          <a:spcPts val="0"/>
                        </a:spcAft>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algn="ctr">
                        <a:lnSpc>
                          <a:spcPct val="100000"/>
                        </a:lnSpc>
                        <a:spcBef>
                          <a:spcPts val="0"/>
                        </a:spcBef>
                        <a:spcAft>
                          <a:spcPts val="0"/>
                        </a:spcAft>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7.5 (2.2)</a:t>
                      </a: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2131007500"/>
                  </a:ext>
                </a:extLst>
              </a:tr>
            </a:tbl>
          </a:graphicData>
        </a:graphic>
      </p:graphicFrame>
      <p:sp>
        <p:nvSpPr>
          <p:cNvPr id="9" name="TextBox 8">
            <a:extLst>
              <a:ext uri="{FF2B5EF4-FFF2-40B4-BE49-F238E27FC236}">
                <a16:creationId xmlns:a16="http://schemas.microsoft.com/office/drawing/2014/main" id="{6C55D300-F0D0-41FC-BE9D-B73906D512BE}"/>
              </a:ext>
            </a:extLst>
          </p:cNvPr>
          <p:cNvSpPr txBox="1"/>
          <p:nvPr/>
        </p:nvSpPr>
        <p:spPr>
          <a:xfrm>
            <a:off x="166417" y="4278193"/>
            <a:ext cx="8726758"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a:t>
            </a:r>
            <a:r>
              <a:rPr lang="ko-KR" altLang="en-US" sz="700" dirty="0">
                <a:latin typeface="Arial" panose="020B0604020202020204" pitchFamily="34" charset="0"/>
                <a:cs typeface="Arial" panose="020B0604020202020204" pitchFamily="34" charset="0"/>
              </a:rPr>
              <a:t>권장사항들은 논리적 순서를 따르며</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중요도 순서로 나열되지 않았습니다</a:t>
            </a:r>
            <a:r>
              <a:rPr lang="en-US" altLang="ko-KR" sz="700" dirty="0">
                <a:latin typeface="Arial" panose="020B0604020202020204" pitchFamily="34" charset="0"/>
                <a:cs typeface="Arial" panose="020B0604020202020204" pitchFamily="34" charset="0"/>
              </a:rPr>
              <a:t>. </a:t>
            </a:r>
            <a:endParaRPr lang="en-US" sz="700" dirty="0">
              <a:latin typeface="Arial" panose="020B0604020202020204" pitchFamily="34" charset="0"/>
              <a:cs typeface="Arial" panose="020B0604020202020204" pitchFamily="34" charset="0"/>
            </a:endParaRPr>
          </a:p>
          <a:p>
            <a:r>
              <a:rPr lang="en-US" sz="700" dirty="0">
                <a:latin typeface="Arial" panose="020B0604020202020204" pitchFamily="34" charset="0"/>
                <a:cs typeface="Arial" panose="020B0604020202020204" pitchFamily="34" charset="0"/>
              </a:rPr>
              <a:t>†</a:t>
            </a:r>
            <a:r>
              <a:rPr lang="ko-KR" altLang="en-US" sz="700" dirty="0">
                <a:latin typeface="Arial" panose="020B0604020202020204" pitchFamily="34" charset="0"/>
                <a:cs typeface="Arial" panose="020B0604020202020204" pitchFamily="34" charset="0"/>
              </a:rPr>
              <a:t>근거 수준</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권고 강도</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동의 수준은 전문 위원회의 투표를 바탕으로 하였습니다</a:t>
            </a:r>
            <a:r>
              <a:rPr lang="en-US" sz="700" dirty="0">
                <a:latin typeface="Arial" panose="020B0604020202020204" pitchFamily="34" charset="0"/>
                <a:cs typeface="Arial" panose="020B0604020202020204" pitchFamily="34" charset="0"/>
              </a:rPr>
              <a:t>.</a:t>
            </a:r>
          </a:p>
        </p:txBody>
      </p:sp>
      <p:sp>
        <p:nvSpPr>
          <p:cNvPr id="17" name="Rectangle: Rounded Corners 16">
            <a:extLst>
              <a:ext uri="{FF2B5EF4-FFF2-40B4-BE49-F238E27FC236}">
                <a16:creationId xmlns:a16="http://schemas.microsoft.com/office/drawing/2014/main" id="{1F38904B-6737-4E53-AFC5-8E755FE8AC36}"/>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DDA9C14-2C25-4AFD-B588-757054DB7023}"/>
              </a:ext>
            </a:extLst>
          </p:cNvPr>
          <p:cNvSpPr txBox="1"/>
          <p:nvPr/>
        </p:nvSpPr>
        <p:spPr>
          <a:xfrm>
            <a:off x="6121427" y="4383222"/>
            <a:ext cx="2871414" cy="200055"/>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Table redrawn from Agca R,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696633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A79D-5384-4F22-962A-937B2787FF6F}"/>
              </a:ext>
            </a:extLst>
          </p:cNvPr>
          <p:cNvSpPr>
            <a:spLocks noGrp="1"/>
          </p:cNvSpPr>
          <p:nvPr>
            <p:ph type="title"/>
          </p:nvPr>
        </p:nvSpPr>
        <p:spPr/>
        <p:txBody>
          <a:bodyPr>
            <a:normAutofit fontScale="90000"/>
          </a:bodyPr>
          <a:lstStyle/>
          <a:p>
            <a:r>
              <a:rPr lang="ko-KR" altLang="en-US" sz="2400" dirty="0" err="1"/>
              <a:t>유럽류마티스학회</a:t>
            </a:r>
            <a:r>
              <a:rPr lang="ko-KR" altLang="en-US" sz="2400" dirty="0"/>
              <a:t> </a:t>
            </a:r>
            <a:r>
              <a:rPr lang="en-US" altLang="ko-KR" sz="2400" dirty="0"/>
              <a:t>(EULAR): </a:t>
            </a:r>
            <a:r>
              <a:rPr lang="ko-KR" altLang="en-US" sz="2400" dirty="0"/>
              <a:t>염증성 관절 질환에서 심혈관질환 위험 관리</a:t>
            </a:r>
            <a:r>
              <a:rPr lang="en-US" altLang="ko-KR" sz="2400" dirty="0"/>
              <a:t> (II)</a:t>
            </a:r>
            <a:endParaRPr lang="en-US" dirty="0"/>
          </a:p>
        </p:txBody>
      </p:sp>
      <p:sp>
        <p:nvSpPr>
          <p:cNvPr id="4" name="Text Placeholder 3">
            <a:extLst>
              <a:ext uri="{FF2B5EF4-FFF2-40B4-BE49-F238E27FC236}">
                <a16:creationId xmlns:a16="http://schemas.microsoft.com/office/drawing/2014/main" id="{030F0773-3A20-4D8E-97AE-42A9D11CB032}"/>
              </a:ext>
            </a:extLst>
          </p:cNvPr>
          <p:cNvSpPr>
            <a:spLocks noGrp="1"/>
          </p:cNvSpPr>
          <p:nvPr>
            <p:ph type="body" sz="quarter" idx="10"/>
          </p:nvPr>
        </p:nvSpPr>
        <p:spPr>
          <a:xfrm>
            <a:off x="521808" y="4607249"/>
            <a:ext cx="5871792" cy="536252"/>
          </a:xfrm>
        </p:spPr>
        <p:txBody>
          <a:bodyPr>
            <a:normAutofit/>
          </a:bodyPr>
          <a:lstStyle/>
          <a:p>
            <a:r>
              <a:rPr lang="en-US" sz="650" dirty="0"/>
              <a:t>AS, ankylosing spondylitis; ASAS, Assessment of Spondyloarthritis International Society; CVD, cardiovascular disease; EULAR, European League against Rheumatism; HDL-C, high-density lipoprotein cholesterol; IJD, inflammatory joint disorder; NSAID, non-steroidal anti-inflammatory drug; PsA, psoriatic arthritis; RA, rheumatoid arthritis; SCORE, Systematic Coronary Risk Evaluation; TC, total cholesterol; CVD, cardiovascular disease; EULAR, European League Against Rheumatism</a:t>
            </a:r>
          </a:p>
        </p:txBody>
      </p:sp>
      <p:sp>
        <p:nvSpPr>
          <p:cNvPr id="5" name="Text Placeholder 4">
            <a:extLst>
              <a:ext uri="{FF2B5EF4-FFF2-40B4-BE49-F238E27FC236}">
                <a16:creationId xmlns:a16="http://schemas.microsoft.com/office/drawing/2014/main" id="{D87910C4-506D-45A9-8A39-5732F8A03A2E}"/>
              </a:ext>
            </a:extLst>
          </p:cNvPr>
          <p:cNvSpPr>
            <a:spLocks noGrp="1"/>
          </p:cNvSpPr>
          <p:nvPr>
            <p:ph type="body" sz="quarter" idx="11"/>
          </p:nvPr>
        </p:nvSpPr>
        <p:spPr>
          <a:xfrm>
            <a:off x="6393600" y="4607250"/>
            <a:ext cx="2228592" cy="536252"/>
          </a:xfrm>
        </p:spPr>
        <p:txBody>
          <a:bodyPr>
            <a:normAutofit/>
          </a:bodyPr>
          <a:lstStyle/>
          <a:p>
            <a:r>
              <a:rPr lang="da-DK" sz="650" dirty="0"/>
              <a:t>1. Agca R, et al. Ann Rheum Dis 2017;76(1):17-28.</a:t>
            </a:r>
          </a:p>
          <a:p>
            <a:endParaRPr lang="en-US" sz="650" dirty="0"/>
          </a:p>
        </p:txBody>
      </p:sp>
      <p:graphicFrame>
        <p:nvGraphicFramePr>
          <p:cNvPr id="7" name="object 29">
            <a:extLst>
              <a:ext uri="{FF2B5EF4-FFF2-40B4-BE49-F238E27FC236}">
                <a16:creationId xmlns:a16="http://schemas.microsoft.com/office/drawing/2014/main" id="{32FF3571-56FD-43FA-88CE-C39541071F0C}"/>
              </a:ext>
            </a:extLst>
          </p:cNvPr>
          <p:cNvGraphicFramePr>
            <a:graphicFrameLocks noGrp="1"/>
          </p:cNvGraphicFramePr>
          <p:nvPr>
            <p:extLst/>
          </p:nvPr>
        </p:nvGraphicFramePr>
        <p:xfrm>
          <a:off x="250825" y="1245429"/>
          <a:ext cx="8642350" cy="2682240"/>
        </p:xfrm>
        <a:graphic>
          <a:graphicData uri="http://schemas.openxmlformats.org/drawingml/2006/table">
            <a:tbl>
              <a:tblPr firstRow="1" bandRow="1">
                <a:tableStyleId>{2D5ABB26-0587-4C30-8999-92F81FD0307C}</a:tableStyleId>
              </a:tblPr>
              <a:tblGrid>
                <a:gridCol w="349332">
                  <a:extLst>
                    <a:ext uri="{9D8B030D-6E8A-4147-A177-3AD203B41FA5}">
                      <a16:colId xmlns:a16="http://schemas.microsoft.com/office/drawing/2014/main" val="20000"/>
                    </a:ext>
                  </a:extLst>
                </a:gridCol>
                <a:gridCol w="4309468">
                  <a:extLst>
                    <a:ext uri="{9D8B030D-6E8A-4147-A177-3AD203B41FA5}">
                      <a16:colId xmlns:a16="http://schemas.microsoft.com/office/drawing/2014/main" val="20001"/>
                    </a:ext>
                  </a:extLst>
                </a:gridCol>
                <a:gridCol w="1322363">
                  <a:extLst>
                    <a:ext uri="{9D8B030D-6E8A-4147-A177-3AD203B41FA5}">
                      <a16:colId xmlns:a16="http://schemas.microsoft.com/office/drawing/2014/main" val="20002"/>
                    </a:ext>
                  </a:extLst>
                </a:gridCol>
                <a:gridCol w="1322363">
                  <a:extLst>
                    <a:ext uri="{9D8B030D-6E8A-4147-A177-3AD203B41FA5}">
                      <a16:colId xmlns:a16="http://schemas.microsoft.com/office/drawing/2014/main" val="20003"/>
                    </a:ext>
                  </a:extLst>
                </a:gridCol>
                <a:gridCol w="1338824">
                  <a:extLst>
                    <a:ext uri="{9D8B030D-6E8A-4147-A177-3AD203B41FA5}">
                      <a16:colId xmlns:a16="http://schemas.microsoft.com/office/drawing/2014/main" val="20004"/>
                    </a:ext>
                  </a:extLst>
                </a:gridCol>
              </a:tblGrid>
              <a:tr h="268287">
                <a:tc>
                  <a:txBody>
                    <a:bodyPr/>
                    <a:lstStyle/>
                    <a:p>
                      <a:pPr marL="50800">
                        <a:lnSpc>
                          <a:spcPct val="100000"/>
                        </a:lnSpc>
                        <a:spcBef>
                          <a:spcPts val="0"/>
                        </a:spcBef>
                        <a:spcAft>
                          <a:spcPts val="0"/>
                        </a:spcAft>
                      </a:pP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nSpc>
                          <a:spcPct val="100000"/>
                        </a:lnSpc>
                        <a:spcBef>
                          <a:spcPts val="0"/>
                        </a:spcBef>
                        <a:spcAft>
                          <a:spcPts val="0"/>
                        </a:spcAft>
                      </a:pPr>
                      <a:r>
                        <a:rPr lang="en-SG" sz="1100" b="1" kern="0" spc="0" baseline="0" dirty="0">
                          <a:solidFill>
                            <a:schemeClr val="tx1"/>
                          </a:solidFill>
                          <a:latin typeface="Arial" panose="020B0604020202020204" pitchFamily="34" charset="0"/>
                          <a:cs typeface="Arial" panose="020B0604020202020204" pitchFamily="34" charset="0"/>
                        </a:rPr>
                        <a:t>EULAR </a:t>
                      </a:r>
                      <a:r>
                        <a:rPr lang="ko-KR" altLang="en-US" sz="1100" b="1" kern="0" spc="0" baseline="0" dirty="0">
                          <a:solidFill>
                            <a:schemeClr val="tx1"/>
                          </a:solidFill>
                          <a:latin typeface="Arial" panose="020B0604020202020204" pitchFamily="34" charset="0"/>
                          <a:cs typeface="Arial" panose="020B0604020202020204" pitchFamily="34" charset="0"/>
                        </a:rPr>
                        <a:t>권고안</a:t>
                      </a:r>
                      <a:r>
                        <a:rPr lang="en-US"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근거 수준</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권고안의 강도 </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108585" algn="ctr">
                        <a:lnSpc>
                          <a:spcPct val="100000"/>
                        </a:lnSpc>
                        <a:spcBef>
                          <a:spcPts val="0"/>
                        </a:spcBef>
                        <a:spcAft>
                          <a:spcPts val="0"/>
                        </a:spcAft>
                      </a:pPr>
                      <a:r>
                        <a:rPr lang="ko-KR" altLang="en-US" sz="1100" b="1" kern="0" spc="0" baseline="0" dirty="0">
                          <a:solidFill>
                            <a:schemeClr val="tx1"/>
                          </a:solidFill>
                          <a:latin typeface="Arial" panose="020B0604020202020204" pitchFamily="34" charset="0"/>
                          <a:cs typeface="Arial" panose="020B0604020202020204" pitchFamily="34" charset="0"/>
                        </a:rPr>
                        <a:t>동의 수준</a:t>
                      </a:r>
                      <a:r>
                        <a:rPr sz="1100" b="1" kern="0" spc="0" baseline="0" dirty="0">
                          <a:solidFill>
                            <a:schemeClr val="tx1"/>
                          </a:solidFill>
                          <a:latin typeface="Arial" panose="020B0604020202020204" pitchFamily="34" charset="0"/>
                          <a:cs typeface="Arial" panose="020B0604020202020204" pitchFamily="34" charset="0"/>
                        </a:rPr>
                        <a:t>† </a:t>
                      </a:r>
                      <a:r>
                        <a:rPr lang="en-SG" sz="1100" b="1" kern="0" spc="0" baseline="0" dirty="0">
                          <a:solidFill>
                            <a:schemeClr val="tx1"/>
                          </a:solidFill>
                          <a:latin typeface="Arial" panose="020B0604020202020204" pitchFamily="34" charset="0"/>
                          <a:cs typeface="Arial" panose="020B0604020202020204" pitchFamily="34" charset="0"/>
                        </a:rPr>
                        <a:t/>
                      </a:r>
                      <a:br>
                        <a:rPr lang="en-SG" sz="1100" b="1" kern="0" spc="0" baseline="0" dirty="0">
                          <a:solidFill>
                            <a:schemeClr val="tx1"/>
                          </a:solidFill>
                          <a:latin typeface="Arial" panose="020B0604020202020204" pitchFamily="34" charset="0"/>
                          <a:cs typeface="Arial" panose="020B0604020202020204" pitchFamily="34" charset="0"/>
                        </a:rPr>
                      </a:br>
                      <a:r>
                        <a:rPr lang="en-SG" sz="1100" b="1" kern="0" spc="0" baseline="0" dirty="0">
                          <a:solidFill>
                            <a:schemeClr val="tx1"/>
                          </a:solidFill>
                          <a:latin typeface="Arial" panose="020B0604020202020204" pitchFamily="34" charset="0"/>
                          <a:cs typeface="Arial" panose="020B0604020202020204" pitchFamily="34" charset="0"/>
                        </a:rPr>
                        <a:t>[</a:t>
                      </a:r>
                      <a:r>
                        <a:rPr sz="1100" b="1" kern="0" spc="0" baseline="0" dirty="0">
                          <a:solidFill>
                            <a:schemeClr val="tx1"/>
                          </a:solidFill>
                          <a:latin typeface="Arial" panose="020B0604020202020204" pitchFamily="34" charset="0"/>
                          <a:cs typeface="Arial" panose="020B0604020202020204" pitchFamily="34" charset="0"/>
                        </a:rPr>
                        <a:t>0–10</a:t>
                      </a:r>
                      <a:r>
                        <a:rPr lang="en-SG" sz="1100" b="1" kern="0" spc="0" baseline="0" dirty="0">
                          <a:solidFill>
                            <a:schemeClr val="tx1"/>
                          </a:solidFill>
                          <a:latin typeface="Arial" panose="020B0604020202020204" pitchFamily="34" charset="0"/>
                          <a:cs typeface="Arial" panose="020B0604020202020204" pitchFamily="34" charset="0"/>
                        </a:rPr>
                        <a:t>]</a:t>
                      </a:r>
                      <a:endParaRPr sz="1100" b="1"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9925">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6.</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류마티스 관절염 환자에서 심혈관질환 위험 평가의 일부로 경동맥 초음파를 이용한 </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무증상 </a:t>
                      </a:r>
                      <a:r>
                        <a:rPr lang="ko-KR" altLang="en-US" sz="1100" b="1" i="0" u="none" strike="noStrike" kern="1200" baseline="0" dirty="0" err="1">
                          <a:solidFill>
                            <a:schemeClr val="tx1"/>
                          </a:solidFill>
                          <a:latin typeface="Arial" panose="020B0604020202020204" pitchFamily="34" charset="0"/>
                          <a:ea typeface="+mn-ea"/>
                          <a:cs typeface="Arial" panose="020B0604020202020204" pitchFamily="34" charset="0"/>
                        </a:rPr>
                        <a:t>죽상경화반</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 선별검사</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를 고려할 수 있습니다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3–4</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C–D</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5.7 (3.9)</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10001"/>
                  </a:ext>
                </a:extLst>
              </a:tr>
              <a:tr h="130038">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7.</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생활방식 권장사항</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으로 모든 환자에게 건강한 식단</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규칙적인 운동 및 금연의 이점을 강조하여야 합니다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9.8 (0.3)</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2189">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8.</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1" kern="0" spc="0" baseline="0" dirty="0">
                          <a:solidFill>
                            <a:schemeClr val="tx1"/>
                          </a:solidFill>
                          <a:latin typeface="Arial" panose="020B0604020202020204" pitchFamily="34" charset="0"/>
                          <a:cs typeface="Arial" panose="020B0604020202020204" pitchFamily="34" charset="0"/>
                        </a:rPr>
                        <a:t>심혈관질환 위험 관리</a:t>
                      </a:r>
                      <a:r>
                        <a:rPr lang="ko-KR" altLang="en-US" sz="1100" kern="0" spc="0" baseline="0" dirty="0">
                          <a:solidFill>
                            <a:schemeClr val="tx1"/>
                          </a:solidFill>
                          <a:latin typeface="Arial" panose="020B0604020202020204" pitchFamily="34" charset="0"/>
                          <a:cs typeface="Arial" panose="020B0604020202020204" pitchFamily="34" charset="0"/>
                        </a:rPr>
                        <a:t>는 류마티스 관절염</a:t>
                      </a:r>
                      <a:r>
                        <a:rPr lang="en-US" altLang="ko-KR" sz="1100" kern="0" spc="0" baseline="0" dirty="0">
                          <a:solidFill>
                            <a:schemeClr val="tx1"/>
                          </a:solidFill>
                          <a:latin typeface="Arial" panose="020B0604020202020204" pitchFamily="34" charset="0"/>
                          <a:cs typeface="Arial" panose="020B0604020202020204" pitchFamily="34" charset="0"/>
                        </a:rPr>
                        <a:t>, </a:t>
                      </a:r>
                      <a:r>
                        <a:rPr lang="ko-KR" altLang="en-US" sz="1100" kern="0" spc="0" baseline="0" dirty="0" err="1">
                          <a:solidFill>
                            <a:schemeClr val="tx1"/>
                          </a:solidFill>
                          <a:latin typeface="Arial" panose="020B0604020202020204" pitchFamily="34" charset="0"/>
                          <a:cs typeface="Arial" panose="020B0604020202020204" pitchFamily="34" charset="0"/>
                        </a:rPr>
                        <a:t>강직척추염</a:t>
                      </a:r>
                      <a:r>
                        <a:rPr lang="en-US" altLang="ko-KR" sz="1100" kern="0" spc="0" baseline="0" dirty="0">
                          <a:solidFill>
                            <a:schemeClr val="tx1"/>
                          </a:solidFill>
                          <a:latin typeface="Arial" panose="020B0604020202020204" pitchFamily="34" charset="0"/>
                          <a:cs typeface="Arial" panose="020B0604020202020204" pitchFamily="34" charset="0"/>
                        </a:rPr>
                        <a:t>, </a:t>
                      </a:r>
                      <a:r>
                        <a:rPr lang="ko-KR" altLang="en-US" sz="1100" kern="0" spc="0" baseline="0" dirty="0">
                          <a:solidFill>
                            <a:schemeClr val="tx1"/>
                          </a:solidFill>
                          <a:latin typeface="Arial" panose="020B0604020202020204" pitchFamily="34" charset="0"/>
                          <a:cs typeface="Arial" panose="020B0604020202020204" pitchFamily="34" charset="0"/>
                        </a:rPr>
                        <a:t>또는 </a:t>
                      </a:r>
                      <a:r>
                        <a:rPr lang="ko-KR" altLang="en-US" sz="1100" kern="0" spc="0" baseline="0" dirty="0" err="1">
                          <a:solidFill>
                            <a:schemeClr val="tx1"/>
                          </a:solidFill>
                          <a:latin typeface="Arial" panose="020B0604020202020204" pitchFamily="34" charset="0"/>
                          <a:cs typeface="Arial" panose="020B0604020202020204" pitchFamily="34" charset="0"/>
                        </a:rPr>
                        <a:t>건선관절염</a:t>
                      </a:r>
                      <a:r>
                        <a:rPr lang="ko-KR" altLang="en-US" sz="1100" kern="0" spc="0" baseline="0" dirty="0">
                          <a:solidFill>
                            <a:schemeClr val="tx1"/>
                          </a:solidFill>
                          <a:latin typeface="Arial" panose="020B0604020202020204" pitchFamily="34" charset="0"/>
                          <a:cs typeface="Arial" panose="020B0604020202020204" pitchFamily="34" charset="0"/>
                        </a:rPr>
                        <a:t> 환자의 국가 지침에 따라 수행되어야 하며</a:t>
                      </a:r>
                      <a:r>
                        <a:rPr lang="en-US" altLang="ko-KR" sz="1100" kern="0" spc="0" baseline="0" dirty="0">
                          <a:solidFill>
                            <a:schemeClr val="tx1"/>
                          </a:solidFill>
                          <a:latin typeface="Arial" panose="020B0604020202020204" pitchFamily="34" charset="0"/>
                          <a:cs typeface="Arial" panose="020B0604020202020204" pitchFamily="34" charset="0"/>
                        </a:rPr>
                        <a:t>, </a:t>
                      </a:r>
                      <a:r>
                        <a:rPr lang="ko-KR" altLang="en-US" sz="1100" kern="0" spc="0" baseline="0" dirty="0">
                          <a:solidFill>
                            <a:schemeClr val="tx1"/>
                          </a:solidFill>
                          <a:latin typeface="Arial" panose="020B0604020202020204" pitchFamily="34" charset="0"/>
                          <a:cs typeface="Arial" panose="020B0604020202020204" pitchFamily="34" charset="0"/>
                        </a:rPr>
                        <a:t>일반 </a:t>
                      </a:r>
                      <a:r>
                        <a:rPr lang="ko-KR" altLang="en-US" sz="1100" kern="0" spc="0" baseline="0" dirty="0" err="1">
                          <a:solidFill>
                            <a:schemeClr val="tx1"/>
                          </a:solidFill>
                          <a:latin typeface="Arial" panose="020B0604020202020204" pitchFamily="34" charset="0"/>
                          <a:cs typeface="Arial" panose="020B0604020202020204" pitchFamily="34" charset="0"/>
                        </a:rPr>
                        <a:t>인구에서와</a:t>
                      </a:r>
                      <a:r>
                        <a:rPr lang="ko-KR" altLang="en-US" sz="1100" kern="0" spc="0" baseline="0" dirty="0">
                          <a:solidFill>
                            <a:schemeClr val="tx1"/>
                          </a:solidFill>
                          <a:latin typeface="Arial" panose="020B0604020202020204" pitchFamily="34" charset="0"/>
                          <a:cs typeface="Arial" panose="020B0604020202020204" pitchFamily="34" charset="0"/>
                        </a:rPr>
                        <a:t> 같이 항고혈압제와 </a:t>
                      </a:r>
                      <a:r>
                        <a:rPr lang="ko-KR" altLang="en-US" sz="1100" kern="0" spc="0" baseline="0" dirty="0" err="1">
                          <a:solidFill>
                            <a:schemeClr val="tx1"/>
                          </a:solidFill>
                          <a:latin typeface="Arial" panose="020B0604020202020204" pitchFamily="34" charset="0"/>
                          <a:cs typeface="Arial" panose="020B0604020202020204" pitchFamily="34" charset="0"/>
                        </a:rPr>
                        <a:t>스타틴을</a:t>
                      </a:r>
                      <a:r>
                        <a:rPr lang="ko-KR" altLang="en-US" sz="1100" kern="0" spc="0" baseline="0" dirty="0">
                          <a:solidFill>
                            <a:schemeClr val="tx1"/>
                          </a:solidFill>
                          <a:latin typeface="Arial" panose="020B0604020202020204" pitchFamily="34" charset="0"/>
                          <a:cs typeface="Arial" panose="020B0604020202020204" pitchFamily="34" charset="0"/>
                        </a:rPr>
                        <a:t> 사용할 수 있습니다</a:t>
                      </a:r>
                      <a:r>
                        <a:rPr lang="en-US" altLang="ko-KR" sz="1100" kern="0" spc="0" baseline="0" dirty="0">
                          <a:solidFill>
                            <a:schemeClr val="tx1"/>
                          </a:solidFill>
                          <a:latin typeface="Arial" panose="020B0604020202020204" pitchFamily="34" charset="0"/>
                          <a:cs typeface="Arial" panose="020B0604020202020204" pitchFamily="34" charset="0"/>
                        </a:rPr>
                        <a:t>. </a:t>
                      </a:r>
                      <a:endParaRPr lang="en-US"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048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3–4</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C–D</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9.2 (1.3)</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10006"/>
                  </a:ext>
                </a:extLst>
              </a:tr>
              <a:tr h="195360">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9.</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류마티스 관절염과 </a:t>
                      </a:r>
                      <a:r>
                        <a:rPr lang="ko-KR" altLang="en-US" sz="1100" b="0" i="0" u="none" strike="noStrike" kern="1200" baseline="0" dirty="0" err="1">
                          <a:solidFill>
                            <a:schemeClr val="tx1"/>
                          </a:solidFill>
                          <a:latin typeface="Arial" panose="020B0604020202020204" pitchFamily="34" charset="0"/>
                          <a:ea typeface="+mn-ea"/>
                          <a:cs typeface="Arial" panose="020B0604020202020204" pitchFamily="34" charset="0"/>
                        </a:rPr>
                        <a:t>건선관절염에서</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 특히 이전 보고된 심혈관 질환이 있었거나 심혈관질환의 위험 인자가 있는 경우 </a:t>
                      </a:r>
                      <a:r>
                        <a:rPr lang="ko-KR" altLang="en-US" sz="1100" b="1" i="0" u="none" strike="noStrike" kern="1200" baseline="0" dirty="0" err="1">
                          <a:solidFill>
                            <a:schemeClr val="tx1"/>
                          </a:solidFill>
                          <a:latin typeface="Arial" panose="020B0604020202020204" pitchFamily="34" charset="0"/>
                          <a:ea typeface="+mn-ea"/>
                          <a:cs typeface="Arial" panose="020B0604020202020204" pitchFamily="34" charset="0"/>
                        </a:rPr>
                        <a:t>비스테로이드항염제의</a:t>
                      </a:r>
                      <a:r>
                        <a:rPr lang="ko-KR" altLang="en-US" sz="1100" b="1" i="0" u="none" strike="noStrike" kern="1200" baseline="0" dirty="0">
                          <a:solidFill>
                            <a:schemeClr val="tx1"/>
                          </a:solidFill>
                          <a:latin typeface="Arial" panose="020B0604020202020204" pitchFamily="34" charset="0"/>
                          <a:ea typeface="+mn-ea"/>
                          <a:cs typeface="Arial" panose="020B0604020202020204" pitchFamily="34" charset="0"/>
                        </a:rPr>
                        <a:t> 처방</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에 주의가 필요합니다</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31115"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2a–3</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8382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91440" marR="0" lvl="0" indent="0" algn="ctr" defTabSz="6858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8.9 (2.1)</a:t>
                      </a:r>
                    </a:p>
                    <a:p>
                      <a:pPr marL="91440" algn="ctr">
                        <a:lnSpc>
                          <a:spcPct val="100000"/>
                        </a:lnSpc>
                        <a:spcBef>
                          <a:spcPts val="0"/>
                        </a:spcBef>
                        <a:spcAft>
                          <a:spcPts val="0"/>
                        </a:spcAft>
                      </a:pP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0149">
                <a:tc>
                  <a:txBody>
                    <a:bodyPr/>
                    <a:lstStyle/>
                    <a:p>
                      <a:pPr marL="50800">
                        <a:lnSpc>
                          <a:spcPct val="100000"/>
                        </a:lnSpc>
                        <a:spcBef>
                          <a:spcPts val="0"/>
                        </a:spcBef>
                        <a:spcAft>
                          <a:spcPts val="0"/>
                        </a:spcAft>
                      </a:pPr>
                      <a:r>
                        <a:rPr lang="en-SG" sz="1100" kern="0" spc="0" baseline="0" dirty="0">
                          <a:solidFill>
                            <a:schemeClr val="tx1"/>
                          </a:solidFill>
                          <a:latin typeface="Arial" panose="020B0604020202020204" pitchFamily="34" charset="0"/>
                          <a:cs typeface="Arial" panose="020B0604020202020204" pitchFamily="34" charset="0"/>
                        </a:rPr>
                        <a:t>10.</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코티코스테로이드</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장기간 치료를 위해서는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글루코코르티코이드</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용량을 최소로 유지해야 하며 관해 및 질병 활성도가 낮은 경우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글루코코르티코이드</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감량을 시도해야 합니다</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spc="0" baseline="0" dirty="0" err="1">
                          <a:solidFill>
                            <a:schemeClr val="tx1"/>
                          </a:solidFill>
                          <a:latin typeface="Arial" panose="020B0604020202020204" pitchFamily="34" charset="0"/>
                          <a:ea typeface="+mn-ea"/>
                          <a:cs typeface="Arial" panose="020B0604020202020204" pitchFamily="34" charset="0"/>
                        </a:rPr>
                        <a:t>글루코코르티코이드</a:t>
                      </a:r>
                      <a:r>
                        <a:rPr lang="ko-KR" altLang="en-US" sz="1100" b="0" i="0" u="none" strike="noStrike" kern="1200" spc="0" baseline="0" dirty="0">
                          <a:solidFill>
                            <a:schemeClr val="tx1"/>
                          </a:solidFill>
                          <a:latin typeface="Arial" panose="020B0604020202020204" pitchFamily="34" charset="0"/>
                          <a:ea typeface="+mn-ea"/>
                          <a:cs typeface="Arial" panose="020B0604020202020204" pitchFamily="34" charset="0"/>
                        </a:rPr>
                        <a:t> 치료를 계속해야 하는 이유를 정기적으로 확인해야 합니다</a:t>
                      </a:r>
                      <a:r>
                        <a:rPr lang="en-US" altLang="ko-KR" sz="1100" b="0" i="0" u="none" strike="noStrike" kern="1200" spc="0" baseline="0" dirty="0">
                          <a:solidFill>
                            <a:schemeClr val="tx1"/>
                          </a:solidFill>
                          <a:latin typeface="Arial" panose="020B0604020202020204" pitchFamily="34" charset="0"/>
                          <a:ea typeface="+mn-ea"/>
                          <a:cs typeface="Arial" panose="020B0604020202020204" pitchFamily="34" charset="0"/>
                        </a:rPr>
                        <a:t>. </a:t>
                      </a:r>
                      <a:endParaRPr lang="en-US"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31115" algn="ctr">
                        <a:lnSpc>
                          <a:spcPct val="100000"/>
                        </a:lnSpc>
                        <a:spcBef>
                          <a:spcPts val="0"/>
                        </a:spcBef>
                        <a:spcAft>
                          <a:spcPts val="0"/>
                        </a:spcAft>
                      </a:pPr>
                      <a:r>
                        <a:rPr lang="en-US" sz="1100" kern="0" spc="0" baseline="0" dirty="0">
                          <a:solidFill>
                            <a:schemeClr val="tx1"/>
                          </a:solidFill>
                          <a:latin typeface="Arial" panose="020B0604020202020204" pitchFamily="34" charset="0"/>
                          <a:cs typeface="Arial" panose="020B0604020202020204" pitchFamily="34" charset="0"/>
                        </a:rPr>
                        <a:t>3–4</a:t>
                      </a: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83820" algn="ctr">
                        <a:lnSpc>
                          <a:spcPct val="100000"/>
                        </a:lnSpc>
                        <a:spcBef>
                          <a:spcPts val="0"/>
                        </a:spcBef>
                        <a:spcAft>
                          <a:spcPts val="0"/>
                        </a:spcAft>
                      </a:pPr>
                      <a:r>
                        <a:rPr lang="en-US" sz="1100" kern="0" spc="0" baseline="0" dirty="0">
                          <a:solidFill>
                            <a:schemeClr val="tx1"/>
                          </a:solidFill>
                          <a:latin typeface="Arial" panose="020B0604020202020204" pitchFamily="34" charset="0"/>
                          <a:cs typeface="Arial" panose="020B0604020202020204" pitchFamily="34" charset="0"/>
                        </a:rPr>
                        <a:t>C</a:t>
                      </a:r>
                      <a:endParaRPr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tc>
                  <a:txBody>
                    <a:bodyPr/>
                    <a:lstStyle/>
                    <a:p>
                      <a:pPr marL="91440" algn="ctr">
                        <a:lnSpc>
                          <a:spcPct val="100000"/>
                        </a:lnSpc>
                        <a:spcBef>
                          <a:spcPts val="0"/>
                        </a:spcBef>
                        <a:spcAft>
                          <a:spcPts val="0"/>
                        </a:spcAft>
                      </a:pPr>
                      <a:r>
                        <a:rPr lang="en-US" sz="1100" kern="0" spc="0" baseline="0" dirty="0">
                          <a:solidFill>
                            <a:schemeClr val="tx1"/>
                          </a:solidFill>
                          <a:latin typeface="Arial" panose="020B0604020202020204" pitchFamily="34" charset="0"/>
                          <a:cs typeface="Arial" panose="020B0604020202020204" pitchFamily="34" charset="0"/>
                        </a:rPr>
                        <a:t>9.5 (0.7)</a:t>
                      </a:r>
                      <a:endParaRPr lang="en-SG" sz="1100" kern="0" spc="0" baseline="0" dirty="0">
                        <a:solidFill>
                          <a:schemeClr val="tx1"/>
                        </a:solidFill>
                        <a:latin typeface="Arial" panose="020B0604020202020204" pitchFamily="34" charset="0"/>
                        <a:cs typeface="Arial" panose="020B0604020202020204" pitchFamily="34" charset="0"/>
                      </a:endParaRPr>
                    </a:p>
                  </a:txBody>
                  <a:tcPr marL="0" marR="0" marT="0" marB="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30196"/>
                      </a:srgbClr>
                    </a:solidFill>
                  </a:tcPr>
                </a:tc>
                <a:extLst>
                  <a:ext uri="{0D108BD9-81ED-4DB2-BD59-A6C34878D82A}">
                    <a16:rowId xmlns:a16="http://schemas.microsoft.com/office/drawing/2014/main" val="2131007500"/>
                  </a:ext>
                </a:extLst>
              </a:tr>
            </a:tbl>
          </a:graphicData>
        </a:graphic>
      </p:graphicFrame>
      <p:sp>
        <p:nvSpPr>
          <p:cNvPr id="3" name="TextBox 2">
            <a:extLst>
              <a:ext uri="{FF2B5EF4-FFF2-40B4-BE49-F238E27FC236}">
                <a16:creationId xmlns:a16="http://schemas.microsoft.com/office/drawing/2014/main" id="{FB484514-1CFD-4CAD-BE6B-744CB9E8FABF}"/>
              </a:ext>
            </a:extLst>
          </p:cNvPr>
          <p:cNvSpPr txBox="1"/>
          <p:nvPr/>
        </p:nvSpPr>
        <p:spPr>
          <a:xfrm>
            <a:off x="166417" y="4277017"/>
            <a:ext cx="8726758" cy="307777"/>
          </a:xfrm>
          <a:prstGeom prst="rect">
            <a:avLst/>
          </a:prstGeom>
          <a:noFill/>
        </p:spPr>
        <p:txBody>
          <a:bodyPr wrap="square">
            <a:spAutoFit/>
          </a:bodyPr>
          <a:lstStyle/>
          <a:p>
            <a:r>
              <a:rPr lang="en-US" altLang="ko-KR" sz="700" dirty="0">
                <a:latin typeface="Arial" panose="020B0604020202020204" pitchFamily="34" charset="0"/>
                <a:cs typeface="Arial" panose="020B0604020202020204" pitchFamily="34" charset="0"/>
              </a:rPr>
              <a:t>*</a:t>
            </a:r>
            <a:r>
              <a:rPr lang="ko-KR" altLang="en-US" sz="700" dirty="0">
                <a:latin typeface="Arial" panose="020B0604020202020204" pitchFamily="34" charset="0"/>
                <a:cs typeface="Arial" panose="020B0604020202020204" pitchFamily="34" charset="0"/>
              </a:rPr>
              <a:t>권장사항들은 논리적 순서를 따르며</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중요도 순서로 나열되지 않았습니다</a:t>
            </a:r>
            <a:r>
              <a:rPr lang="en-US" altLang="ko-KR" sz="700" dirty="0">
                <a:latin typeface="Arial" panose="020B0604020202020204" pitchFamily="34" charset="0"/>
                <a:cs typeface="Arial" panose="020B0604020202020204" pitchFamily="34" charset="0"/>
              </a:rPr>
              <a:t>. </a:t>
            </a:r>
          </a:p>
          <a:p>
            <a:r>
              <a:rPr lang="en-US" altLang="ko-KR" sz="700" dirty="0">
                <a:latin typeface="Arial" panose="020B0604020202020204" pitchFamily="34" charset="0"/>
                <a:cs typeface="Arial" panose="020B0604020202020204" pitchFamily="34" charset="0"/>
              </a:rPr>
              <a:t>†</a:t>
            </a:r>
            <a:r>
              <a:rPr lang="ko-KR" altLang="en-US" sz="700" dirty="0">
                <a:latin typeface="Arial" panose="020B0604020202020204" pitchFamily="34" charset="0"/>
                <a:cs typeface="Arial" panose="020B0604020202020204" pitchFamily="34" charset="0"/>
              </a:rPr>
              <a:t>근거 수준</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권고 강도</a:t>
            </a:r>
            <a:r>
              <a:rPr lang="en-US" altLang="ko-KR"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동의 수준은 전문 위원회의 투표를 바탕으로 하였습니다</a:t>
            </a:r>
            <a:r>
              <a:rPr lang="en-US" altLang="ko-KR" sz="700" dirty="0">
                <a:latin typeface="Arial" panose="020B0604020202020204" pitchFamily="34" charset="0"/>
                <a:cs typeface="Arial" panose="020B0604020202020204" pitchFamily="34" charset="0"/>
              </a:rPr>
              <a:t>.</a:t>
            </a:r>
          </a:p>
        </p:txBody>
      </p:sp>
      <p:sp>
        <p:nvSpPr>
          <p:cNvPr id="6" name="Rectangle: Rounded Corners 5">
            <a:extLst>
              <a:ext uri="{FF2B5EF4-FFF2-40B4-BE49-F238E27FC236}">
                <a16:creationId xmlns:a16="http://schemas.microsoft.com/office/drawing/2014/main" id="{57CF422A-4E79-4FC2-B165-3F74BCE99FE0}"/>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7577CFD-F0E1-42F0-9C18-962147CDEC08}"/>
              </a:ext>
            </a:extLst>
          </p:cNvPr>
          <p:cNvSpPr txBox="1"/>
          <p:nvPr/>
        </p:nvSpPr>
        <p:spPr>
          <a:xfrm>
            <a:off x="6121427" y="4383222"/>
            <a:ext cx="2871414" cy="200055"/>
          </a:xfrm>
          <a:prstGeom prst="rect">
            <a:avLst/>
          </a:prstGeom>
          <a:noFill/>
        </p:spPr>
        <p:txBody>
          <a:bodyPr wrap="square">
            <a:spAutoFit/>
          </a:bodyPr>
          <a:lstStyle/>
          <a:p>
            <a:pPr algn="r"/>
            <a:r>
              <a:rPr lang="en-US" sz="700" dirty="0">
                <a:latin typeface="Arial" panose="020B0604020202020204" pitchFamily="34" charset="0"/>
                <a:cs typeface="Arial" panose="020B0604020202020204" pitchFamily="34" charset="0"/>
              </a:rPr>
              <a:t>Table redrawn from Agca R,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171519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8F85-9CC9-47EA-86EF-9CF1BBB7FA80}"/>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비만</a:t>
            </a:r>
            <a:endParaRPr lang="en-US" dirty="0"/>
          </a:p>
        </p:txBody>
      </p:sp>
      <p:sp>
        <p:nvSpPr>
          <p:cNvPr id="4" name="Text Placeholder 3">
            <a:extLst>
              <a:ext uri="{FF2B5EF4-FFF2-40B4-BE49-F238E27FC236}">
                <a16:creationId xmlns:a16="http://schemas.microsoft.com/office/drawing/2014/main" id="{56E733FF-D7E8-4D14-BC08-5130FB38E57B}"/>
              </a:ext>
            </a:extLst>
          </p:cNvPr>
          <p:cNvSpPr>
            <a:spLocks noGrp="1"/>
          </p:cNvSpPr>
          <p:nvPr>
            <p:ph type="body" sz="quarter" idx="10"/>
          </p:nvPr>
        </p:nvSpPr>
        <p:spPr/>
        <p:txBody>
          <a:bodyPr/>
          <a:lstStyle/>
          <a:p>
            <a:r>
              <a:rPr lang="en-US" dirty="0"/>
              <a:t>AHA, American Heart Association; CVD, cardiovascular disease; </a:t>
            </a:r>
          </a:p>
          <a:p>
            <a:r>
              <a:rPr lang="en-US" dirty="0"/>
              <a:t>WHO, World Health Organization</a:t>
            </a:r>
          </a:p>
          <a:p>
            <a:endParaRPr lang="en-US" dirty="0"/>
          </a:p>
        </p:txBody>
      </p:sp>
      <p:sp>
        <p:nvSpPr>
          <p:cNvPr id="5" name="Text Placeholder 4">
            <a:extLst>
              <a:ext uri="{FF2B5EF4-FFF2-40B4-BE49-F238E27FC236}">
                <a16:creationId xmlns:a16="http://schemas.microsoft.com/office/drawing/2014/main" id="{5AB20031-5B98-4E8A-9320-77535AA325A1}"/>
              </a:ext>
            </a:extLst>
          </p:cNvPr>
          <p:cNvSpPr>
            <a:spLocks noGrp="1"/>
          </p:cNvSpPr>
          <p:nvPr>
            <p:ph type="body" sz="quarter" idx="11"/>
          </p:nvPr>
        </p:nvSpPr>
        <p:spPr/>
        <p:txBody>
          <a:bodyPr/>
          <a:lstStyle/>
          <a:p>
            <a:r>
              <a:rPr lang="fr-FR" dirty="0"/>
              <a:t>1. Daudén E, et al. J Eur Acad Dermatol Venereol 2013;27(11):1387-1404.</a:t>
            </a:r>
          </a:p>
          <a:p>
            <a:endParaRPr lang="en-US" dirty="0"/>
          </a:p>
        </p:txBody>
      </p:sp>
      <p:sp>
        <p:nvSpPr>
          <p:cNvPr id="3" name="Rectangle: Rounded Corners 2">
            <a:extLst>
              <a:ext uri="{FF2B5EF4-FFF2-40B4-BE49-F238E27FC236}">
                <a16:creationId xmlns:a16="http://schemas.microsoft.com/office/drawing/2014/main" id="{18AFB635-ABD6-4670-8B77-FE1F76C76BB1}"/>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graphicFrame>
        <p:nvGraphicFramePr>
          <p:cNvPr id="9" name="Table 7">
            <a:extLst>
              <a:ext uri="{FF2B5EF4-FFF2-40B4-BE49-F238E27FC236}">
                <a16:creationId xmlns:a16="http://schemas.microsoft.com/office/drawing/2014/main" id="{042E9D67-9AF2-48A9-AB64-B892E07F8894}"/>
              </a:ext>
            </a:extLst>
          </p:cNvPr>
          <p:cNvGraphicFramePr>
            <a:graphicFrameLocks noGrp="1"/>
          </p:cNvGraphicFramePr>
          <p:nvPr>
            <p:extLst/>
          </p:nvPr>
        </p:nvGraphicFramePr>
        <p:xfrm>
          <a:off x="250825" y="1211748"/>
          <a:ext cx="8640001" cy="1584960"/>
        </p:xfrm>
        <a:graphic>
          <a:graphicData uri="http://schemas.openxmlformats.org/drawingml/2006/table">
            <a:tbl>
              <a:tblPr firstRow="1" bandRow="1">
                <a:tableStyleId>{5940675A-B579-460E-94D1-54222C63F5DA}</a:tableStyleId>
              </a:tblPr>
              <a:tblGrid>
                <a:gridCol w="868267">
                  <a:extLst>
                    <a:ext uri="{9D8B030D-6E8A-4147-A177-3AD203B41FA5}">
                      <a16:colId xmlns:a16="http://schemas.microsoft.com/office/drawing/2014/main" val="2033922700"/>
                    </a:ext>
                  </a:extLst>
                </a:gridCol>
                <a:gridCol w="3885867">
                  <a:extLst>
                    <a:ext uri="{9D8B030D-6E8A-4147-A177-3AD203B41FA5}">
                      <a16:colId xmlns:a16="http://schemas.microsoft.com/office/drawing/2014/main" val="2871794056"/>
                    </a:ext>
                  </a:extLst>
                </a:gridCol>
                <a:gridCol w="3885867">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algn="l">
                        <a:spcBef>
                          <a:spcPts val="300"/>
                        </a:spcBef>
                        <a:spcAft>
                          <a:spcPts val="300"/>
                        </a:spcAft>
                      </a:pPr>
                      <a:r>
                        <a:rPr lang="ko-KR" altLang="en-US" sz="1100" kern="0" baseline="0" dirty="0">
                          <a:latin typeface="Arial" panose="020B0604020202020204" pitchFamily="34" charset="0"/>
                          <a:cs typeface="Arial" panose="020B0604020202020204" pitchFamily="34" charset="0"/>
                        </a:rPr>
                        <a:t>비만</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비만에 대한 </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WHO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진단 기준 </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및 복부 비만에 대한 </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AHA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기준</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또는 현지 임상 진료 지침을 기반으로 합니다</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a:t>
                      </a:r>
                    </a:p>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다음과 같은 경우 의뢰를 조율하세요</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a:t>
                      </a:r>
                    </a:p>
                    <a:p>
                      <a:pPr marL="541338" lvl="1" indent="-179388" algn="l">
                        <a:spcBef>
                          <a:spcPts val="300"/>
                        </a:spcBef>
                        <a:spcAft>
                          <a:spcPts val="300"/>
                        </a:spcAft>
                        <a:buFont typeface="Courier New" panose="02070309020205020404" pitchFamily="49" charset="0"/>
                        <a:buChar char="o"/>
                      </a:pPr>
                      <a:r>
                        <a:rPr lang="en-US" sz="1100" b="0" i="0" u="none" strike="noStrike" kern="0" baseline="0" dirty="0">
                          <a:solidFill>
                            <a:schemeClr val="tx1"/>
                          </a:solidFill>
                          <a:latin typeface="Arial" panose="020B0604020202020204" pitchFamily="34" charset="0"/>
                          <a:ea typeface="+mn-ea"/>
                          <a:cs typeface="Arial" panose="020B0604020202020204" pitchFamily="34" charset="0"/>
                        </a:rPr>
                        <a:t>BMI&gt;30 kg/m</a:t>
                      </a:r>
                      <a:r>
                        <a:rPr lang="en-US" sz="1100" b="0" i="0" u="none" strike="noStrike" kern="0" baseline="30000" dirty="0">
                          <a:solidFill>
                            <a:schemeClr val="tx1"/>
                          </a:solidFill>
                          <a:latin typeface="Arial" panose="020B0604020202020204" pitchFamily="34" charset="0"/>
                          <a:ea typeface="+mn-ea"/>
                          <a:cs typeface="Arial" panose="020B0604020202020204" pitchFamily="34" charset="0"/>
                        </a:rPr>
                        <a:t>2</a:t>
                      </a:r>
                    </a:p>
                    <a:p>
                      <a:pPr marL="541338" lvl="1" indent="-179388" algn="l">
                        <a:spcBef>
                          <a:spcPts val="300"/>
                        </a:spcBef>
                        <a:spcAft>
                          <a:spcPts val="300"/>
                        </a:spcAft>
                        <a:buFont typeface="Courier New" panose="02070309020205020404" pitchFamily="49" charset="0"/>
                        <a:buChar char="o"/>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복부 비만</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허리 둘레</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&gt;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남성</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여성 </a:t>
                      </a:r>
                      <a:r>
                        <a:rPr lang="en-US" sz="1100" kern="0" baseline="0" dirty="0">
                          <a:latin typeface="Arial" panose="020B0604020202020204" pitchFamily="34" charset="0"/>
                          <a:cs typeface="Arial" panose="020B0604020202020204" pitchFamily="34" charset="0"/>
                        </a:rPr>
                        <a:t>102/88 cm).</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정기적으로 관리를 받는 경우</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a:t>
                      </a:r>
                    </a:p>
                    <a:p>
                      <a:pPr marL="541338" lvl="1" indent="-182563" algn="l">
                        <a:spcBef>
                          <a:spcPts val="300"/>
                        </a:spcBef>
                        <a:spcAft>
                          <a:spcPts val="300"/>
                        </a:spcAft>
                        <a:buFont typeface="Courier New" panose="02070309020205020404" pitchFamily="49" charset="0"/>
                        <a:buChar char="o"/>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치료 및 건강한 생활습관을 준수하도록 </a:t>
                      </a:r>
                      <a:r>
                        <a:rPr lang="ko-KR" altLang="en-US" sz="1100" b="0" i="0" u="none" strike="noStrike" kern="0" baseline="0" dirty="0" err="1">
                          <a:solidFill>
                            <a:schemeClr val="tx1"/>
                          </a:solidFill>
                          <a:latin typeface="Arial" panose="020B0604020202020204" pitchFamily="34" charset="0"/>
                          <a:ea typeface="+mn-ea"/>
                          <a:cs typeface="Arial" panose="020B0604020202020204" pitchFamily="34" charset="0"/>
                        </a:rPr>
                        <a:t>격려하십시요</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0" baseline="0" dirty="0">
                        <a:solidFill>
                          <a:schemeClr val="tx1"/>
                        </a:solidFill>
                        <a:latin typeface="Arial" panose="020B0604020202020204" pitchFamily="34" charset="0"/>
                        <a:ea typeface="+mn-ea"/>
                        <a:cs typeface="Arial" panose="020B0604020202020204" pitchFamily="34" charset="0"/>
                      </a:endParaRPr>
                    </a:p>
                    <a:p>
                      <a:pPr marL="541338" lvl="1" indent="-182563" algn="l">
                        <a:spcBef>
                          <a:spcPts val="300"/>
                        </a:spcBef>
                        <a:spcAft>
                          <a:spcPts val="300"/>
                        </a:spcAft>
                        <a:buFont typeface="Courier New" panose="02070309020205020404" pitchFamily="49" charset="0"/>
                        <a:buChar char="o"/>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정기적인 추적 방문을 </a:t>
                      </a:r>
                      <a:r>
                        <a:rPr lang="ko-KR" altLang="en-US" sz="1100" b="0" i="0" u="none" strike="noStrike" kern="0" baseline="0" dirty="0" err="1">
                          <a:solidFill>
                            <a:schemeClr val="tx1"/>
                          </a:solidFill>
                          <a:latin typeface="Arial" panose="020B0604020202020204" pitchFamily="34" charset="0"/>
                          <a:ea typeface="+mn-ea"/>
                          <a:cs typeface="Arial" panose="020B0604020202020204" pitchFamily="34" charset="0"/>
                        </a:rPr>
                        <a:t>강조하십시요</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sz="1100" b="0" i="0" u="none" strike="noStrike" kern="0" baseline="0" dirty="0">
                        <a:solidFill>
                          <a:schemeClr val="tx1"/>
                        </a:solidFill>
                        <a:latin typeface="Arial" panose="020B0604020202020204" pitchFamily="34" charset="0"/>
                        <a:ea typeface="+mn-ea"/>
                        <a:cs typeface="Arial" panose="020B0604020202020204" pitchFamily="34" charset="0"/>
                      </a:endParaRPr>
                    </a:p>
                    <a:p>
                      <a:pPr marL="198438" marR="0" lvl="0" indent="-182563"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의뢰 기준을 만족하는 경우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altLang="ko-KR"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809463919"/>
                  </a:ext>
                </a:extLst>
              </a:tr>
            </a:tbl>
          </a:graphicData>
        </a:graphic>
      </p:graphicFrame>
      <p:sp>
        <p:nvSpPr>
          <p:cNvPr id="23" name="TextBox 22">
            <a:extLst>
              <a:ext uri="{FF2B5EF4-FFF2-40B4-BE49-F238E27FC236}">
                <a16:creationId xmlns:a16="http://schemas.microsoft.com/office/drawing/2014/main" id="{459DF364-14ED-4D8A-87EE-B1A5CBD7274E}"/>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136744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CA052-EDFB-4C52-9557-9FB755262368}"/>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제 </a:t>
            </a:r>
            <a:r>
              <a:rPr lang="en-US" altLang="ko-KR" dirty="0"/>
              <a:t>2</a:t>
            </a:r>
            <a:r>
              <a:rPr lang="ko-KR" altLang="en-US" dirty="0"/>
              <a:t>형 당뇨 </a:t>
            </a:r>
            <a:endParaRPr lang="en-US" dirty="0"/>
          </a:p>
        </p:txBody>
      </p:sp>
      <p:sp>
        <p:nvSpPr>
          <p:cNvPr id="4" name="Text Placeholder 3">
            <a:extLst>
              <a:ext uri="{FF2B5EF4-FFF2-40B4-BE49-F238E27FC236}">
                <a16:creationId xmlns:a16="http://schemas.microsoft.com/office/drawing/2014/main" id="{06AD9BDA-AD52-48C2-B6B6-72A960836844}"/>
              </a:ext>
            </a:extLst>
          </p:cNvPr>
          <p:cNvSpPr>
            <a:spLocks noGrp="1"/>
          </p:cNvSpPr>
          <p:nvPr>
            <p:ph type="body" sz="quarter" idx="10"/>
          </p:nvPr>
        </p:nvSpPr>
        <p:spPr/>
        <p:txBody>
          <a:bodyPr/>
          <a:lstStyle/>
          <a:p>
            <a:r>
              <a:rPr lang="en-US" dirty="0"/>
              <a:t>ADA, American Diabetes Association; FPG, fasting plasma glucose; HbA1c, glycated hemoglobin</a:t>
            </a:r>
          </a:p>
        </p:txBody>
      </p:sp>
      <p:sp>
        <p:nvSpPr>
          <p:cNvPr id="5" name="Text Placeholder 4">
            <a:extLst>
              <a:ext uri="{FF2B5EF4-FFF2-40B4-BE49-F238E27FC236}">
                <a16:creationId xmlns:a16="http://schemas.microsoft.com/office/drawing/2014/main" id="{8C37F902-454A-46B4-BD20-9987F7456BBA}"/>
              </a:ext>
            </a:extLst>
          </p:cNvPr>
          <p:cNvSpPr>
            <a:spLocks noGrp="1"/>
          </p:cNvSpPr>
          <p:nvPr>
            <p:ph type="body" sz="quarter" idx="11"/>
          </p:nvPr>
        </p:nvSpPr>
        <p:spPr/>
        <p:txBody>
          <a:bodyPr/>
          <a:lstStyle/>
          <a:p>
            <a:r>
              <a:rPr lang="fr-FR" dirty="0"/>
              <a:t>1. Daudén E, et al. J Eur Acad Dermatol Venereol 2013;27(11):1387-1404.</a:t>
            </a:r>
          </a:p>
          <a:p>
            <a:endParaRPr lang="en-US" dirty="0"/>
          </a:p>
          <a:p>
            <a:endParaRPr lang="en-US" dirty="0"/>
          </a:p>
        </p:txBody>
      </p:sp>
      <p:graphicFrame>
        <p:nvGraphicFramePr>
          <p:cNvPr id="7" name="Table 7">
            <a:extLst>
              <a:ext uri="{FF2B5EF4-FFF2-40B4-BE49-F238E27FC236}">
                <a16:creationId xmlns:a16="http://schemas.microsoft.com/office/drawing/2014/main" id="{F927BA37-28A9-40EE-A3DE-ADFF6236CD1D}"/>
              </a:ext>
            </a:extLst>
          </p:cNvPr>
          <p:cNvGraphicFramePr>
            <a:graphicFrameLocks noGrp="1"/>
          </p:cNvGraphicFramePr>
          <p:nvPr>
            <p:extLst/>
          </p:nvPr>
        </p:nvGraphicFramePr>
        <p:xfrm>
          <a:off x="250825" y="1211748"/>
          <a:ext cx="8640000" cy="2727960"/>
        </p:xfrm>
        <a:graphic>
          <a:graphicData uri="http://schemas.openxmlformats.org/drawingml/2006/table">
            <a:tbl>
              <a:tblPr firstRow="1" bandRow="1">
                <a:tableStyleId>{5940675A-B579-460E-94D1-54222C63F5DA}</a:tableStyleId>
              </a:tblPr>
              <a:tblGrid>
                <a:gridCol w="866856">
                  <a:extLst>
                    <a:ext uri="{9D8B030D-6E8A-4147-A177-3AD203B41FA5}">
                      <a16:colId xmlns:a16="http://schemas.microsoft.com/office/drawing/2014/main" val="2033922700"/>
                    </a:ext>
                  </a:extLst>
                </a:gridCol>
                <a:gridCol w="3886572">
                  <a:extLst>
                    <a:ext uri="{9D8B030D-6E8A-4147-A177-3AD203B41FA5}">
                      <a16:colId xmlns:a16="http://schemas.microsoft.com/office/drawing/2014/main" val="2871794056"/>
                    </a:ext>
                  </a:extLst>
                </a:gridCol>
                <a:gridCol w="3886572">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algn="l">
                        <a:spcBef>
                          <a:spcPts val="300"/>
                        </a:spcBef>
                        <a:spcAft>
                          <a:spcPts val="300"/>
                        </a:spcAft>
                      </a:pPr>
                      <a:r>
                        <a:rPr lang="ko-KR" altLang="en-US" sz="1100" kern="0" baseline="0" dirty="0">
                          <a:latin typeface="Arial" panose="020B0604020202020204" pitchFamily="34" charset="0"/>
                          <a:cs typeface="Arial" panose="020B0604020202020204" pitchFamily="34" charset="0"/>
                        </a:rPr>
                        <a:t>제 </a:t>
                      </a:r>
                      <a:r>
                        <a:rPr lang="en-US" altLang="ko-KR" sz="1100" kern="0" baseline="0" dirty="0">
                          <a:latin typeface="Arial" panose="020B0604020202020204" pitchFamily="34" charset="0"/>
                          <a:cs typeface="Arial" panose="020B0604020202020204" pitchFamily="34" charset="0"/>
                        </a:rPr>
                        <a:t>2</a:t>
                      </a:r>
                      <a:r>
                        <a:rPr lang="ko-KR" altLang="en-US" sz="1100" kern="0" baseline="0" dirty="0">
                          <a:latin typeface="Arial" panose="020B0604020202020204" pitchFamily="34" charset="0"/>
                          <a:cs typeface="Arial" panose="020B0604020202020204" pitchFamily="34" charset="0"/>
                        </a:rPr>
                        <a:t>형 당뇨</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spcBef>
                          <a:spcPts val="300"/>
                        </a:spcBef>
                        <a:spcAft>
                          <a:spcPts val="300"/>
                        </a:spcAft>
                        <a:buFont typeface="Arial" panose="020B0604020202020204" pitchFamily="34" charset="0"/>
                        <a:buChar cha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ADA</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의 제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2</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형 당뇨 진단기준 또는 관련 현지 임상 진료 지침에 근거하여</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171450" indent="-171450">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다음과 같은 경우 의뢰를 조율하세요</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539750" indent="-177800">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HbA1c: ≥6.5%</a:t>
                      </a:r>
                    </a:p>
                    <a:p>
                      <a:pPr marL="539750" indent="-177800">
                        <a:spcBef>
                          <a:spcPts val="300"/>
                        </a:spcBef>
                        <a:spcAft>
                          <a:spcPts val="300"/>
                        </a:spcAft>
                        <a:buFont typeface="Courier New" panose="02070309020205020404" pitchFamily="49" charset="0"/>
                        <a:buChar char="o"/>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공복혈당</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≥126 mg/dL (7.0 mmol/L)</a:t>
                      </a:r>
                    </a:p>
                    <a:p>
                      <a:pPr marL="539750" indent="-177800">
                        <a:spcBef>
                          <a:spcPts val="300"/>
                        </a:spcBef>
                        <a:spcAft>
                          <a:spcPts val="300"/>
                        </a:spcAft>
                        <a:buFont typeface="Courier New" panose="02070309020205020404" pitchFamily="49" charset="0"/>
                        <a:buChar char="o"/>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고혈당의 전형적인 증상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+ 1</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회 혈청 포도당 측정</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≥200 mg/dL (11.1 mmol/L;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식사와 상관없이</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언제든지 무작위 측정</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a:t>
                      </a:r>
                    </a:p>
                    <a:p>
                      <a:pPr marL="171450" indent="-171450">
                        <a:spcBef>
                          <a:spcPts val="300"/>
                        </a:spcBef>
                        <a:spcAft>
                          <a:spcPts val="300"/>
                        </a:spcAft>
                        <a:buFont typeface="Arial" panose="020B0604020202020204" pitchFamily="34" charset="0"/>
                        <a:buChar cha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아래 경우 당뇨 전단계를 의심해야 합니다</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539750" indent="-177800">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HbA1c: ≥5.7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그리고</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&lt;6.5%;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또는</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p>
                      <a:pPr marL="539750" indent="-177800">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FPG: ≥100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그리고</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&lt;125 mg/dL.</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정기적으로 관리를 받는 경우</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a:t>
                      </a:r>
                    </a:p>
                    <a:p>
                      <a:pPr marL="541338" lvl="1" indent="-182563" algn="l">
                        <a:spcBef>
                          <a:spcPts val="300"/>
                        </a:spcBef>
                        <a:spcAft>
                          <a:spcPts val="300"/>
                        </a:spcAft>
                        <a:buFont typeface="Courier New" panose="02070309020205020404" pitchFamily="49" charset="0"/>
                        <a:buChar char="o"/>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치료 및 건강한 생활습관을 준수하도록 </a:t>
                      </a:r>
                      <a:r>
                        <a:rPr lang="ko-KR" altLang="en-US" sz="1100" b="0" i="0" u="none" strike="noStrike" kern="0" baseline="0" dirty="0" err="1">
                          <a:solidFill>
                            <a:schemeClr val="tx1"/>
                          </a:solidFill>
                          <a:latin typeface="Arial" panose="020B0604020202020204" pitchFamily="34" charset="0"/>
                          <a:ea typeface="+mn-ea"/>
                          <a:cs typeface="Arial" panose="020B0604020202020204" pitchFamily="34" charset="0"/>
                        </a:rPr>
                        <a:t>격려하십시요</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p>
                    <a:p>
                      <a:pPr marL="541338" lvl="1" indent="-182563" algn="l">
                        <a:spcBef>
                          <a:spcPts val="300"/>
                        </a:spcBef>
                        <a:spcAft>
                          <a:spcPts val="300"/>
                        </a:spcAft>
                        <a:buFont typeface="Courier New" panose="02070309020205020404" pitchFamily="49" charset="0"/>
                        <a:buChar char="o"/>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정기적인 추적 방문을 </a:t>
                      </a:r>
                      <a:r>
                        <a:rPr lang="ko-KR" altLang="en-US" sz="1100" b="0" i="0" u="none" strike="noStrike" kern="0" baseline="0" dirty="0" err="1">
                          <a:solidFill>
                            <a:schemeClr val="tx1"/>
                          </a:solidFill>
                          <a:latin typeface="Arial" panose="020B0604020202020204" pitchFamily="34" charset="0"/>
                          <a:ea typeface="+mn-ea"/>
                          <a:cs typeface="Arial" panose="020B0604020202020204" pitchFamily="34" charset="0"/>
                        </a:rPr>
                        <a:t>강조하십시요</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p>
                    <a:p>
                      <a:pPr marL="198438" marR="0" lvl="0" indent="-182563"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a:t>
                      </a:r>
                      <a:r>
                        <a:rPr lang="en-US" altLang="ko-KR" sz="1100" kern="0" baseline="0" dirty="0">
                          <a:latin typeface="Arial" panose="020B0604020202020204" pitchFamily="34" charset="0"/>
                          <a:cs typeface="Arial" panose="020B0604020202020204" pitchFamily="34" charset="0"/>
                        </a:rPr>
                        <a:t>HbA1c&gt;8%</a:t>
                      </a:r>
                      <a:r>
                        <a:rPr lang="ko-KR" altLang="en-US" sz="1100" kern="0" baseline="0" dirty="0">
                          <a:latin typeface="Arial" panose="020B0604020202020204" pitchFamily="34" charset="0"/>
                          <a:cs typeface="Arial" panose="020B0604020202020204" pitchFamily="34" charset="0"/>
                        </a:rPr>
                        <a:t>인 경우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altLang="ko-KR" sz="1100" kern="0" baseline="0" dirty="0">
                        <a:latin typeface="Arial" panose="020B0604020202020204" pitchFamily="34" charset="0"/>
                        <a:cs typeface="Arial" panose="020B0604020202020204" pitchFamily="34" charset="0"/>
                      </a:endParaRPr>
                    </a:p>
                    <a:p>
                      <a:pPr marL="198438" lvl="0" indent="-182563" algn="l">
                        <a:spcBef>
                          <a:spcPts val="300"/>
                        </a:spcBef>
                        <a:spcAft>
                          <a:spcPts val="300"/>
                        </a:spcAft>
                        <a:buFont typeface="Arial" panose="020B0604020202020204" pitchFamily="34" charset="0"/>
                        <a:buChar char="•"/>
                      </a:pP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1" name="Rectangle: Rounded Corners 10">
            <a:extLst>
              <a:ext uri="{FF2B5EF4-FFF2-40B4-BE49-F238E27FC236}">
                <a16:creationId xmlns:a16="http://schemas.microsoft.com/office/drawing/2014/main" id="{24975FF0-A649-40EE-AB19-EDF7B4F117B8}"/>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2A6DFFA4-C911-4B1B-A11F-61B207656333}"/>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116759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ABFE-7A7D-41A7-A207-1BE965BF6508}"/>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대사 증후군</a:t>
            </a:r>
            <a:endParaRPr lang="en-US" dirty="0"/>
          </a:p>
        </p:txBody>
      </p:sp>
      <p:sp>
        <p:nvSpPr>
          <p:cNvPr id="4" name="Text Placeholder 3">
            <a:extLst>
              <a:ext uri="{FF2B5EF4-FFF2-40B4-BE49-F238E27FC236}">
                <a16:creationId xmlns:a16="http://schemas.microsoft.com/office/drawing/2014/main" id="{3F5B4075-52C3-4480-9D0C-A7207B5EC730}"/>
              </a:ext>
            </a:extLst>
          </p:cNvPr>
          <p:cNvSpPr>
            <a:spLocks noGrp="1"/>
          </p:cNvSpPr>
          <p:nvPr>
            <p:ph type="body" sz="quarter" idx="10"/>
          </p:nvPr>
        </p:nvSpPr>
        <p:spPr/>
        <p:txBody>
          <a:bodyPr/>
          <a:lstStyle/>
          <a:p>
            <a:r>
              <a:rPr lang="en-US" dirty="0"/>
              <a:t>AHA, American Heart Association; BP, blood pressure; FPG, fasting plasma glucose; HDL-C, high-density lipoprotein cholesterol; LDL-C, low-density lipoprotein cholesterol; TG, triglycerides</a:t>
            </a:r>
          </a:p>
          <a:p>
            <a:endParaRPr lang="en-US" dirty="0"/>
          </a:p>
        </p:txBody>
      </p:sp>
      <p:sp>
        <p:nvSpPr>
          <p:cNvPr id="5" name="Text Placeholder 4">
            <a:extLst>
              <a:ext uri="{FF2B5EF4-FFF2-40B4-BE49-F238E27FC236}">
                <a16:creationId xmlns:a16="http://schemas.microsoft.com/office/drawing/2014/main" id="{EAF26F60-6A5B-493E-BEDF-1666BD72CDAB}"/>
              </a:ext>
            </a:extLst>
          </p:cNvPr>
          <p:cNvSpPr>
            <a:spLocks noGrp="1"/>
          </p:cNvSpPr>
          <p:nvPr>
            <p:ph type="body" sz="quarter" idx="11"/>
          </p:nvPr>
        </p:nvSpPr>
        <p:spPr/>
        <p:txBody>
          <a:bodyPr/>
          <a:lstStyle/>
          <a:p>
            <a:r>
              <a:rPr lang="fr-FR" dirty="0"/>
              <a:t>1. Daudén E, et al. J Eur Acad Dermatol Venereol 2013;27(11):1387-1404.</a:t>
            </a:r>
          </a:p>
          <a:p>
            <a:endParaRPr lang="en-US" dirty="0"/>
          </a:p>
          <a:p>
            <a:endParaRPr lang="en-US" dirty="0"/>
          </a:p>
        </p:txBody>
      </p:sp>
      <p:graphicFrame>
        <p:nvGraphicFramePr>
          <p:cNvPr id="9" name="Table 7">
            <a:extLst>
              <a:ext uri="{FF2B5EF4-FFF2-40B4-BE49-F238E27FC236}">
                <a16:creationId xmlns:a16="http://schemas.microsoft.com/office/drawing/2014/main" id="{4954BFFA-A750-48C1-AFCE-87DC8EB56891}"/>
              </a:ext>
            </a:extLst>
          </p:cNvPr>
          <p:cNvGraphicFramePr>
            <a:graphicFrameLocks noGrp="1"/>
          </p:cNvGraphicFramePr>
          <p:nvPr>
            <p:extLst/>
          </p:nvPr>
        </p:nvGraphicFramePr>
        <p:xfrm>
          <a:off x="250825" y="1211748"/>
          <a:ext cx="8640000" cy="2148840"/>
        </p:xfrm>
        <a:graphic>
          <a:graphicData uri="http://schemas.openxmlformats.org/drawingml/2006/table">
            <a:tbl>
              <a:tblPr firstRow="1" bandRow="1">
                <a:tableStyleId>{5940675A-B579-460E-94D1-54222C63F5DA}</a:tableStyleId>
              </a:tblPr>
              <a:tblGrid>
                <a:gridCol w="866856">
                  <a:extLst>
                    <a:ext uri="{9D8B030D-6E8A-4147-A177-3AD203B41FA5}">
                      <a16:colId xmlns:a16="http://schemas.microsoft.com/office/drawing/2014/main" val="2033922700"/>
                    </a:ext>
                  </a:extLst>
                </a:gridCol>
                <a:gridCol w="3886572">
                  <a:extLst>
                    <a:ext uri="{9D8B030D-6E8A-4147-A177-3AD203B41FA5}">
                      <a16:colId xmlns:a16="http://schemas.microsoft.com/office/drawing/2014/main" val="2871794056"/>
                    </a:ext>
                  </a:extLst>
                </a:gridCol>
                <a:gridCol w="3886572">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algn="l">
                        <a:spcBef>
                          <a:spcPts val="300"/>
                        </a:spcBef>
                        <a:spcAft>
                          <a:spcPts val="300"/>
                        </a:spcAft>
                      </a:pPr>
                      <a:r>
                        <a:rPr lang="ko-KR" altLang="en-US" sz="1100" kern="0" baseline="0" dirty="0">
                          <a:latin typeface="Arial" panose="020B0604020202020204" pitchFamily="34" charset="0"/>
                          <a:cs typeface="Arial" panose="020B0604020202020204" pitchFamily="34" charset="0"/>
                        </a:rPr>
                        <a:t>대사증후군</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spcBef>
                          <a:spcPts val="300"/>
                        </a:spcBef>
                        <a:spcAft>
                          <a:spcPts val="300"/>
                        </a:spcAft>
                        <a:buFont typeface="Arial" panose="020B0604020202020204" pitchFamily="34" charset="0"/>
                        <a:buChar char="•"/>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AHA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진단기준 또는 관련 현지 임상 진료 지침에 근거하여</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171450" marR="0" lvl="0" indent="-171450"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다음 중 </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3</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개 이상을 만족하는 경우 의뢰를 조율하세요</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541338" lvl="1" indent="-182563">
                        <a:spcBef>
                          <a:spcPts val="300"/>
                        </a:spcBef>
                        <a:spcAft>
                          <a:spcPts val="300"/>
                        </a:spcAft>
                        <a:buFont typeface="Courier New" panose="02070309020205020404" pitchFamily="49" charset="0"/>
                        <a:buChar char="o"/>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허리둘레</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 </a:t>
                      </a:r>
                      <a:r>
                        <a:rPr lang="en-US" sz="1100" b="0" i="0" u="none" strike="noStrike" kern="0" baseline="0" dirty="0">
                          <a:solidFill>
                            <a:schemeClr val="tx1"/>
                          </a:solidFill>
                          <a:latin typeface="Arial" panose="020B0604020202020204" pitchFamily="34" charset="0"/>
                          <a:ea typeface="+mn-ea"/>
                          <a:cs typeface="Arial" panose="020B0604020202020204" pitchFamily="34" charset="0"/>
                        </a:rPr>
                        <a:t>&gt;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남성</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여성 </a:t>
                      </a:r>
                      <a:r>
                        <a:rPr lang="en-US" sz="1100" kern="0" baseline="0" dirty="0">
                          <a:latin typeface="Arial" panose="020B0604020202020204" pitchFamily="34" charset="0"/>
                          <a:cs typeface="Arial" panose="020B0604020202020204" pitchFamily="34" charset="0"/>
                        </a:rPr>
                        <a:t>102/88 cm</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TG: &gt;150 mg/dL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또는 해당 치료 중</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HDL-C: &lt;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남성</a:t>
                      </a:r>
                      <a:r>
                        <a:rPr lang="en-US" altLang="ko-KR" sz="1100" b="0" i="0" u="none" strike="noStrike" kern="1200" baseline="0" dirty="0">
                          <a:solidFill>
                            <a:schemeClr val="tx1"/>
                          </a:solidFill>
                          <a:latin typeface="Arial" panose="020B0604020202020204" pitchFamily="34" charset="0"/>
                          <a:ea typeface="+mn-ea"/>
                          <a:cs typeface="Arial" panose="020B0604020202020204" pitchFamily="34" charset="0"/>
                        </a:rPr>
                        <a:t>/</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여성 </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40/50 mg/dL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또는 해당 치료 중</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BP: &gt;130/85 mmHg </a:t>
                      </a: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또는 고혈압 치료 중</a:t>
                      </a:r>
                      <a:endParaRPr lang="en-US" sz="1100" b="0" i="0" u="none" strike="noStrike" kern="1200" baseline="0" dirty="0">
                        <a:solidFill>
                          <a:schemeClr val="tx1"/>
                        </a:solidFill>
                        <a:latin typeface="Arial" panose="020B0604020202020204" pitchFamily="34" charset="0"/>
                        <a:ea typeface="+mn-ea"/>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FPG: &gt;100 mg/dL.</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kern="0" baseline="0" dirty="0">
                          <a:latin typeface="Arial" panose="020B0604020202020204" pitchFamily="34" charset="0"/>
                          <a:cs typeface="Arial" panose="020B0604020202020204" pitchFamily="34" charset="0"/>
                        </a:rPr>
                        <a:t>환자가 현재 정기적으로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관리를 </a:t>
                      </a:r>
                      <a:r>
                        <a:rPr lang="ko-KR" altLang="en-US" sz="1100" kern="0" baseline="0" dirty="0">
                          <a:latin typeface="Arial" panose="020B0604020202020204" pitchFamily="34" charset="0"/>
                          <a:cs typeface="Arial" panose="020B0604020202020204" pitchFamily="34" charset="0"/>
                        </a:rPr>
                        <a:t>받는 경우</a:t>
                      </a:r>
                      <a:r>
                        <a:rPr lang="en-US" altLang="ko-KR" sz="1100" kern="0" baseline="0" dirty="0">
                          <a:latin typeface="Arial" panose="020B0604020202020204" pitchFamily="34" charset="0"/>
                          <a:cs typeface="Arial" panose="020B0604020202020204" pitchFamily="34" charset="0"/>
                        </a:rPr>
                        <a:t>:</a:t>
                      </a:r>
                      <a:endParaRPr lang="en-US" sz="1100" kern="0" baseline="0" dirty="0">
                        <a:latin typeface="Arial" panose="020B0604020202020204" pitchFamily="34" charset="0"/>
                        <a:cs typeface="Arial" panose="020B0604020202020204" pitchFamily="34" charset="0"/>
                      </a:endParaRP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치료 및 건강한 생활습관을 준수하도록 </a:t>
                      </a:r>
                      <a:r>
                        <a:rPr lang="ko-KR" altLang="en-US" sz="1100" kern="0" baseline="0" dirty="0" err="1">
                          <a:latin typeface="Arial" panose="020B0604020202020204" pitchFamily="34" charset="0"/>
                          <a:cs typeface="Arial" panose="020B0604020202020204" pitchFamily="34" charset="0"/>
                        </a:rPr>
                        <a:t>격려하십시요</a:t>
                      </a:r>
                      <a:r>
                        <a:rPr lang="en-US" altLang="ko-KR" sz="1100" kern="0" baseline="0" dirty="0">
                          <a:latin typeface="Arial" panose="020B0604020202020204" pitchFamily="34" charset="0"/>
                          <a:cs typeface="Arial" panose="020B0604020202020204" pitchFamily="34" charset="0"/>
                        </a:rPr>
                        <a:t>. </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정기적인 추적 방문을 </a:t>
                      </a:r>
                      <a:r>
                        <a:rPr lang="ko-KR" altLang="en-US" sz="1100" kern="0" baseline="0" dirty="0" err="1">
                          <a:latin typeface="Arial" panose="020B0604020202020204" pitchFamily="34" charset="0"/>
                          <a:cs typeface="Arial" panose="020B0604020202020204" pitchFamily="34" charset="0"/>
                        </a:rPr>
                        <a:t>강조하십시요</a:t>
                      </a:r>
                      <a:r>
                        <a:rPr lang="en-US" altLang="ko-KR" sz="1100" kern="0" baseline="0" dirty="0">
                          <a:latin typeface="Arial" panose="020B0604020202020204" pitchFamily="34" charset="0"/>
                          <a:cs typeface="Arial" panose="020B0604020202020204" pitchFamily="34" charset="0"/>
                        </a:rPr>
                        <a:t>. </a:t>
                      </a:r>
                      <a:endParaRPr lang="en-US" sz="1100" kern="0" baseline="0" dirty="0">
                        <a:latin typeface="Arial" panose="020B0604020202020204" pitchFamily="34" charset="0"/>
                        <a:cs typeface="Arial" panose="020B0604020202020204" pitchFamily="34" charset="0"/>
                      </a:endParaRPr>
                    </a:p>
                    <a:p>
                      <a:pPr marL="198438" lvl="0" indent="-182563"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대사 증후군 기준을 만족하는 경우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5" name="Rectangle: Rounded Corners 14">
            <a:extLst>
              <a:ext uri="{FF2B5EF4-FFF2-40B4-BE49-F238E27FC236}">
                <a16:creationId xmlns:a16="http://schemas.microsoft.com/office/drawing/2014/main" id="{E04D0317-A841-4EF0-80D0-83AED6E1F112}"/>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6751425-BB64-4B8E-B42C-B1FF98002049}"/>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593059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ABFE-7A7D-41A7-A207-1BE965BF6508}"/>
              </a:ext>
            </a:extLst>
          </p:cNvPr>
          <p:cNvSpPr>
            <a:spLocks noGrp="1"/>
          </p:cNvSpPr>
          <p:nvPr>
            <p:ph type="title"/>
          </p:nvPr>
        </p:nvSpPr>
        <p:spPr/>
        <p:txBody>
          <a:bodyPr/>
          <a:lstStyle/>
          <a:p>
            <a:r>
              <a:rPr lang="ko-KR" altLang="en-US" dirty="0"/>
              <a:t>동반질환 의뢰 및 관리</a:t>
            </a:r>
            <a:r>
              <a:rPr lang="en-US" altLang="ko-KR" dirty="0"/>
              <a:t>: </a:t>
            </a:r>
            <a:r>
              <a:rPr lang="ko-KR" altLang="en-US" dirty="0" err="1"/>
              <a:t>이상지질혈증</a:t>
            </a:r>
            <a:endParaRPr lang="en-US" dirty="0"/>
          </a:p>
        </p:txBody>
      </p:sp>
      <p:sp>
        <p:nvSpPr>
          <p:cNvPr id="4" name="Text Placeholder 3">
            <a:extLst>
              <a:ext uri="{FF2B5EF4-FFF2-40B4-BE49-F238E27FC236}">
                <a16:creationId xmlns:a16="http://schemas.microsoft.com/office/drawing/2014/main" id="{3F5B4075-52C3-4480-9D0C-A7207B5EC730}"/>
              </a:ext>
            </a:extLst>
          </p:cNvPr>
          <p:cNvSpPr>
            <a:spLocks noGrp="1"/>
          </p:cNvSpPr>
          <p:nvPr>
            <p:ph type="body" sz="quarter" idx="10"/>
          </p:nvPr>
        </p:nvSpPr>
        <p:spPr/>
        <p:txBody>
          <a:bodyPr/>
          <a:lstStyle/>
          <a:p>
            <a:r>
              <a:rPr lang="en-US" dirty="0"/>
              <a:t>ATP, Adult Treatment Panel; HDL-C, high-density lipoprotein cholesterol; LDL-C, low-density lipoprotein cholesterol; NCEP, National Cholesterol Education Program; TC, total cholesterol; TG, triglycerides</a:t>
            </a:r>
          </a:p>
          <a:p>
            <a:endParaRPr lang="en-US" dirty="0"/>
          </a:p>
        </p:txBody>
      </p:sp>
      <p:sp>
        <p:nvSpPr>
          <p:cNvPr id="5" name="Text Placeholder 4">
            <a:extLst>
              <a:ext uri="{FF2B5EF4-FFF2-40B4-BE49-F238E27FC236}">
                <a16:creationId xmlns:a16="http://schemas.microsoft.com/office/drawing/2014/main" id="{EAF26F60-6A5B-493E-BEDF-1666BD72CDAB}"/>
              </a:ext>
            </a:extLst>
          </p:cNvPr>
          <p:cNvSpPr>
            <a:spLocks noGrp="1"/>
          </p:cNvSpPr>
          <p:nvPr>
            <p:ph type="body" sz="quarter" idx="11"/>
          </p:nvPr>
        </p:nvSpPr>
        <p:spPr/>
        <p:txBody>
          <a:bodyPr/>
          <a:lstStyle/>
          <a:p>
            <a:r>
              <a:rPr lang="fr-FR" dirty="0"/>
              <a:t>1. Daudén E, et al. J Eur Acad Dermatol Venereol 2013;27(11):1387-1404. 2. Jones SM, et al. Ann Rheum Dis 2000;59(11):904-909.</a:t>
            </a:r>
          </a:p>
          <a:p>
            <a:endParaRPr lang="fr-FR" dirty="0"/>
          </a:p>
          <a:p>
            <a:endParaRPr lang="en-US" dirty="0"/>
          </a:p>
          <a:p>
            <a:endParaRPr lang="en-US" dirty="0"/>
          </a:p>
        </p:txBody>
      </p:sp>
      <p:graphicFrame>
        <p:nvGraphicFramePr>
          <p:cNvPr id="9" name="Table 7">
            <a:extLst>
              <a:ext uri="{FF2B5EF4-FFF2-40B4-BE49-F238E27FC236}">
                <a16:creationId xmlns:a16="http://schemas.microsoft.com/office/drawing/2014/main" id="{4954BFFA-A750-48C1-AFCE-87DC8EB56891}"/>
              </a:ext>
            </a:extLst>
          </p:cNvPr>
          <p:cNvGraphicFramePr>
            <a:graphicFrameLocks noGrp="1"/>
          </p:cNvGraphicFramePr>
          <p:nvPr>
            <p:extLst/>
          </p:nvPr>
        </p:nvGraphicFramePr>
        <p:xfrm>
          <a:off x="253218" y="1211748"/>
          <a:ext cx="8640000" cy="2468880"/>
        </p:xfrm>
        <a:graphic>
          <a:graphicData uri="http://schemas.openxmlformats.org/drawingml/2006/table">
            <a:tbl>
              <a:tblPr firstRow="1" bandRow="1">
                <a:tableStyleId>{5940675A-B579-460E-94D1-54222C63F5DA}</a:tableStyleId>
              </a:tblPr>
              <a:tblGrid>
                <a:gridCol w="811789">
                  <a:extLst>
                    <a:ext uri="{9D8B030D-6E8A-4147-A177-3AD203B41FA5}">
                      <a16:colId xmlns:a16="http://schemas.microsoft.com/office/drawing/2014/main" val="2033922700"/>
                    </a:ext>
                  </a:extLst>
                </a:gridCol>
                <a:gridCol w="4048599">
                  <a:extLst>
                    <a:ext uri="{9D8B030D-6E8A-4147-A177-3AD203B41FA5}">
                      <a16:colId xmlns:a16="http://schemas.microsoft.com/office/drawing/2014/main" val="2871794056"/>
                    </a:ext>
                  </a:extLst>
                </a:gridCol>
                <a:gridCol w="3779612">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0"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algn="l">
                        <a:spcBef>
                          <a:spcPts val="300"/>
                        </a:spcBef>
                        <a:spcAft>
                          <a:spcPts val="300"/>
                        </a:spcAft>
                      </a:pPr>
                      <a:r>
                        <a:rPr lang="ko-KR" altLang="en-US" sz="1100" b="0" kern="0" baseline="0" dirty="0" err="1">
                          <a:latin typeface="Arial" panose="020B0604020202020204" pitchFamily="34" charset="0"/>
                          <a:cs typeface="Arial" panose="020B0604020202020204" pitchFamily="34" charset="0"/>
                        </a:rPr>
                        <a:t>이상지질혈증</a:t>
                      </a:r>
                      <a:endParaRPr lang="en-US" sz="1100" b="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spcBef>
                          <a:spcPts val="300"/>
                        </a:spcBef>
                        <a:spcAft>
                          <a:spcPts val="300"/>
                        </a:spcAft>
                        <a:buFont typeface="Arial" panose="020B0604020202020204" pitchFamily="34" charset="0"/>
                        <a:buChar char="•"/>
                      </a:pPr>
                      <a:r>
                        <a:rPr lang="en-US" sz="1100" b="0" kern="0" baseline="0" dirty="0">
                          <a:latin typeface="Arial" panose="020B0604020202020204" pitchFamily="34" charset="0"/>
                          <a:cs typeface="Arial" panose="020B0604020202020204" pitchFamily="34" charset="0"/>
                        </a:rPr>
                        <a:t>NCEP ATP III</a:t>
                      </a:r>
                      <a:r>
                        <a:rPr lang="ko-KR" altLang="en-US" sz="1100" b="0" kern="0" baseline="0" dirty="0">
                          <a:latin typeface="Arial" panose="020B0604020202020204" pitchFamily="34" charset="0"/>
                          <a:cs typeface="Arial" panose="020B0604020202020204" pitchFamily="34" charset="0"/>
                        </a:rPr>
                        <a:t>의 </a:t>
                      </a:r>
                      <a:r>
                        <a:rPr lang="ko-KR" altLang="en-US" sz="1100" b="0" kern="0" baseline="0" dirty="0" err="1">
                          <a:latin typeface="Arial" panose="020B0604020202020204" pitchFamily="34" charset="0"/>
                          <a:cs typeface="Arial" panose="020B0604020202020204" pitchFamily="34" charset="0"/>
                        </a:rPr>
                        <a:t>이상지질혈증</a:t>
                      </a:r>
                      <a:r>
                        <a:rPr lang="ko-KR" altLang="en-US" sz="1100" b="0" kern="0" baseline="0" dirty="0">
                          <a:latin typeface="Arial" panose="020B0604020202020204" pitchFamily="34" charset="0"/>
                          <a:cs typeface="Arial" panose="020B0604020202020204" pitchFamily="34" charset="0"/>
                        </a:rPr>
                        <a:t> 진단기준에 근거하여</a:t>
                      </a:r>
                      <a:r>
                        <a:rPr lang="en-US" sz="1100" b="0" kern="0" baseline="0" dirty="0">
                          <a:latin typeface="Arial" panose="020B0604020202020204" pitchFamily="34" charset="0"/>
                          <a:cs typeface="Arial" panose="020B0604020202020204" pitchFamily="34" charset="0"/>
                        </a:rPr>
                        <a:t>.</a:t>
                      </a:r>
                    </a:p>
                    <a:p>
                      <a:pPr marL="171450" indent="-171450">
                        <a:spcBef>
                          <a:spcPts val="300"/>
                        </a:spcBef>
                        <a:spcAft>
                          <a:spcPts val="300"/>
                        </a:spcAft>
                        <a:buFont typeface="Arial" panose="020B0604020202020204" pitchFamily="34" charset="0"/>
                        <a:buChar cha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다음 중 하나라도 만족하면 의뢰를 조율하세요</a:t>
                      </a:r>
                      <a:r>
                        <a:rPr lang="en-US" sz="1100" b="0" kern="0" baseline="0" dirty="0">
                          <a:latin typeface="Arial" panose="020B0604020202020204" pitchFamily="34" charset="0"/>
                          <a:cs typeface="Arial" panose="020B0604020202020204" pitchFamily="34" charset="0"/>
                        </a:rPr>
                        <a:t>:*</a:t>
                      </a:r>
                    </a:p>
                    <a:p>
                      <a:pPr marL="541338" lvl="1" indent="-182563">
                        <a:spcBef>
                          <a:spcPts val="300"/>
                        </a:spcBef>
                        <a:spcAft>
                          <a:spcPts val="300"/>
                        </a:spcAft>
                        <a:buFont typeface="Courier New" panose="02070309020205020404" pitchFamily="49" charset="0"/>
                        <a:buChar char="o"/>
                      </a:pPr>
                      <a:r>
                        <a:rPr lang="en-US" sz="1100" b="0" kern="0" baseline="0" dirty="0">
                          <a:latin typeface="Arial" panose="020B0604020202020204" pitchFamily="34" charset="0"/>
                          <a:cs typeface="Arial" panose="020B0604020202020204" pitchFamily="34" charset="0"/>
                        </a:rPr>
                        <a:t>TC: ≥240 mg ⁄ dL</a:t>
                      </a:r>
                    </a:p>
                    <a:p>
                      <a:pPr marL="541338" lvl="1" indent="-182563">
                        <a:spcBef>
                          <a:spcPts val="300"/>
                        </a:spcBef>
                        <a:spcAft>
                          <a:spcPts val="300"/>
                        </a:spcAft>
                        <a:buFont typeface="Courier New" panose="02070309020205020404" pitchFamily="49" charset="0"/>
                        <a:buChar char="o"/>
                      </a:pPr>
                      <a:r>
                        <a:rPr lang="en-US" sz="1100" b="0" kern="0" baseline="0" dirty="0">
                          <a:latin typeface="Arial" panose="020B0604020202020204" pitchFamily="34" charset="0"/>
                          <a:cs typeface="Arial" panose="020B0604020202020204" pitchFamily="34" charset="0"/>
                        </a:rPr>
                        <a:t>LDL-C: </a:t>
                      </a:r>
                    </a:p>
                    <a:p>
                      <a:pPr marL="717550" lvl="2" indent="0">
                        <a:spcBef>
                          <a:spcPts val="300"/>
                        </a:spcBef>
                        <a:spcAft>
                          <a:spcPts val="300"/>
                        </a:spcAft>
                        <a:buFont typeface="Courier New" panose="02070309020205020404" pitchFamily="49" charset="0"/>
                        <a:buNone/>
                      </a:pPr>
                      <a:r>
                        <a:rPr lang="ko-KR" altLang="en-US" sz="1100" b="0" kern="0" baseline="0" dirty="0">
                          <a:latin typeface="Arial" panose="020B0604020202020204" pitchFamily="34" charset="0"/>
                          <a:cs typeface="Arial" panose="020B0604020202020204" pitchFamily="34" charset="0"/>
                        </a:rPr>
                        <a:t>관상동맥 고위험 </a:t>
                      </a:r>
                      <a:r>
                        <a:rPr lang="en-US" sz="1100" b="0" kern="0" baseline="0" dirty="0">
                          <a:latin typeface="Arial" panose="020B0604020202020204" pitchFamily="34" charset="0"/>
                          <a:cs typeface="Arial" panose="020B0604020202020204" pitchFamily="34" charset="0"/>
                        </a:rPr>
                        <a:t>≥100 mg ⁄ dL</a:t>
                      </a:r>
                    </a:p>
                    <a:p>
                      <a:pPr marL="717550" lvl="2" indent="0">
                        <a:spcBef>
                          <a:spcPts val="300"/>
                        </a:spcBef>
                        <a:spcAft>
                          <a:spcPts val="300"/>
                        </a:spcAft>
                        <a:buFont typeface="Courier New" panose="02070309020205020404" pitchFamily="49" charset="0"/>
                        <a:buNone/>
                      </a:pPr>
                      <a:r>
                        <a:rPr lang="ko-KR" altLang="en-US" sz="1100" b="0" kern="0" baseline="0" dirty="0">
                          <a:latin typeface="Arial" panose="020B0604020202020204" pitchFamily="34" charset="0"/>
                          <a:cs typeface="Arial" panose="020B0604020202020204" pitchFamily="34" charset="0"/>
                        </a:rPr>
                        <a:t>관상동맥 </a:t>
                      </a:r>
                      <a:r>
                        <a:rPr lang="ko-KR" altLang="en-US" sz="1100" b="0" kern="0" baseline="0" dirty="0" err="1">
                          <a:latin typeface="Arial" panose="020B0604020202020204" pitchFamily="34" charset="0"/>
                          <a:cs typeface="Arial" panose="020B0604020202020204" pitchFamily="34" charset="0"/>
                        </a:rPr>
                        <a:t>중등도위험</a:t>
                      </a:r>
                      <a:r>
                        <a:rPr lang="ko-KR" altLang="en-US" sz="1100" b="0" kern="0" baseline="0" dirty="0">
                          <a:latin typeface="Arial" panose="020B0604020202020204" pitchFamily="34" charset="0"/>
                          <a:cs typeface="Arial" panose="020B0604020202020204" pitchFamily="34" charset="0"/>
                        </a:rPr>
                        <a:t> </a:t>
                      </a:r>
                      <a:r>
                        <a:rPr lang="en-US" sz="1100" b="0" kern="0" baseline="0" dirty="0">
                          <a:latin typeface="Arial" panose="020B0604020202020204" pitchFamily="34" charset="0"/>
                          <a:cs typeface="Arial" panose="020B0604020202020204" pitchFamily="34" charset="0"/>
                        </a:rPr>
                        <a:t>≥130 mg ⁄ dL</a:t>
                      </a:r>
                    </a:p>
                    <a:p>
                      <a:pPr marL="717550" lvl="2" indent="0">
                        <a:spcBef>
                          <a:spcPts val="300"/>
                        </a:spcBef>
                        <a:spcAft>
                          <a:spcPts val="300"/>
                        </a:spcAft>
                        <a:buFont typeface="Courier New" panose="02070309020205020404" pitchFamily="49" charset="0"/>
                        <a:buNone/>
                      </a:pPr>
                      <a:r>
                        <a:rPr lang="ko-KR" altLang="en-US" sz="1100" b="0" kern="0" baseline="0" dirty="0">
                          <a:latin typeface="Arial" panose="020B0604020202020204" pitchFamily="34" charset="0"/>
                          <a:cs typeface="Arial" panose="020B0604020202020204" pitchFamily="34" charset="0"/>
                        </a:rPr>
                        <a:t>관상동맥 </a:t>
                      </a:r>
                      <a:r>
                        <a:rPr lang="ko-KR" altLang="en-US" sz="1100" b="0" kern="0" baseline="0" dirty="0" err="1">
                          <a:latin typeface="Arial" panose="020B0604020202020204" pitchFamily="34" charset="0"/>
                          <a:cs typeface="Arial" panose="020B0604020202020204" pitchFamily="34" charset="0"/>
                        </a:rPr>
                        <a:t>저위험</a:t>
                      </a:r>
                      <a:r>
                        <a:rPr lang="ko-KR" altLang="en-US" sz="1100" b="0" kern="0" baseline="0" dirty="0">
                          <a:latin typeface="Arial" panose="020B0604020202020204" pitchFamily="34" charset="0"/>
                          <a:cs typeface="Arial" panose="020B0604020202020204" pitchFamily="34" charset="0"/>
                        </a:rPr>
                        <a:t> </a:t>
                      </a:r>
                      <a:r>
                        <a:rPr lang="en-US" sz="1100" b="0" kern="0" baseline="0" dirty="0">
                          <a:latin typeface="Arial" panose="020B0604020202020204" pitchFamily="34" charset="0"/>
                          <a:cs typeface="Arial" panose="020B0604020202020204" pitchFamily="34" charset="0"/>
                        </a:rPr>
                        <a:t>≥160 mg ⁄ dL</a:t>
                      </a:r>
                    </a:p>
                    <a:p>
                      <a:pPr marL="541338" lvl="1" indent="-182563">
                        <a:spcBef>
                          <a:spcPts val="300"/>
                        </a:spcBef>
                        <a:spcAft>
                          <a:spcPts val="300"/>
                        </a:spcAft>
                        <a:buFont typeface="Courier New" panose="02070309020205020404" pitchFamily="49" charset="0"/>
                        <a:buChar char="o"/>
                      </a:pPr>
                      <a:r>
                        <a:rPr lang="en-US" sz="1100" b="0" kern="0" baseline="0" dirty="0">
                          <a:latin typeface="Arial" panose="020B0604020202020204" pitchFamily="34" charset="0"/>
                          <a:cs typeface="Arial" panose="020B0604020202020204" pitchFamily="34" charset="0"/>
                        </a:rPr>
                        <a:t>HDL-C: ≤40 mg ⁄ dL</a:t>
                      </a:r>
                    </a:p>
                    <a:p>
                      <a:pPr marL="541338" lvl="1" indent="-182563">
                        <a:spcBef>
                          <a:spcPts val="300"/>
                        </a:spcBef>
                        <a:spcAft>
                          <a:spcPts val="300"/>
                        </a:spcAft>
                        <a:buFont typeface="Courier New" panose="02070309020205020404" pitchFamily="49" charset="0"/>
                        <a:buChar char="o"/>
                      </a:pPr>
                      <a:r>
                        <a:rPr lang="en-US" sz="1100" b="0" kern="0" baseline="0" dirty="0">
                          <a:latin typeface="Arial" panose="020B0604020202020204" pitchFamily="34" charset="0"/>
                          <a:cs typeface="Arial" panose="020B0604020202020204" pitchFamily="34" charset="0"/>
                        </a:rPr>
                        <a:t>TG: ≤200 mg ⁄ dL.</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kern="0" baseline="0" dirty="0">
                          <a:latin typeface="Arial" panose="020B0604020202020204" pitchFamily="34" charset="0"/>
                          <a:cs typeface="Arial" panose="020B0604020202020204" pitchFamily="34" charset="0"/>
                        </a:rPr>
                        <a:t>환자가 현재 정기적으로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관리를 </a:t>
                      </a:r>
                      <a:r>
                        <a:rPr lang="ko-KR" altLang="en-US" sz="1100" b="0" kern="0" baseline="0" dirty="0">
                          <a:latin typeface="Arial" panose="020B0604020202020204" pitchFamily="34" charset="0"/>
                          <a:cs typeface="Arial" panose="020B0604020202020204" pitchFamily="34" charset="0"/>
                        </a:rPr>
                        <a:t> 받는 경우</a:t>
                      </a:r>
                      <a:r>
                        <a:rPr lang="en-US" altLang="ko-KR" sz="1100" b="0" kern="0" baseline="0" dirty="0">
                          <a:latin typeface="Arial" panose="020B0604020202020204" pitchFamily="34" charset="0"/>
                          <a:cs typeface="Arial" panose="020B0604020202020204" pitchFamily="34" charset="0"/>
                        </a:rPr>
                        <a:t>:</a:t>
                      </a:r>
                      <a:endParaRPr lang="en-US" sz="1100" b="0" kern="0" baseline="0" dirty="0">
                        <a:latin typeface="Arial" panose="020B0604020202020204" pitchFamily="34" charset="0"/>
                        <a:cs typeface="Arial" panose="020B0604020202020204" pitchFamily="34" charset="0"/>
                      </a:endParaRP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치료 및 건강한 생활습관을 준수하도록 </a:t>
                      </a:r>
                      <a:r>
                        <a:rPr lang="ko-KR" altLang="en-US" sz="1100" kern="0" baseline="0" dirty="0" err="1">
                          <a:latin typeface="Arial" panose="020B0604020202020204" pitchFamily="34" charset="0"/>
                          <a:cs typeface="Arial" panose="020B0604020202020204" pitchFamily="34" charset="0"/>
                        </a:rPr>
                        <a:t>격려하십시요</a:t>
                      </a:r>
                      <a:r>
                        <a:rPr lang="en-US" altLang="ko-KR" sz="1100" kern="0" baseline="0" dirty="0">
                          <a:latin typeface="Arial" panose="020B0604020202020204" pitchFamily="34" charset="0"/>
                          <a:cs typeface="Arial" panose="020B0604020202020204" pitchFamily="34" charset="0"/>
                        </a:rPr>
                        <a:t>. </a:t>
                      </a:r>
                      <a:endParaRPr lang="en-US" sz="1100" kern="0" baseline="0" dirty="0">
                        <a:latin typeface="Arial" panose="020B0604020202020204" pitchFamily="34" charset="0"/>
                        <a:cs typeface="Arial" panose="020B0604020202020204" pitchFamily="34" charset="0"/>
                      </a:endParaRP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정기적인 추적 방문을 </a:t>
                      </a:r>
                      <a:r>
                        <a:rPr lang="ko-KR" altLang="en-US" sz="1100" kern="0" baseline="0" dirty="0" err="1">
                          <a:latin typeface="Arial" panose="020B0604020202020204" pitchFamily="34" charset="0"/>
                          <a:cs typeface="Arial" panose="020B0604020202020204" pitchFamily="34" charset="0"/>
                        </a:rPr>
                        <a:t>강조하십시요</a:t>
                      </a:r>
                      <a:r>
                        <a:rPr lang="en-US" sz="1100" kern="0" baseline="0" dirty="0">
                          <a:latin typeface="Arial" panose="020B0604020202020204" pitchFamily="34" charset="0"/>
                          <a:cs typeface="Arial" panose="020B0604020202020204" pitchFamily="34" charset="0"/>
                        </a:rPr>
                        <a:t>.</a:t>
                      </a:r>
                    </a:p>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a:t>
                      </a:r>
                      <a:r>
                        <a:rPr lang="ko-KR" altLang="en-US" sz="1100" b="0" i="0" u="none" strike="noStrike" kern="0" baseline="0" dirty="0" err="1">
                          <a:solidFill>
                            <a:schemeClr val="tx1"/>
                          </a:solidFill>
                          <a:latin typeface="Arial" panose="020B0604020202020204" pitchFamily="34" charset="0"/>
                          <a:ea typeface="+mn-ea"/>
                          <a:cs typeface="Arial" panose="020B0604020202020204" pitchFamily="34" charset="0"/>
                        </a:rPr>
                        <a:t>이상지질혈증</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 기준을 만족하면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sz="1100" b="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5" name="Rectangle: Rounded Corners 14">
            <a:extLst>
              <a:ext uri="{FF2B5EF4-FFF2-40B4-BE49-F238E27FC236}">
                <a16:creationId xmlns:a16="http://schemas.microsoft.com/office/drawing/2014/main" id="{E04D0317-A841-4EF0-80D0-83AED6E1F112}"/>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233817D1-919C-48CF-AEB3-57EEA2FFFDC5}"/>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
        <p:nvSpPr>
          <p:cNvPr id="11" name="TextBox 10">
            <a:extLst>
              <a:ext uri="{FF2B5EF4-FFF2-40B4-BE49-F238E27FC236}">
                <a16:creationId xmlns:a16="http://schemas.microsoft.com/office/drawing/2014/main" id="{35B081EF-974A-4671-9850-2909F0AC105E}"/>
              </a:ext>
            </a:extLst>
          </p:cNvPr>
          <p:cNvSpPr txBox="1"/>
          <p:nvPr/>
        </p:nvSpPr>
        <p:spPr>
          <a:xfrm>
            <a:off x="153504" y="3843976"/>
            <a:ext cx="8739713" cy="215444"/>
          </a:xfrm>
          <a:prstGeom prst="rect">
            <a:avLst/>
          </a:prstGeom>
          <a:noFill/>
        </p:spPr>
        <p:txBody>
          <a:bodyPr wrap="square">
            <a:spAutoFit/>
          </a:bodyPr>
          <a:lstStyle/>
          <a:p>
            <a:r>
              <a:rPr lang="en-US" sz="800" dirty="0">
                <a:latin typeface="Arial" panose="020B0604020202020204" pitchFamily="34" charset="0"/>
                <a:cs typeface="Arial" panose="020B0604020202020204" pitchFamily="34" charset="0"/>
              </a:rPr>
              <a:t>*</a:t>
            </a:r>
            <a:r>
              <a:rPr lang="ko-KR" altLang="en-US" sz="800" dirty="0">
                <a:latin typeface="Arial" panose="020B0604020202020204" pitchFamily="34" charset="0"/>
                <a:cs typeface="Arial" panose="020B0604020202020204" pitchFamily="34" charset="0"/>
              </a:rPr>
              <a:t>활동성 질환 상태에서는 측정을 피하는 것이 중요합니다</a:t>
            </a:r>
            <a:r>
              <a:rPr lang="en-US" altLang="ko-KR" sz="800" dirty="0">
                <a:latin typeface="Arial" panose="020B0604020202020204" pitchFamily="34" charset="0"/>
                <a:cs typeface="Arial" panose="020B0604020202020204" pitchFamily="34" charset="0"/>
              </a:rPr>
              <a:t>. TC </a:t>
            </a:r>
            <a:r>
              <a:rPr lang="ko-KR" altLang="en-US" sz="800" dirty="0">
                <a:latin typeface="Arial" panose="020B0604020202020204" pitchFamily="34" charset="0"/>
                <a:cs typeface="Arial" panose="020B0604020202020204" pitchFamily="34" charset="0"/>
              </a:rPr>
              <a:t>및 </a:t>
            </a:r>
            <a:r>
              <a:rPr lang="en-US" altLang="ko-KR" sz="800" dirty="0">
                <a:latin typeface="Arial" panose="020B0604020202020204" pitchFamily="34" charset="0"/>
                <a:cs typeface="Arial" panose="020B0604020202020204" pitchFamily="34" charset="0"/>
              </a:rPr>
              <a:t>LDC</a:t>
            </a:r>
            <a:r>
              <a:rPr lang="ko-KR" altLang="en-US" sz="800" dirty="0">
                <a:latin typeface="Arial" panose="020B0604020202020204" pitchFamily="34" charset="0"/>
                <a:cs typeface="Arial" panose="020B0604020202020204" pitchFamily="34" charset="0"/>
              </a:rPr>
              <a:t>와 같은 지질항목은 대조군에 비해 활동성 관절염 환자에서 낮을 수 있습니다</a:t>
            </a:r>
            <a:r>
              <a:rPr lang="en-US" altLang="ko-KR" sz="800" dirty="0">
                <a:latin typeface="Arial" panose="020B0604020202020204" pitchFamily="34" charset="0"/>
                <a:cs typeface="Arial" panose="020B0604020202020204" pitchFamily="34" charset="0"/>
              </a:rPr>
              <a:t>.</a:t>
            </a:r>
            <a:r>
              <a:rPr lang="en-US" sz="800" baseline="30000"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2938140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28D47-7A5B-473D-9A0D-18E76AA9F1B3}"/>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비알코올성 지방간 질환 </a:t>
            </a:r>
            <a:endParaRPr lang="en-US" dirty="0"/>
          </a:p>
        </p:txBody>
      </p:sp>
      <p:sp>
        <p:nvSpPr>
          <p:cNvPr id="4" name="Text Placeholder 3">
            <a:extLst>
              <a:ext uri="{FF2B5EF4-FFF2-40B4-BE49-F238E27FC236}">
                <a16:creationId xmlns:a16="http://schemas.microsoft.com/office/drawing/2014/main" id="{884A8C39-8100-4D45-95A7-12F4D141FB0B}"/>
              </a:ext>
            </a:extLst>
          </p:cNvPr>
          <p:cNvSpPr>
            <a:spLocks noGrp="1"/>
          </p:cNvSpPr>
          <p:nvPr>
            <p:ph type="body" sz="quarter" idx="10"/>
          </p:nvPr>
        </p:nvSpPr>
        <p:spPr/>
        <p:txBody>
          <a:bodyPr/>
          <a:lstStyle/>
          <a:p>
            <a:r>
              <a:rPr lang="en-US" dirty="0"/>
              <a:t>NAFLD, non-alcoholic fatty liver disease </a:t>
            </a:r>
          </a:p>
        </p:txBody>
      </p:sp>
      <p:sp>
        <p:nvSpPr>
          <p:cNvPr id="5" name="Text Placeholder 4">
            <a:extLst>
              <a:ext uri="{FF2B5EF4-FFF2-40B4-BE49-F238E27FC236}">
                <a16:creationId xmlns:a16="http://schemas.microsoft.com/office/drawing/2014/main" id="{BCB1D986-0F61-4321-A752-08DEAF9F0809}"/>
              </a:ext>
            </a:extLst>
          </p:cNvPr>
          <p:cNvSpPr>
            <a:spLocks noGrp="1"/>
          </p:cNvSpPr>
          <p:nvPr>
            <p:ph type="body" sz="quarter" idx="11"/>
          </p:nvPr>
        </p:nvSpPr>
        <p:spPr/>
        <p:txBody>
          <a:bodyPr/>
          <a:lstStyle/>
          <a:p>
            <a:r>
              <a:rPr lang="fr-FR" dirty="0"/>
              <a:t>1. Daudén E, et al. J Eur Acad Dermatol Venereol 2013;27(11):1387-1404. </a:t>
            </a:r>
            <a:r>
              <a:rPr lang="en-US" dirty="0"/>
              <a:t>2. Byrne CD, et al. J Hepatol 2015;62(1 Suppl):S47-64.</a:t>
            </a:r>
          </a:p>
          <a:p>
            <a:endParaRPr lang="en-US" dirty="0"/>
          </a:p>
          <a:p>
            <a:endParaRPr lang="en-US" dirty="0"/>
          </a:p>
          <a:p>
            <a:endParaRPr lang="en-US" dirty="0"/>
          </a:p>
        </p:txBody>
      </p:sp>
      <p:graphicFrame>
        <p:nvGraphicFramePr>
          <p:cNvPr id="7" name="Table 7">
            <a:extLst>
              <a:ext uri="{FF2B5EF4-FFF2-40B4-BE49-F238E27FC236}">
                <a16:creationId xmlns:a16="http://schemas.microsoft.com/office/drawing/2014/main" id="{A4B6571D-22B4-48C1-88D2-965EF417FF23}"/>
              </a:ext>
            </a:extLst>
          </p:cNvPr>
          <p:cNvGraphicFramePr>
            <a:graphicFrameLocks noGrp="1"/>
          </p:cNvGraphicFramePr>
          <p:nvPr>
            <p:extLst/>
          </p:nvPr>
        </p:nvGraphicFramePr>
        <p:xfrm>
          <a:off x="250825" y="1211748"/>
          <a:ext cx="8640000" cy="2255520"/>
        </p:xfrm>
        <a:graphic>
          <a:graphicData uri="http://schemas.openxmlformats.org/drawingml/2006/table">
            <a:tbl>
              <a:tblPr firstRow="1" bandRow="1">
                <a:tableStyleId>{5940675A-B579-460E-94D1-54222C63F5DA}</a:tableStyleId>
              </a:tblPr>
              <a:tblGrid>
                <a:gridCol w="866856">
                  <a:extLst>
                    <a:ext uri="{9D8B030D-6E8A-4147-A177-3AD203B41FA5}">
                      <a16:colId xmlns:a16="http://schemas.microsoft.com/office/drawing/2014/main" val="2033922700"/>
                    </a:ext>
                  </a:extLst>
                </a:gridCol>
                <a:gridCol w="3886572">
                  <a:extLst>
                    <a:ext uri="{9D8B030D-6E8A-4147-A177-3AD203B41FA5}">
                      <a16:colId xmlns:a16="http://schemas.microsoft.com/office/drawing/2014/main" val="2871794056"/>
                    </a:ext>
                  </a:extLst>
                </a:gridCol>
                <a:gridCol w="3886572">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algn="l">
                        <a:spcBef>
                          <a:spcPts val="300"/>
                        </a:spcBef>
                        <a:spcAft>
                          <a:spcPts val="300"/>
                        </a:spcAft>
                      </a:pPr>
                      <a:r>
                        <a:rPr lang="ko-KR" altLang="en-US" sz="1100" kern="0" baseline="0" dirty="0">
                          <a:latin typeface="Arial" panose="020B0604020202020204" pitchFamily="34" charset="0"/>
                          <a:cs typeface="Arial" panose="020B0604020202020204" pitchFamily="34" charset="0"/>
                        </a:rPr>
                        <a:t>비알코올성 지방간 </a:t>
                      </a:r>
                      <a:r>
                        <a:rPr lang="en-US" altLang="ko-KR" sz="1100" kern="0" baseline="0" dirty="0">
                          <a:latin typeface="Arial" panose="020B0604020202020204" pitchFamily="34" charset="0"/>
                          <a:cs typeface="Arial" panose="020B0604020202020204" pitchFamily="34" charset="0"/>
                        </a:rPr>
                        <a:t>(NAFLD)</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spcBef>
                          <a:spcPts val="300"/>
                        </a:spcBef>
                        <a:spcAft>
                          <a:spcPts val="300"/>
                        </a:spcAft>
                        <a:buFont typeface="Arial" panose="020B0604020202020204" pitchFamily="34" charset="0"/>
                        <a:buChar cha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다음과 같은 항목에 해당하면 의뢰를 조율하세요</a:t>
                      </a:r>
                      <a:r>
                        <a:rPr lang="en-US" sz="11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541338" marR="0" lvl="1" indent="-182563" algn="l" defTabSz="685800" rtl="0" eaLnBrk="1" fontAlgn="auto" latinLnBrk="0" hangingPunct="1">
                        <a:lnSpc>
                          <a:spcPct val="100000"/>
                        </a:lnSpc>
                        <a:spcBef>
                          <a:spcPts val="300"/>
                        </a:spcBef>
                        <a:spcAft>
                          <a:spcPts val="300"/>
                        </a:spcAft>
                        <a:buClrTx/>
                        <a:buSzTx/>
                        <a:buFont typeface="Courier New" panose="02070309020205020404" pitchFamily="49" charset="0"/>
                        <a:buChar char="o"/>
                        <a:tabLst/>
                        <a:defRPr/>
                      </a:pPr>
                      <a:r>
                        <a:rPr lang="ko-KR" altLang="en-US" sz="1100" kern="0" baseline="0" dirty="0">
                          <a:latin typeface="Arial" panose="020B0604020202020204" pitchFamily="34" charset="0"/>
                          <a:cs typeface="Arial" panose="020B0604020202020204" pitchFamily="34" charset="0"/>
                        </a:rPr>
                        <a:t>비알코올성 지방간과 관련된 동반질환 </a:t>
                      </a:r>
                      <a:r>
                        <a:rPr lang="en-US" altLang="ko-KR" sz="1100" kern="0" baseline="0" dirty="0">
                          <a:latin typeface="Arial" panose="020B0604020202020204" pitchFamily="34" charset="0"/>
                          <a:cs typeface="Arial" panose="020B0604020202020204" pitchFamily="34" charset="0"/>
                        </a:rPr>
                        <a:t>(</a:t>
                      </a:r>
                      <a:r>
                        <a:rPr lang="ko-KR" altLang="en-US" sz="1100" kern="0" baseline="0" dirty="0">
                          <a:latin typeface="Arial" panose="020B0604020202020204" pitchFamily="34" charset="0"/>
                          <a:cs typeface="Arial" panose="020B0604020202020204" pitchFamily="34" charset="0"/>
                        </a:rPr>
                        <a:t>제</a:t>
                      </a:r>
                      <a:r>
                        <a:rPr lang="en-US" altLang="ko-KR" sz="1100" kern="0" baseline="0" dirty="0">
                          <a:latin typeface="Arial" panose="020B0604020202020204" pitchFamily="34" charset="0"/>
                          <a:cs typeface="Arial" panose="020B0604020202020204" pitchFamily="34" charset="0"/>
                        </a:rPr>
                        <a:t>2</a:t>
                      </a:r>
                      <a:r>
                        <a:rPr lang="ko-KR" altLang="en-US" sz="1100" kern="0" baseline="0" dirty="0">
                          <a:latin typeface="Arial" panose="020B0604020202020204" pitchFamily="34" charset="0"/>
                          <a:cs typeface="Arial" panose="020B0604020202020204" pitchFamily="34" charset="0"/>
                        </a:rPr>
                        <a:t>형 당뇨</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고혈압</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비만</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대사 증후군</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또는 </a:t>
                      </a:r>
                      <a:r>
                        <a:rPr lang="ko-KR" altLang="en-US" sz="1100" kern="0" baseline="0" dirty="0" err="1">
                          <a:latin typeface="Arial" panose="020B0604020202020204" pitchFamily="34" charset="0"/>
                          <a:cs typeface="Arial" panose="020B0604020202020204" pitchFamily="34" charset="0"/>
                        </a:rPr>
                        <a:t>이상지질혈증</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그리고 </a:t>
                      </a:r>
                      <a:r>
                        <a:rPr lang="en-US" sz="1100" kern="0" baseline="0" dirty="0">
                          <a:latin typeface="Arial" panose="020B0604020202020204" pitchFamily="34" charset="0"/>
                          <a:cs typeface="Arial" panose="020B0604020202020204" pitchFamily="34" charset="0"/>
                        </a:rPr>
                        <a:t> </a:t>
                      </a:r>
                    </a:p>
                    <a:p>
                      <a:pPr marL="541338" marR="0" lvl="1" indent="-182563" algn="l" defTabSz="685800" rtl="0" eaLnBrk="1" fontAlgn="auto" latinLnBrk="0" hangingPunct="1">
                        <a:lnSpc>
                          <a:spcPct val="100000"/>
                        </a:lnSpc>
                        <a:spcBef>
                          <a:spcPts val="300"/>
                        </a:spcBef>
                        <a:spcAft>
                          <a:spcPts val="300"/>
                        </a:spcAft>
                        <a:buClrTx/>
                        <a:buSzTx/>
                        <a:buFont typeface="Courier New" panose="02070309020205020404" pitchFamily="49" charset="0"/>
                        <a:buChar char="o"/>
                        <a:tabLst/>
                        <a:defRPr/>
                      </a:pPr>
                      <a:r>
                        <a:rPr lang="ko-KR" altLang="en-US" sz="1100" kern="0" baseline="0" dirty="0">
                          <a:latin typeface="Arial" panose="020B0604020202020204" pitchFamily="34" charset="0"/>
                          <a:cs typeface="Arial" panose="020B0604020202020204" pitchFamily="34" charset="0"/>
                        </a:rPr>
                        <a:t>두 번의 연속 측정에서 간기능 검사가 참고치의 </a:t>
                      </a:r>
                      <a:r>
                        <a:rPr lang="en-US" altLang="ko-KR" sz="1100" kern="0" baseline="0" dirty="0">
                          <a:latin typeface="Arial" panose="020B0604020202020204" pitchFamily="34" charset="0"/>
                          <a:cs typeface="Arial" panose="020B0604020202020204" pitchFamily="34" charset="0"/>
                        </a:rPr>
                        <a:t>2</a:t>
                      </a:r>
                      <a:r>
                        <a:rPr lang="ko-KR" altLang="en-US" sz="1100" kern="0" baseline="0" dirty="0">
                          <a:latin typeface="Arial" panose="020B0604020202020204" pitchFamily="34" charset="0"/>
                          <a:cs typeface="Arial" panose="020B0604020202020204" pitchFamily="34" charset="0"/>
                        </a:rPr>
                        <a:t>배 이상인 경우 </a:t>
                      </a:r>
                      <a:r>
                        <a:rPr lang="en-US" altLang="ko-KR" sz="1100" kern="0" baseline="0" dirty="0">
                          <a:latin typeface="Arial" panose="020B0604020202020204" pitchFamily="34" charset="0"/>
                          <a:cs typeface="Arial" panose="020B0604020202020204" pitchFamily="34" charset="0"/>
                        </a:rPr>
                        <a:t>(</a:t>
                      </a:r>
                      <a:r>
                        <a:rPr lang="ko-KR" altLang="en-US" sz="1100" kern="0" baseline="0" dirty="0">
                          <a:latin typeface="Arial" panose="020B0604020202020204" pitchFamily="34" charset="0"/>
                          <a:cs typeface="Arial" panose="020B0604020202020204" pitchFamily="34" charset="0"/>
                        </a:rPr>
                        <a:t>동시에 혹은 합리적인 시간 간격으로 수행된</a:t>
                      </a:r>
                      <a:r>
                        <a:rPr lang="en-US" altLang="ko-KR" sz="1100" kern="0" baseline="0" dirty="0">
                          <a:latin typeface="Arial" panose="020B0604020202020204" pitchFamily="34" charset="0"/>
                          <a:cs typeface="Arial" panose="020B0604020202020204" pitchFamily="34" charset="0"/>
                        </a:rPr>
                        <a:t>*</a:t>
                      </a:r>
                      <a:r>
                        <a:rPr lang="en-US" sz="1100" kern="0" baseline="0" dirty="0">
                          <a:latin typeface="Arial" panose="020B0604020202020204" pitchFamily="34" charset="0"/>
                          <a:cs typeface="Arial" panose="020B0604020202020204" pitchFamily="34" charset="0"/>
                        </a:rPr>
                        <a:t>).</a:t>
                      </a:r>
                    </a:p>
                    <a:p>
                      <a:pPr marL="171450" marR="0" lvl="0" indent="-171450"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ko-KR" altLang="en-US" sz="1100" kern="0" baseline="0" dirty="0">
                          <a:latin typeface="Arial" panose="020B0604020202020204" pitchFamily="34" charset="0"/>
                          <a:cs typeface="Arial" panose="020B0604020202020204" pitchFamily="34" charset="0"/>
                        </a:rPr>
                        <a:t>과도한 알코올 섭취로 인한 간기능 이상이 있는 환자 역시 의뢰를 고려하여야 하나</a:t>
                      </a:r>
                      <a:r>
                        <a:rPr lang="en-US" altLang="ko-KR" sz="1100" kern="0" baseline="0" dirty="0">
                          <a:latin typeface="Arial" panose="020B0604020202020204" pitchFamily="34" charset="0"/>
                          <a:cs typeface="Arial" panose="020B0604020202020204" pitchFamily="34" charset="0"/>
                        </a:rPr>
                        <a:t>,</a:t>
                      </a:r>
                      <a:r>
                        <a:rPr lang="ko-KR" altLang="en-US" sz="1100" kern="0" baseline="0" dirty="0">
                          <a:latin typeface="Arial" panose="020B0604020202020204" pitchFamily="34" charset="0"/>
                          <a:cs typeface="Arial" panose="020B0604020202020204" pitchFamily="34" charset="0"/>
                        </a:rPr>
                        <a:t> 그 사유가 비알코올성 지방간이 의심되어서는 아닙니다</a:t>
                      </a:r>
                      <a:r>
                        <a:rPr lang="en-US" altLang="ko-KR"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 </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kern="0" baseline="0" dirty="0">
                          <a:latin typeface="Arial" panose="020B0604020202020204" pitchFamily="34" charset="0"/>
                          <a:cs typeface="Arial" panose="020B0604020202020204" pitchFamily="34" charset="0"/>
                        </a:rPr>
                        <a:t>환자가 현재 정기적으로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관리를 </a:t>
                      </a:r>
                      <a:r>
                        <a:rPr lang="ko-KR" altLang="en-US" sz="1100" b="0" kern="0" baseline="0" dirty="0">
                          <a:latin typeface="Arial" panose="020B0604020202020204" pitchFamily="34" charset="0"/>
                          <a:cs typeface="Arial" panose="020B0604020202020204" pitchFamily="34" charset="0"/>
                        </a:rPr>
                        <a:t> 받는 경우</a:t>
                      </a:r>
                      <a:r>
                        <a:rPr lang="en-US" altLang="ko-KR" sz="1100" b="0" kern="0" baseline="0" dirty="0">
                          <a:latin typeface="Arial" panose="020B0604020202020204" pitchFamily="34" charset="0"/>
                          <a:cs typeface="Arial" panose="020B0604020202020204" pitchFamily="34" charset="0"/>
                        </a:rPr>
                        <a:t>:</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치료 및 건강한 생활습관을 준수하도록 </a:t>
                      </a:r>
                      <a:r>
                        <a:rPr lang="ko-KR" altLang="en-US" sz="1100" kern="0" baseline="0" dirty="0" err="1">
                          <a:latin typeface="Arial" panose="020B0604020202020204" pitchFamily="34" charset="0"/>
                          <a:cs typeface="Arial" panose="020B0604020202020204" pitchFamily="34" charset="0"/>
                        </a:rPr>
                        <a:t>격려하십시요</a:t>
                      </a:r>
                      <a:r>
                        <a:rPr lang="en-US" altLang="ko-KR" sz="1100" kern="0" baseline="0" dirty="0">
                          <a:latin typeface="Arial" panose="020B0604020202020204" pitchFamily="34" charset="0"/>
                          <a:cs typeface="Arial" panose="020B0604020202020204" pitchFamily="34" charset="0"/>
                        </a:rPr>
                        <a:t>. </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정기적인 추적 방문을 </a:t>
                      </a:r>
                      <a:r>
                        <a:rPr lang="ko-KR" altLang="en-US" sz="1100" kern="0" baseline="0" dirty="0" err="1">
                          <a:latin typeface="Arial" panose="020B0604020202020204" pitchFamily="34" charset="0"/>
                          <a:cs typeface="Arial" panose="020B0604020202020204" pitchFamily="34" charset="0"/>
                        </a:rPr>
                        <a:t>강조하십시요</a:t>
                      </a:r>
                      <a:r>
                        <a:rPr lang="en-US" altLang="ko-KR" sz="1100" kern="0" baseline="0" dirty="0">
                          <a:latin typeface="Arial" panose="020B0604020202020204" pitchFamily="34" charset="0"/>
                          <a:cs typeface="Arial" panose="020B0604020202020204" pitchFamily="34" charset="0"/>
                        </a:rPr>
                        <a:t>.</a:t>
                      </a:r>
                    </a:p>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간기능 검사가 비정상이면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altLang="ko-KR" sz="1100" b="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1" name="Rectangle: Rounded Corners 10">
            <a:extLst>
              <a:ext uri="{FF2B5EF4-FFF2-40B4-BE49-F238E27FC236}">
                <a16:creationId xmlns:a16="http://schemas.microsoft.com/office/drawing/2014/main" id="{0248EF81-96A6-423A-8D31-0934115493B1}"/>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47F7EAE-A1E5-433D-ACCD-F9FDC7EE6E4A}"/>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
        <p:nvSpPr>
          <p:cNvPr id="12" name="TextBox 11">
            <a:extLst>
              <a:ext uri="{FF2B5EF4-FFF2-40B4-BE49-F238E27FC236}">
                <a16:creationId xmlns:a16="http://schemas.microsoft.com/office/drawing/2014/main" id="{7D565BA2-C583-499B-9617-CFD2009A3619}"/>
              </a:ext>
            </a:extLst>
          </p:cNvPr>
          <p:cNvSpPr txBox="1"/>
          <p:nvPr/>
        </p:nvSpPr>
        <p:spPr>
          <a:xfrm>
            <a:off x="159905" y="3802268"/>
            <a:ext cx="8733270" cy="215444"/>
          </a:xfrm>
          <a:prstGeom prst="rect">
            <a:avLst/>
          </a:prstGeom>
          <a:noFill/>
        </p:spPr>
        <p:txBody>
          <a:bodyPr wrap="square">
            <a:spAutoFit/>
          </a:bodyPr>
          <a:lstStyle/>
          <a:p>
            <a:pPr algn="l"/>
            <a:r>
              <a:rPr lang="en-US" sz="800" b="0" i="0" u="none" strike="noStrike" baseline="0" dirty="0">
                <a:latin typeface="Arial" panose="020B0604020202020204" pitchFamily="34" charset="0"/>
                <a:cs typeface="Arial" panose="020B0604020202020204" pitchFamily="34" charset="0"/>
              </a:rPr>
              <a:t>*</a:t>
            </a:r>
            <a:r>
              <a:rPr lang="ko-KR" altLang="en-US" sz="800" b="0" i="0" u="none" strike="noStrike" baseline="0" dirty="0">
                <a:latin typeface="Arial" panose="020B0604020202020204" pitchFamily="34" charset="0"/>
                <a:cs typeface="Arial" panose="020B0604020202020204" pitchFamily="34" charset="0"/>
              </a:rPr>
              <a:t>합리적인 시간 간격</a:t>
            </a:r>
            <a:r>
              <a:rPr lang="en-US" sz="800" dirty="0">
                <a:latin typeface="Arial" panose="020B0604020202020204" pitchFamily="34" charset="0"/>
                <a:cs typeface="Arial" panose="020B0604020202020204" pitchFamily="34" charset="0"/>
              </a:rPr>
              <a:t>(</a:t>
            </a:r>
            <a:r>
              <a:rPr lang="ko-KR" altLang="en-US" sz="800" dirty="0">
                <a:latin typeface="Arial" panose="020B0604020202020204" pitchFamily="34" charset="0"/>
                <a:cs typeface="Arial" panose="020B0604020202020204" pitchFamily="34" charset="0"/>
              </a:rPr>
              <a:t>예</a:t>
            </a:r>
            <a:r>
              <a:rPr lang="en-US" sz="800" dirty="0">
                <a:latin typeface="Arial" panose="020B0604020202020204" pitchFamily="34" charset="0"/>
                <a:cs typeface="Arial" panose="020B0604020202020204" pitchFamily="34" charset="0"/>
              </a:rPr>
              <a:t>, </a:t>
            </a:r>
            <a:r>
              <a:rPr lang="ko-KR" altLang="en-US" sz="800" dirty="0">
                <a:latin typeface="Arial" panose="020B0604020202020204" pitchFamily="34" charset="0"/>
                <a:cs typeface="Arial" panose="020B0604020202020204" pitchFamily="34" charset="0"/>
              </a:rPr>
              <a:t>매 </a:t>
            </a:r>
            <a:r>
              <a:rPr lang="en-US" altLang="ko-KR" sz="800" dirty="0">
                <a:latin typeface="Arial" panose="020B0604020202020204" pitchFamily="34" charset="0"/>
                <a:cs typeface="Arial" panose="020B0604020202020204" pitchFamily="34" charset="0"/>
              </a:rPr>
              <a:t>1-2</a:t>
            </a:r>
            <a:r>
              <a:rPr lang="ko-KR" altLang="en-US" sz="800" dirty="0">
                <a:latin typeface="Arial" panose="020B0604020202020204" pitchFamily="34" charset="0"/>
                <a:cs typeface="Arial" panose="020B0604020202020204" pitchFamily="34" charset="0"/>
              </a:rPr>
              <a:t>년</a:t>
            </a:r>
            <a:r>
              <a:rPr lang="en-US" sz="800" dirty="0">
                <a:latin typeface="Arial" panose="020B0604020202020204" pitchFamily="34" charset="0"/>
                <a:cs typeface="Arial" panose="020B0604020202020204" pitchFamily="34" charset="0"/>
              </a:rPr>
              <a:t>)</a:t>
            </a:r>
            <a:r>
              <a:rPr lang="ko-KR" altLang="en-US" sz="800" dirty="0">
                <a:latin typeface="Arial" panose="020B0604020202020204" pitchFamily="34" charset="0"/>
                <a:cs typeface="Arial" panose="020B0604020202020204" pitchFamily="34" charset="0"/>
              </a:rPr>
              <a:t>은 심혈관질환 위험 인자 군집에 다라 달라질 수 있음</a:t>
            </a:r>
            <a:r>
              <a:rPr lang="en-US" sz="800" b="0" i="0" u="none" strike="noStrike" baseline="0" dirty="0">
                <a:latin typeface="Arial" panose="020B0604020202020204" pitchFamily="34" charset="0"/>
                <a:cs typeface="Arial" panose="020B0604020202020204" pitchFamily="34" charset="0"/>
              </a:rPr>
              <a:t>.</a:t>
            </a:r>
            <a:r>
              <a:rPr lang="en-US" sz="800" b="0" i="0" u="none" strike="noStrike" baseline="30000" dirty="0">
                <a:latin typeface="Arial" panose="020B0604020202020204" pitchFamily="34" charset="0"/>
                <a:cs typeface="Arial" panose="020B0604020202020204" pitchFamily="34" charset="0"/>
              </a:rPr>
              <a:t>2</a:t>
            </a:r>
            <a:endParaRPr lang="en-US" sz="800"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0852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28D47-7A5B-473D-9A0D-18E76AA9F1B3}"/>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불안 및 우울 </a:t>
            </a:r>
            <a:endParaRPr lang="en-US" dirty="0"/>
          </a:p>
        </p:txBody>
      </p:sp>
      <p:sp>
        <p:nvSpPr>
          <p:cNvPr id="4" name="Text Placeholder 3">
            <a:extLst>
              <a:ext uri="{FF2B5EF4-FFF2-40B4-BE49-F238E27FC236}">
                <a16:creationId xmlns:a16="http://schemas.microsoft.com/office/drawing/2014/main" id="{884A8C39-8100-4D45-95A7-12F4D141FB0B}"/>
              </a:ext>
            </a:extLst>
          </p:cNvPr>
          <p:cNvSpPr>
            <a:spLocks noGrp="1"/>
          </p:cNvSpPr>
          <p:nvPr>
            <p:ph type="body" sz="quarter" idx="10"/>
          </p:nvPr>
        </p:nvSpPr>
        <p:spPr/>
        <p:txBody>
          <a:bodyPr/>
          <a:lstStyle/>
          <a:p>
            <a:r>
              <a:rPr lang="en-US" dirty="0"/>
              <a:t>GADS, Goldberg Anxiety and Depression Scale</a:t>
            </a:r>
          </a:p>
        </p:txBody>
      </p:sp>
      <p:sp>
        <p:nvSpPr>
          <p:cNvPr id="5" name="Text Placeholder 4">
            <a:extLst>
              <a:ext uri="{FF2B5EF4-FFF2-40B4-BE49-F238E27FC236}">
                <a16:creationId xmlns:a16="http://schemas.microsoft.com/office/drawing/2014/main" id="{BCB1D986-0F61-4321-A752-08DEAF9F0809}"/>
              </a:ext>
            </a:extLst>
          </p:cNvPr>
          <p:cNvSpPr>
            <a:spLocks noGrp="1"/>
          </p:cNvSpPr>
          <p:nvPr>
            <p:ph type="body" sz="quarter" idx="11"/>
          </p:nvPr>
        </p:nvSpPr>
        <p:spPr/>
        <p:txBody>
          <a:bodyPr/>
          <a:lstStyle/>
          <a:p>
            <a:r>
              <a:rPr lang="fr-FR" dirty="0"/>
              <a:t>1. Daudén E, et al. J Eur Acad Dermatol Venereol 2013;27(11):1387-1404. </a:t>
            </a:r>
            <a:r>
              <a:rPr lang="da-DK" dirty="0"/>
              <a:t>2. Goldberg D, et al. BMJ 1988;297(6653):897-899. </a:t>
            </a:r>
            <a:r>
              <a:rPr lang="en-US" dirty="0"/>
              <a:t>3. Meng R, et al. Health Qual Life Outcomes 2020;18(1):70.</a:t>
            </a:r>
          </a:p>
          <a:p>
            <a:endParaRPr lang="da-DK" dirty="0"/>
          </a:p>
          <a:p>
            <a:endParaRPr lang="fr-FR" dirty="0"/>
          </a:p>
          <a:p>
            <a:endParaRPr lang="en-US" dirty="0"/>
          </a:p>
          <a:p>
            <a:endParaRPr lang="en-US" dirty="0"/>
          </a:p>
        </p:txBody>
      </p:sp>
      <p:sp>
        <p:nvSpPr>
          <p:cNvPr id="3" name="Rectangle: Rounded Corners 2">
            <a:extLst>
              <a:ext uri="{FF2B5EF4-FFF2-40B4-BE49-F238E27FC236}">
                <a16:creationId xmlns:a16="http://schemas.microsoft.com/office/drawing/2014/main" id="{5286A61D-C792-44C3-9B78-F2BBB2A72F24}"/>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graphicFrame>
        <p:nvGraphicFramePr>
          <p:cNvPr id="9" name="Table 7">
            <a:extLst>
              <a:ext uri="{FF2B5EF4-FFF2-40B4-BE49-F238E27FC236}">
                <a16:creationId xmlns:a16="http://schemas.microsoft.com/office/drawing/2014/main" id="{5065A6FD-27E9-4CA0-91FE-0434268D50FC}"/>
              </a:ext>
            </a:extLst>
          </p:cNvPr>
          <p:cNvGraphicFramePr>
            <a:graphicFrameLocks noGrp="1"/>
          </p:cNvGraphicFramePr>
          <p:nvPr>
            <p:extLst/>
          </p:nvPr>
        </p:nvGraphicFramePr>
        <p:xfrm>
          <a:off x="250825" y="1211748"/>
          <a:ext cx="8640001" cy="1584960"/>
        </p:xfrm>
        <a:graphic>
          <a:graphicData uri="http://schemas.openxmlformats.org/drawingml/2006/table">
            <a:tbl>
              <a:tblPr firstRow="1" bandRow="1">
                <a:tableStyleId>{5940675A-B579-460E-94D1-54222C63F5DA}</a:tableStyleId>
              </a:tblPr>
              <a:tblGrid>
                <a:gridCol w="944929">
                  <a:extLst>
                    <a:ext uri="{9D8B030D-6E8A-4147-A177-3AD203B41FA5}">
                      <a16:colId xmlns:a16="http://schemas.microsoft.com/office/drawing/2014/main" val="2033922700"/>
                    </a:ext>
                  </a:extLst>
                </a:gridCol>
                <a:gridCol w="3847536">
                  <a:extLst>
                    <a:ext uri="{9D8B030D-6E8A-4147-A177-3AD203B41FA5}">
                      <a16:colId xmlns:a16="http://schemas.microsoft.com/office/drawing/2014/main" val="2871794056"/>
                    </a:ext>
                  </a:extLst>
                </a:gridCol>
                <a:gridCol w="3847536">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marL="0" marR="0" lvl="0" indent="0" algn="l" defTabSz="685800" rtl="0" eaLnBrk="1" fontAlgn="auto" latinLnBrk="0" hangingPunct="1">
                        <a:lnSpc>
                          <a:spcPct val="100000"/>
                        </a:lnSpc>
                        <a:spcBef>
                          <a:spcPts val="300"/>
                        </a:spcBef>
                        <a:spcAft>
                          <a:spcPts val="300"/>
                        </a:spcAft>
                        <a:buClrTx/>
                        <a:buSzTx/>
                        <a:buFontTx/>
                        <a:buNone/>
                        <a:tabLst/>
                        <a:defRPr/>
                      </a:pPr>
                      <a:r>
                        <a:rPr lang="ko-KR" altLang="en-US" sz="1100" kern="0" baseline="0" dirty="0">
                          <a:latin typeface="Arial" panose="020B0604020202020204" pitchFamily="34" charset="0"/>
                          <a:cs typeface="Arial" panose="020B0604020202020204" pitchFamily="34" charset="0"/>
                        </a:rPr>
                        <a:t>불안 및 우울</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spcBef>
                          <a:spcPts val="300"/>
                        </a:spcBef>
                        <a:spcAft>
                          <a:spcPts val="300"/>
                        </a:spcAft>
                        <a:buFont typeface="Arial" panose="020B0604020202020204" pitchFamily="34" charset="0"/>
                        <a:buChar cha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환자가 다음과 같이 답변하여 기분 장애가 의심되는 환자는 의뢰를 조율합니다</a:t>
                      </a:r>
                      <a:r>
                        <a:rPr lang="en-US" sz="1100" kern="0" baseline="0" dirty="0">
                          <a:latin typeface="Arial" panose="020B0604020202020204" pitchFamily="34" charset="0"/>
                          <a:cs typeface="Arial" panose="020B0604020202020204" pitchFamily="34" charset="0"/>
                        </a:rPr>
                        <a:t>:</a:t>
                      </a:r>
                    </a:p>
                    <a:p>
                      <a:pPr marL="541338" lvl="1" indent="-182563">
                        <a:spcBef>
                          <a:spcPts val="300"/>
                        </a:spcBef>
                        <a:spcAft>
                          <a:spcPts val="300"/>
                        </a:spcAft>
                        <a:buFont typeface="Courier New" panose="02070309020205020404" pitchFamily="49" charset="0"/>
                        <a:buChar char="o"/>
                      </a:pPr>
                      <a:r>
                        <a:rPr lang="en-US" altLang="ko-KR" sz="1100" kern="0" baseline="0" dirty="0">
                          <a:latin typeface="Arial" panose="020B0604020202020204" pitchFamily="34" charset="0"/>
                          <a:cs typeface="Arial" panose="020B0604020202020204" pitchFamily="34" charset="0"/>
                        </a:rPr>
                        <a:t>GADS*</a:t>
                      </a:r>
                      <a:r>
                        <a:rPr lang="ko-KR" altLang="en-US" sz="1100" kern="0" baseline="0" dirty="0">
                          <a:latin typeface="Arial" panose="020B0604020202020204" pitchFamily="34" charset="0"/>
                          <a:cs typeface="Arial" panose="020B0604020202020204" pitchFamily="34" charset="0"/>
                        </a:rPr>
                        <a:t>의 불안 하위척도에서 </a:t>
                      </a:r>
                      <a:r>
                        <a:rPr lang="en-US" sz="1100" kern="0" baseline="0" dirty="0">
                          <a:latin typeface="Arial" panose="020B0604020202020204" pitchFamily="34" charset="0"/>
                          <a:cs typeface="Arial" panose="020B0604020202020204" pitchFamily="34" charset="0"/>
                        </a:rPr>
                        <a:t>≥5 </a:t>
                      </a:r>
                      <a:r>
                        <a:rPr lang="ko-KR" altLang="en-US" sz="1100" kern="0" baseline="0" dirty="0">
                          <a:latin typeface="Arial" panose="020B0604020202020204" pitchFamily="34" charset="0"/>
                          <a:cs typeface="Arial" panose="020B0604020202020204" pitchFamily="34" charset="0"/>
                        </a:rPr>
                        <a:t>질문에 긍정</a:t>
                      </a:r>
                      <a:r>
                        <a:rPr lang="en-US" sz="1100" kern="0" baseline="0" dirty="0">
                          <a:latin typeface="Arial" panose="020B0604020202020204" pitchFamily="34" charset="0"/>
                          <a:cs typeface="Arial" panose="020B0604020202020204" pitchFamily="34" charset="0"/>
                        </a:rPr>
                        <a:t>; </a:t>
                      </a:r>
                      <a:r>
                        <a:rPr lang="ko-KR" altLang="en-US" sz="1100" kern="0" baseline="0" dirty="0">
                          <a:latin typeface="Arial" panose="020B0604020202020204" pitchFamily="34" charset="0"/>
                          <a:cs typeface="Arial" panose="020B0604020202020204" pitchFamily="34" charset="0"/>
                        </a:rPr>
                        <a:t>및</a:t>
                      </a:r>
                      <a:r>
                        <a:rPr lang="en-US" sz="1100" kern="0" baseline="0" dirty="0">
                          <a:latin typeface="Arial" panose="020B0604020202020204" pitchFamily="34" charset="0"/>
                          <a:cs typeface="Arial" panose="020B0604020202020204" pitchFamily="34" charset="0"/>
                        </a:rPr>
                        <a:t>/</a:t>
                      </a:r>
                      <a:r>
                        <a:rPr lang="ko-KR" altLang="en-US" sz="1100" kern="0" baseline="0" dirty="0">
                          <a:latin typeface="Arial" panose="020B0604020202020204" pitchFamily="34" charset="0"/>
                          <a:cs typeface="Arial" panose="020B0604020202020204" pitchFamily="34" charset="0"/>
                        </a:rPr>
                        <a:t>또는</a:t>
                      </a:r>
                      <a:endParaRPr lang="en-US" sz="1100" kern="0" baseline="0" dirty="0">
                        <a:latin typeface="Arial" panose="020B0604020202020204" pitchFamily="34" charset="0"/>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en-US" altLang="ko-KR" sz="1100" kern="0" baseline="0" dirty="0">
                          <a:latin typeface="Arial" panose="020B0604020202020204" pitchFamily="34" charset="0"/>
                          <a:cs typeface="Arial" panose="020B0604020202020204" pitchFamily="34" charset="0"/>
                        </a:rPr>
                        <a:t>GADS*</a:t>
                      </a:r>
                      <a:r>
                        <a:rPr lang="ko-KR" altLang="en-US" sz="1100" kern="0" baseline="0" dirty="0">
                          <a:latin typeface="Arial" panose="020B0604020202020204" pitchFamily="34" charset="0"/>
                          <a:cs typeface="Arial" panose="020B0604020202020204" pitchFamily="34" charset="0"/>
                        </a:rPr>
                        <a:t>의 우울 하위척도에서 </a:t>
                      </a:r>
                      <a:r>
                        <a:rPr lang="en-US" sz="1100" kern="0" baseline="0" dirty="0">
                          <a:latin typeface="Arial" panose="020B0604020202020204" pitchFamily="34" charset="0"/>
                          <a:cs typeface="Arial" panose="020B0604020202020204" pitchFamily="34" charset="0"/>
                        </a:rPr>
                        <a:t>≥2 </a:t>
                      </a:r>
                      <a:r>
                        <a:rPr lang="ko-KR" altLang="en-US" sz="1100" kern="0" baseline="0" dirty="0">
                          <a:latin typeface="Arial" panose="020B0604020202020204" pitchFamily="34" charset="0"/>
                          <a:cs typeface="Arial" panose="020B0604020202020204" pitchFamily="34" charset="0"/>
                        </a:rPr>
                        <a:t>질문에 긍정</a:t>
                      </a:r>
                      <a:r>
                        <a:rPr lang="en-US" altLang="ko-KR" sz="1100" kern="0" baseline="0" dirty="0">
                          <a:latin typeface="Arial" panose="020B0604020202020204" pitchFamily="34" charset="0"/>
                          <a:cs typeface="Arial" panose="020B0604020202020204" pitchFamily="34" charset="0"/>
                        </a:rPr>
                        <a:t>.</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kern="0" baseline="0" dirty="0">
                          <a:latin typeface="Arial" panose="020B0604020202020204" pitchFamily="34" charset="0"/>
                          <a:cs typeface="Arial" panose="020B0604020202020204" pitchFamily="34" charset="0"/>
                        </a:rPr>
                        <a:t>환자가 현재 정기적으로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관리를 </a:t>
                      </a:r>
                      <a:r>
                        <a:rPr lang="ko-KR" altLang="en-US" sz="1100" b="0" kern="0" baseline="0" dirty="0">
                          <a:latin typeface="Arial" panose="020B0604020202020204" pitchFamily="34" charset="0"/>
                          <a:cs typeface="Arial" panose="020B0604020202020204" pitchFamily="34" charset="0"/>
                        </a:rPr>
                        <a:t> 받는 경우</a:t>
                      </a:r>
                      <a:r>
                        <a:rPr lang="en-US" altLang="ko-KR" sz="1100" b="0" kern="0" baseline="0" dirty="0">
                          <a:latin typeface="Arial" panose="020B0604020202020204" pitchFamily="34" charset="0"/>
                          <a:cs typeface="Arial" panose="020B0604020202020204" pitchFamily="34" charset="0"/>
                        </a:rPr>
                        <a:t>:</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치료 및 건강한 생활습관을 준수하도록 </a:t>
                      </a:r>
                      <a:r>
                        <a:rPr lang="ko-KR" altLang="en-US" sz="1100" kern="0" baseline="0" dirty="0" err="1">
                          <a:latin typeface="Arial" panose="020B0604020202020204" pitchFamily="34" charset="0"/>
                          <a:cs typeface="Arial" panose="020B0604020202020204" pitchFamily="34" charset="0"/>
                        </a:rPr>
                        <a:t>격려하십시요</a:t>
                      </a:r>
                      <a:r>
                        <a:rPr lang="en-US" altLang="ko-KR" sz="1100" kern="0" baseline="0" dirty="0">
                          <a:latin typeface="Arial" panose="020B0604020202020204" pitchFamily="34" charset="0"/>
                          <a:cs typeface="Arial" panose="020B0604020202020204" pitchFamily="34" charset="0"/>
                        </a:rPr>
                        <a:t>. </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정기적인 추적 방문을 </a:t>
                      </a:r>
                      <a:r>
                        <a:rPr lang="ko-KR" altLang="en-US" sz="1100" kern="0" baseline="0" dirty="0" err="1">
                          <a:latin typeface="Arial" panose="020B0604020202020204" pitchFamily="34" charset="0"/>
                          <a:cs typeface="Arial" panose="020B0604020202020204" pitchFamily="34" charset="0"/>
                        </a:rPr>
                        <a:t>강조하십시요</a:t>
                      </a:r>
                      <a:r>
                        <a:rPr lang="en-US" altLang="ko-KR" sz="1100" kern="0" baseline="0" dirty="0">
                          <a:latin typeface="Arial" panose="020B0604020202020204" pitchFamily="34" charset="0"/>
                          <a:cs typeface="Arial" panose="020B0604020202020204" pitchFamily="34" charset="0"/>
                        </a:rPr>
                        <a:t>.</a:t>
                      </a:r>
                    </a:p>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있고 </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Goldberg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척도에 따른 의뢰 기준을 만족하면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altLang="ko-KR" sz="1100" b="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5" name="TextBox 14">
            <a:extLst>
              <a:ext uri="{FF2B5EF4-FFF2-40B4-BE49-F238E27FC236}">
                <a16:creationId xmlns:a16="http://schemas.microsoft.com/office/drawing/2014/main" id="{2CCABEDC-CCBB-4895-9D18-4E72068B835E}"/>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
        <p:nvSpPr>
          <p:cNvPr id="11" name="TextBox 10">
            <a:extLst>
              <a:ext uri="{FF2B5EF4-FFF2-40B4-BE49-F238E27FC236}">
                <a16:creationId xmlns:a16="http://schemas.microsoft.com/office/drawing/2014/main" id="{7D97BF96-5659-4609-997B-D5DD0AB6D5E3}"/>
              </a:ext>
            </a:extLst>
          </p:cNvPr>
          <p:cNvSpPr txBox="1"/>
          <p:nvPr/>
        </p:nvSpPr>
        <p:spPr>
          <a:xfrm>
            <a:off x="160878" y="2973620"/>
            <a:ext cx="8732297" cy="338554"/>
          </a:xfrm>
          <a:prstGeom prst="rect">
            <a:avLst/>
          </a:prstGeom>
          <a:noFill/>
        </p:spPr>
        <p:txBody>
          <a:bodyPr wrap="square">
            <a:spAutoFit/>
          </a:bodyPr>
          <a:lstStyle/>
          <a:p>
            <a:r>
              <a:rPr lang="en-US" sz="800" kern="0" dirty="0">
                <a:latin typeface="Arial" panose="020B0604020202020204" pitchFamily="34" charset="0"/>
                <a:cs typeface="Arial" panose="020B0604020202020204" pitchFamily="34" charset="0"/>
              </a:rPr>
              <a:t>*GADS</a:t>
            </a:r>
            <a:r>
              <a:rPr lang="ko-KR" altLang="en-US" sz="800" kern="0" dirty="0">
                <a:latin typeface="Arial" panose="020B0604020202020204" pitchFamily="34" charset="0"/>
                <a:cs typeface="Arial" panose="020B0604020202020204" pitchFamily="34" charset="0"/>
              </a:rPr>
              <a:t>는 불안 </a:t>
            </a:r>
            <a:r>
              <a:rPr lang="en-US" altLang="ko-KR" sz="800" kern="0" dirty="0">
                <a:latin typeface="Arial" panose="020B0604020202020204" pitchFamily="34" charset="0"/>
                <a:cs typeface="Arial" panose="020B0604020202020204" pitchFamily="34" charset="0"/>
              </a:rPr>
              <a:t>(9 </a:t>
            </a:r>
            <a:r>
              <a:rPr lang="ko-KR" altLang="en-US" sz="800" kern="0" dirty="0">
                <a:latin typeface="Arial" panose="020B0604020202020204" pitchFamily="34" charset="0"/>
                <a:cs typeface="Arial" panose="020B0604020202020204" pitchFamily="34" charset="0"/>
              </a:rPr>
              <a:t>항목</a:t>
            </a:r>
            <a:r>
              <a:rPr lang="en-US" altLang="ko-KR" sz="800" kern="0" dirty="0">
                <a:latin typeface="Arial" panose="020B0604020202020204" pitchFamily="34" charset="0"/>
                <a:cs typeface="Arial" panose="020B0604020202020204" pitchFamily="34" charset="0"/>
              </a:rPr>
              <a:t>) </a:t>
            </a:r>
            <a:r>
              <a:rPr lang="ko-KR" altLang="en-US" sz="800" kern="0" dirty="0">
                <a:latin typeface="Arial" panose="020B0604020202020204" pitchFamily="34" charset="0"/>
                <a:cs typeface="Arial" panose="020B0604020202020204" pitchFamily="34" charset="0"/>
              </a:rPr>
              <a:t>및 우울 </a:t>
            </a:r>
            <a:r>
              <a:rPr lang="en-US" altLang="ko-KR" sz="800" kern="0" dirty="0">
                <a:latin typeface="Arial" panose="020B0604020202020204" pitchFamily="34" charset="0"/>
                <a:cs typeface="Arial" panose="020B0604020202020204" pitchFamily="34" charset="0"/>
              </a:rPr>
              <a:t>(9 </a:t>
            </a:r>
            <a:r>
              <a:rPr lang="ko-KR" altLang="en-US" sz="800" kern="0" dirty="0">
                <a:latin typeface="Arial" panose="020B0604020202020204" pitchFamily="34" charset="0"/>
                <a:cs typeface="Arial" panose="020B0604020202020204" pitchFamily="34" charset="0"/>
              </a:rPr>
              <a:t>항목</a:t>
            </a:r>
            <a:r>
              <a:rPr lang="en-US" altLang="ko-KR" sz="800" kern="0" dirty="0">
                <a:latin typeface="Arial" panose="020B0604020202020204" pitchFamily="34" charset="0"/>
                <a:cs typeface="Arial" panose="020B0604020202020204" pitchFamily="34" charset="0"/>
              </a:rPr>
              <a:t>) </a:t>
            </a:r>
            <a:r>
              <a:rPr lang="ko-KR" altLang="en-US" sz="800" kern="0" dirty="0">
                <a:latin typeface="Arial" panose="020B0604020202020204" pitchFamily="34" charset="0"/>
                <a:cs typeface="Arial" panose="020B0604020202020204" pitchFamily="34" charset="0"/>
              </a:rPr>
              <a:t>하위척도로 구성된 </a:t>
            </a:r>
            <a:r>
              <a:rPr lang="en-US" altLang="ko-KR" sz="800" kern="0" dirty="0">
                <a:latin typeface="Arial" panose="020B0604020202020204" pitchFamily="34" charset="0"/>
                <a:cs typeface="Arial" panose="020B0604020202020204" pitchFamily="34" charset="0"/>
              </a:rPr>
              <a:t>18</a:t>
            </a:r>
            <a:r>
              <a:rPr lang="ko-KR" altLang="en-US" sz="800" kern="0" dirty="0">
                <a:latin typeface="Arial" panose="020B0604020202020204" pitchFamily="34" charset="0"/>
                <a:cs typeface="Arial" panose="020B0604020202020204" pitchFamily="34" charset="0"/>
              </a:rPr>
              <a:t>개 항목의 자가 관리 환자 설문지임</a:t>
            </a:r>
            <a:r>
              <a:rPr lang="en-US" sz="800" kern="0" dirty="0">
                <a:latin typeface="Arial" panose="020B0604020202020204" pitchFamily="34" charset="0"/>
                <a:cs typeface="Arial" panose="020B0604020202020204" pitchFamily="34" charset="0"/>
              </a:rPr>
              <a:t>.</a:t>
            </a:r>
            <a:r>
              <a:rPr lang="en-US" sz="800" kern="0" baseline="30000" dirty="0">
                <a:latin typeface="Arial" panose="020B0604020202020204" pitchFamily="34" charset="0"/>
                <a:cs typeface="Arial" panose="020B0604020202020204" pitchFamily="34" charset="0"/>
              </a:rPr>
              <a:t>2</a:t>
            </a:r>
            <a:r>
              <a:rPr lang="en-US" sz="800" kern="0" dirty="0">
                <a:latin typeface="Arial" panose="020B0604020202020204" pitchFamily="34" charset="0"/>
                <a:cs typeface="Arial" panose="020B0604020202020204" pitchFamily="34" charset="0"/>
              </a:rPr>
              <a:t> </a:t>
            </a:r>
            <a:r>
              <a:rPr lang="ko-KR" altLang="en-US" sz="800" kern="0" dirty="0">
                <a:latin typeface="Arial" panose="020B0604020202020204" pitchFamily="34" charset="0"/>
                <a:cs typeface="Arial" panose="020B0604020202020204" pitchFamily="34" charset="0"/>
              </a:rPr>
              <a:t>정신 건강에 특화되지 않은 임상 환경에서 불안이나 우울증을 신빙성 있게 감지하는 것으로 입증된 간단한 도구입니다</a:t>
            </a:r>
            <a:r>
              <a:rPr lang="en-US" sz="800" kern="0" dirty="0">
                <a:latin typeface="Arial" panose="020B0604020202020204" pitchFamily="34" charset="0"/>
                <a:cs typeface="Arial" panose="020B0604020202020204" pitchFamily="34" charset="0"/>
              </a:rPr>
              <a:t>.</a:t>
            </a:r>
            <a:r>
              <a:rPr lang="en-US" sz="800" kern="0" baseline="30000" dirty="0">
                <a:latin typeface="Arial" panose="020B0604020202020204" pitchFamily="34" charset="0"/>
                <a:cs typeface="Arial" panose="020B0604020202020204" pitchFamily="34" charset="0"/>
              </a:rPr>
              <a:t>2,3</a:t>
            </a:r>
          </a:p>
        </p:txBody>
      </p:sp>
    </p:spTree>
    <p:extLst>
      <p:ext uri="{BB962C8B-B14F-4D97-AF65-F5344CB8AC3E}">
        <p14:creationId xmlns:p14="http://schemas.microsoft.com/office/powerpoint/2010/main" val="3471693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7478A-4461-460A-B68B-CBC2B8E83569}"/>
              </a:ext>
            </a:extLst>
          </p:cNvPr>
          <p:cNvSpPr>
            <a:spLocks noGrp="1"/>
          </p:cNvSpPr>
          <p:nvPr>
            <p:ph type="title"/>
          </p:nvPr>
        </p:nvSpPr>
        <p:spPr/>
        <p:txBody>
          <a:bodyPr/>
          <a:lstStyle/>
          <a:p>
            <a:r>
              <a:rPr lang="ko-KR" altLang="en-US" dirty="0"/>
              <a:t>동반질환 의뢰 및 관리</a:t>
            </a:r>
            <a:r>
              <a:rPr lang="en-US" altLang="ko-KR" dirty="0"/>
              <a:t>: </a:t>
            </a:r>
            <a:r>
              <a:rPr lang="ko-KR" altLang="en-US" dirty="0"/>
              <a:t>염증성 장 질환</a:t>
            </a:r>
            <a:endParaRPr lang="en-US" dirty="0"/>
          </a:p>
        </p:txBody>
      </p:sp>
      <p:sp>
        <p:nvSpPr>
          <p:cNvPr id="4" name="Text Placeholder 3">
            <a:extLst>
              <a:ext uri="{FF2B5EF4-FFF2-40B4-BE49-F238E27FC236}">
                <a16:creationId xmlns:a16="http://schemas.microsoft.com/office/drawing/2014/main" id="{54924B7A-52E0-4D5F-861E-FC09757B71B0}"/>
              </a:ext>
            </a:extLst>
          </p:cNvPr>
          <p:cNvSpPr>
            <a:spLocks noGrp="1"/>
          </p:cNvSpPr>
          <p:nvPr>
            <p:ph type="body" sz="quarter" idx="10"/>
          </p:nvPr>
        </p:nvSpPr>
        <p:spPr/>
        <p:txBody>
          <a:bodyPr/>
          <a:lstStyle/>
          <a:p>
            <a:r>
              <a:rPr lang="en-US" dirty="0"/>
              <a:t>GI, gastrointestinal; IBD, inflammatory bowel disease</a:t>
            </a:r>
          </a:p>
        </p:txBody>
      </p:sp>
      <p:sp>
        <p:nvSpPr>
          <p:cNvPr id="5" name="Text Placeholder 4">
            <a:extLst>
              <a:ext uri="{FF2B5EF4-FFF2-40B4-BE49-F238E27FC236}">
                <a16:creationId xmlns:a16="http://schemas.microsoft.com/office/drawing/2014/main" id="{C18E9DD1-8F45-4A4D-8C37-69CDC8F03AB8}"/>
              </a:ext>
            </a:extLst>
          </p:cNvPr>
          <p:cNvSpPr>
            <a:spLocks noGrp="1"/>
          </p:cNvSpPr>
          <p:nvPr>
            <p:ph type="body" sz="quarter" idx="11"/>
          </p:nvPr>
        </p:nvSpPr>
        <p:spPr/>
        <p:txBody>
          <a:bodyPr/>
          <a:lstStyle/>
          <a:p>
            <a:r>
              <a:rPr lang="fr-FR" dirty="0"/>
              <a:t>1. Daudén E, et al. J Eur Acad Dermatol Venereol 2013;27(11):1387-1404.</a:t>
            </a:r>
          </a:p>
          <a:p>
            <a:endParaRPr lang="en-US" dirty="0"/>
          </a:p>
          <a:p>
            <a:endParaRPr lang="en-US" dirty="0"/>
          </a:p>
        </p:txBody>
      </p:sp>
      <p:graphicFrame>
        <p:nvGraphicFramePr>
          <p:cNvPr id="7" name="Table 7">
            <a:extLst>
              <a:ext uri="{FF2B5EF4-FFF2-40B4-BE49-F238E27FC236}">
                <a16:creationId xmlns:a16="http://schemas.microsoft.com/office/drawing/2014/main" id="{58D427B7-82FB-4E2A-8101-66D601F8ED86}"/>
              </a:ext>
            </a:extLst>
          </p:cNvPr>
          <p:cNvGraphicFramePr>
            <a:graphicFrameLocks noGrp="1"/>
          </p:cNvGraphicFramePr>
          <p:nvPr>
            <p:extLst/>
          </p:nvPr>
        </p:nvGraphicFramePr>
        <p:xfrm>
          <a:off x="250825" y="1211748"/>
          <a:ext cx="8640001" cy="2148840"/>
        </p:xfrm>
        <a:graphic>
          <a:graphicData uri="http://schemas.openxmlformats.org/drawingml/2006/table">
            <a:tbl>
              <a:tblPr firstRow="1" bandRow="1">
                <a:tableStyleId>{5940675A-B579-460E-94D1-54222C63F5DA}</a:tableStyleId>
              </a:tblPr>
              <a:tblGrid>
                <a:gridCol w="944929">
                  <a:extLst>
                    <a:ext uri="{9D8B030D-6E8A-4147-A177-3AD203B41FA5}">
                      <a16:colId xmlns:a16="http://schemas.microsoft.com/office/drawing/2014/main" val="2033922700"/>
                    </a:ext>
                  </a:extLst>
                </a:gridCol>
                <a:gridCol w="3847536">
                  <a:extLst>
                    <a:ext uri="{9D8B030D-6E8A-4147-A177-3AD203B41FA5}">
                      <a16:colId xmlns:a16="http://schemas.microsoft.com/office/drawing/2014/main" val="2871794056"/>
                    </a:ext>
                  </a:extLst>
                </a:gridCol>
                <a:gridCol w="3847536">
                  <a:extLst>
                    <a:ext uri="{9D8B030D-6E8A-4147-A177-3AD203B41FA5}">
                      <a16:colId xmlns:a16="http://schemas.microsoft.com/office/drawing/2014/main" val="1664631877"/>
                    </a:ext>
                  </a:extLst>
                </a:gridCol>
              </a:tblGrid>
              <a:tr h="0">
                <a:tc>
                  <a:txBody>
                    <a:bodyPr/>
                    <a:lstStyle/>
                    <a:p>
                      <a:pPr algn="l">
                        <a:spcBef>
                          <a:spcPts val="300"/>
                        </a:spcBef>
                        <a:spcAft>
                          <a:spcPts val="300"/>
                        </a:spcAft>
                      </a:pPr>
                      <a:endParaRPr lang="en-US" sz="1100" b="1" kern="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적 없는 환자의 의뢰 기준</a:t>
                      </a:r>
                      <a:r>
                        <a:rPr lang="en-US" sz="1100" b="1" kern="0" baseline="300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spcBef>
                          <a:spcPts val="300"/>
                        </a:spcBef>
                        <a:spcAft>
                          <a:spcPts val="300"/>
                        </a:spcAft>
                      </a:pPr>
                      <a:r>
                        <a:rPr lang="ko-KR" altLang="en-US" sz="1100" b="1" kern="0" dirty="0">
                          <a:latin typeface="Arial" panose="020B0604020202020204" pitchFamily="34" charset="0"/>
                          <a:cs typeface="Arial" panose="020B0604020202020204" pitchFamily="34" charset="0"/>
                        </a:rPr>
                        <a:t>이전 진단받은 환자의 관리</a:t>
                      </a:r>
                      <a:r>
                        <a:rPr lang="en-US" sz="1100" b="1" kern="0" baseline="30000" dirty="0">
                          <a:latin typeface="Arial" panose="020B0604020202020204" pitchFamily="34" charset="0"/>
                          <a:cs typeface="Arial" panose="020B0604020202020204" pitchFamily="34" charset="0"/>
                        </a:rPr>
                        <a:t>1</a:t>
                      </a:r>
                      <a:endParaRPr lang="en-US" sz="1100" b="1" kern="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pPr marL="0" marR="0" lvl="0" indent="0" algn="l" defTabSz="685800" rtl="0" eaLnBrk="1" fontAlgn="auto" latinLnBrk="0" hangingPunct="1">
                        <a:lnSpc>
                          <a:spcPct val="100000"/>
                        </a:lnSpc>
                        <a:spcBef>
                          <a:spcPts val="300"/>
                        </a:spcBef>
                        <a:spcAft>
                          <a:spcPts val="300"/>
                        </a:spcAft>
                        <a:buClrTx/>
                        <a:buSzTx/>
                        <a:buFontTx/>
                        <a:buNone/>
                        <a:tabLst/>
                        <a:defRPr/>
                      </a:pPr>
                      <a:r>
                        <a:rPr lang="ko-KR" altLang="en-US" sz="1100" kern="0" baseline="0" dirty="0">
                          <a:latin typeface="Arial" panose="020B0604020202020204" pitchFamily="34" charset="0"/>
                          <a:cs typeface="Arial" panose="020B0604020202020204" pitchFamily="34" charset="0"/>
                        </a:rPr>
                        <a:t>염증성 장 질환 </a:t>
                      </a:r>
                      <a:r>
                        <a:rPr lang="en-US" altLang="ko-KR" sz="1100" kern="0" baseline="0" dirty="0">
                          <a:latin typeface="Arial" panose="020B0604020202020204" pitchFamily="34" charset="0"/>
                          <a:cs typeface="Arial" panose="020B0604020202020204" pitchFamily="34" charset="0"/>
                        </a:rPr>
                        <a:t>(IBD)</a:t>
                      </a:r>
                      <a:endParaRPr lang="en-US" sz="1100" kern="0" baseline="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marR="0" lvl="0" indent="-171450"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ko-KR" altLang="en-US" sz="1100" b="0" i="0" u="none" strike="noStrike" kern="1200" baseline="0" dirty="0">
                          <a:solidFill>
                            <a:schemeClr val="tx1"/>
                          </a:solidFill>
                          <a:latin typeface="Arial" panose="020B0604020202020204" pitchFamily="34" charset="0"/>
                          <a:ea typeface="+mn-ea"/>
                          <a:cs typeface="Arial" panose="020B0604020202020204" pitchFamily="34" charset="0"/>
                        </a:rPr>
                        <a:t>위장관의 염증성 손상과 관련된 다음 증상 중 하나라도 있으면 의뢰를 </a:t>
                      </a:r>
                      <a:r>
                        <a:rPr lang="ko-KR" altLang="en-US" sz="1100" b="0" i="0" u="none" strike="noStrike" kern="1200" baseline="0" dirty="0" err="1">
                          <a:solidFill>
                            <a:schemeClr val="tx1"/>
                          </a:solidFill>
                          <a:latin typeface="Arial" panose="020B0604020202020204" pitchFamily="34" charset="0"/>
                          <a:ea typeface="+mn-ea"/>
                          <a:cs typeface="Arial" panose="020B0604020202020204" pitchFamily="34" charset="0"/>
                        </a:rPr>
                        <a:t>조율하십시요</a:t>
                      </a:r>
                      <a:r>
                        <a:rPr lang="en-US" sz="1100" kern="0" baseline="0" dirty="0">
                          <a:latin typeface="Arial" panose="020B0604020202020204" pitchFamily="34" charset="0"/>
                          <a:cs typeface="Arial" panose="020B0604020202020204" pitchFamily="34" charset="0"/>
                        </a:rPr>
                        <a:t>:</a:t>
                      </a: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잦은 설사</a:t>
                      </a:r>
                      <a:endParaRPr lang="en-US" altLang="ko-KR" sz="1100" kern="0" baseline="0" dirty="0">
                        <a:latin typeface="Arial" panose="020B0604020202020204" pitchFamily="34" charset="0"/>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대변에 혈액</a:t>
                      </a:r>
                      <a:endParaRPr lang="en-US" altLang="ko-KR" sz="1100" kern="0" baseline="0" dirty="0">
                        <a:latin typeface="Arial" panose="020B0604020202020204" pitchFamily="34" charset="0"/>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직장 통증 또는 출혈</a:t>
                      </a:r>
                      <a:endParaRPr lang="en-US" altLang="ko-KR" sz="1100" kern="0" baseline="0" dirty="0">
                        <a:latin typeface="Arial" panose="020B0604020202020204" pitchFamily="34" charset="0"/>
                        <a:cs typeface="Arial" panose="020B0604020202020204" pitchFamily="34" charset="0"/>
                      </a:endParaRP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배변 절박 </a:t>
                      </a:r>
                      <a:r>
                        <a:rPr lang="en-US" altLang="ko-KR" sz="1100" kern="0" baseline="0" dirty="0">
                          <a:latin typeface="Arial" panose="020B0604020202020204" pitchFamily="34" charset="0"/>
                          <a:cs typeface="Arial" panose="020B0604020202020204" pitchFamily="34" charset="0"/>
                        </a:rPr>
                        <a:t>(bowel urgency)</a:t>
                      </a: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직장 </a:t>
                      </a:r>
                      <a:r>
                        <a:rPr lang="ko-KR" altLang="en-US" sz="1100" kern="0" baseline="0" dirty="0" err="1">
                          <a:latin typeface="Arial" panose="020B0604020202020204" pitchFamily="34" charset="0"/>
                          <a:cs typeface="Arial" panose="020B0604020202020204" pitchFamily="34" charset="0"/>
                        </a:rPr>
                        <a:t>뒤무직</a:t>
                      </a:r>
                      <a:r>
                        <a:rPr lang="ko-KR" altLang="en-US" sz="1100" kern="0" baseline="0" dirty="0">
                          <a:latin typeface="Arial" panose="020B0604020202020204" pitchFamily="34" charset="0"/>
                          <a:cs typeface="Arial" panose="020B0604020202020204" pitchFamily="34" charset="0"/>
                        </a:rPr>
                        <a:t> </a:t>
                      </a:r>
                      <a:r>
                        <a:rPr lang="en-US" altLang="ko-KR" sz="1100" kern="0" baseline="0" dirty="0">
                          <a:latin typeface="Arial" panose="020B0604020202020204" pitchFamily="34" charset="0"/>
                          <a:cs typeface="Arial" panose="020B0604020202020204" pitchFamily="34" charset="0"/>
                        </a:rPr>
                        <a:t>(tenesmus)</a:t>
                      </a:r>
                    </a:p>
                    <a:p>
                      <a:pPr marL="541338" lvl="1" indent="-182563">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위통 또는 위경련 </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L="171450" indent="-171450" algn="l">
                        <a:spcBef>
                          <a:spcPts val="300"/>
                        </a:spcBef>
                        <a:spcAft>
                          <a:spcPts val="300"/>
                        </a:spcAft>
                        <a:buFont typeface="Arial" panose="020B0604020202020204" pitchFamily="34" charset="0"/>
                        <a:buChar char="•"/>
                      </a:pPr>
                      <a:r>
                        <a:rPr lang="ko-KR" altLang="en-US" sz="1100" b="0" kern="0" baseline="0" dirty="0">
                          <a:latin typeface="Arial" panose="020B0604020202020204" pitchFamily="34" charset="0"/>
                          <a:cs typeface="Arial" panose="020B0604020202020204" pitchFamily="34" charset="0"/>
                        </a:rPr>
                        <a:t>환자가 현재 정기적으로 </a:t>
                      </a: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관리를 </a:t>
                      </a:r>
                      <a:r>
                        <a:rPr lang="ko-KR" altLang="en-US" sz="1100" b="0" kern="0" baseline="0" dirty="0">
                          <a:latin typeface="Arial" panose="020B0604020202020204" pitchFamily="34" charset="0"/>
                          <a:cs typeface="Arial" panose="020B0604020202020204" pitchFamily="34" charset="0"/>
                        </a:rPr>
                        <a:t> 받는 경우</a:t>
                      </a:r>
                      <a:r>
                        <a:rPr lang="en-US" altLang="ko-KR" sz="1100" b="0" kern="0" baseline="0" dirty="0">
                          <a:latin typeface="Arial" panose="020B0604020202020204" pitchFamily="34" charset="0"/>
                          <a:cs typeface="Arial" panose="020B0604020202020204" pitchFamily="34" charset="0"/>
                        </a:rPr>
                        <a:t>:</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치료 및 건강한 생활습관을 준수하도록 </a:t>
                      </a:r>
                      <a:r>
                        <a:rPr lang="ko-KR" altLang="en-US" sz="1100" kern="0" baseline="0" dirty="0" err="1">
                          <a:latin typeface="Arial" panose="020B0604020202020204" pitchFamily="34" charset="0"/>
                          <a:cs typeface="Arial" panose="020B0604020202020204" pitchFamily="34" charset="0"/>
                        </a:rPr>
                        <a:t>격려하십시요</a:t>
                      </a:r>
                      <a:r>
                        <a:rPr lang="en-US" altLang="ko-KR" sz="1100" kern="0" baseline="0" dirty="0">
                          <a:latin typeface="Arial" panose="020B0604020202020204" pitchFamily="34" charset="0"/>
                          <a:cs typeface="Arial" panose="020B0604020202020204" pitchFamily="34" charset="0"/>
                        </a:rPr>
                        <a:t>. </a:t>
                      </a:r>
                    </a:p>
                    <a:p>
                      <a:pPr marL="541338" lvl="1" indent="-182563" algn="l">
                        <a:spcBef>
                          <a:spcPts val="300"/>
                        </a:spcBef>
                        <a:spcAft>
                          <a:spcPts val="300"/>
                        </a:spcAft>
                        <a:buFont typeface="Courier New" panose="02070309020205020404" pitchFamily="49" charset="0"/>
                        <a:buChar char="o"/>
                      </a:pPr>
                      <a:r>
                        <a:rPr lang="ko-KR" altLang="en-US" sz="1100" kern="0" baseline="0" dirty="0">
                          <a:latin typeface="Arial" panose="020B0604020202020204" pitchFamily="34" charset="0"/>
                          <a:cs typeface="Arial" panose="020B0604020202020204" pitchFamily="34" charset="0"/>
                        </a:rPr>
                        <a:t>정기적인 추적 방문을 </a:t>
                      </a:r>
                      <a:r>
                        <a:rPr lang="ko-KR" altLang="en-US" sz="1100" kern="0" baseline="0" dirty="0" err="1">
                          <a:latin typeface="Arial" panose="020B0604020202020204" pitchFamily="34" charset="0"/>
                          <a:cs typeface="Arial" panose="020B0604020202020204" pitchFamily="34" charset="0"/>
                        </a:rPr>
                        <a:t>강조하십시요</a:t>
                      </a:r>
                      <a:r>
                        <a:rPr lang="en-US" altLang="ko-KR" sz="1100" kern="0" baseline="0" dirty="0">
                          <a:latin typeface="Arial" panose="020B0604020202020204" pitchFamily="34" charset="0"/>
                          <a:cs typeface="Arial" panose="020B0604020202020204" pitchFamily="34" charset="0"/>
                        </a:rPr>
                        <a:t>.</a:t>
                      </a:r>
                    </a:p>
                    <a:p>
                      <a:pPr marL="171450" indent="-171450" algn="l">
                        <a:spcBef>
                          <a:spcPts val="300"/>
                        </a:spcBef>
                        <a:spcAft>
                          <a:spcPts val="300"/>
                        </a:spcAft>
                        <a:buFont typeface="Arial" panose="020B0604020202020204" pitchFamily="34" charset="0"/>
                        <a:buChar char="•"/>
                      </a:pPr>
                      <a:r>
                        <a:rPr lang="ko-KR" altLang="en-US" sz="1100" b="0" i="0" u="none" strike="noStrike" kern="0" baseline="0" dirty="0">
                          <a:solidFill>
                            <a:schemeClr val="tx1"/>
                          </a:solidFill>
                          <a:latin typeface="Arial" panose="020B0604020202020204" pitchFamily="34" charset="0"/>
                          <a:ea typeface="+mn-ea"/>
                          <a:cs typeface="Arial" panose="020B0604020202020204" pitchFamily="34" charset="0"/>
                        </a:rPr>
                        <a:t>환자가 현재 정기 관찰을 받지 않고 있다면 의뢰를 조율합니다</a:t>
                      </a:r>
                      <a:r>
                        <a:rPr lang="en-US" altLang="ko-KR" sz="1100" b="0" i="0" u="none" strike="noStrike" kern="0" baseline="0" dirty="0">
                          <a:solidFill>
                            <a:schemeClr val="tx1"/>
                          </a:solidFill>
                          <a:latin typeface="Arial" panose="020B0604020202020204" pitchFamily="34" charset="0"/>
                          <a:ea typeface="+mn-ea"/>
                          <a:cs typeface="Arial" panose="020B0604020202020204" pitchFamily="34" charset="0"/>
                        </a:rPr>
                        <a:t>. </a:t>
                      </a:r>
                      <a:endParaRPr lang="en-US" sz="1100" kern="0" baseline="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5020258"/>
                  </a:ext>
                </a:extLst>
              </a:tr>
            </a:tbl>
          </a:graphicData>
        </a:graphic>
      </p:graphicFrame>
      <p:sp>
        <p:nvSpPr>
          <p:cNvPr id="13" name="Rectangle: Rounded Corners 12">
            <a:extLst>
              <a:ext uri="{FF2B5EF4-FFF2-40B4-BE49-F238E27FC236}">
                <a16:creationId xmlns:a16="http://schemas.microsoft.com/office/drawing/2014/main" id="{4A0F0087-621F-44AE-ACEB-493A779C7247}"/>
              </a:ext>
            </a:extLst>
          </p:cNvPr>
          <p:cNvSpPr/>
          <p:nvPr/>
        </p:nvSpPr>
        <p:spPr>
          <a:xfrm>
            <a:off x="6696000" y="0"/>
            <a:ext cx="2448000" cy="194400"/>
          </a:xfrm>
          <a:prstGeom prst="roundRect">
            <a:avLst/>
          </a:prstGeom>
          <a:solidFill>
            <a:schemeClr val="bg1"/>
          </a:solidFill>
          <a:ln>
            <a:solidFill>
              <a:srgbClr val="2980B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2980B9"/>
                </a:solidFill>
                <a:latin typeface="Arial" panose="020B0604020202020204" pitchFamily="34" charset="0"/>
                <a:cs typeface="Arial" panose="020B0604020202020204" pitchFamily="34" charset="0"/>
              </a:rPr>
              <a:t>단계</a:t>
            </a:r>
            <a:r>
              <a:rPr lang="en-US" altLang="ko-KR" sz="900" b="1" dirty="0">
                <a:solidFill>
                  <a:srgbClr val="2980B9"/>
                </a:solidFill>
                <a:latin typeface="Arial" panose="020B0604020202020204" pitchFamily="34" charset="0"/>
                <a:cs typeface="Arial" panose="020B0604020202020204" pitchFamily="34" charset="0"/>
              </a:rPr>
              <a:t> III: </a:t>
            </a:r>
            <a:r>
              <a:rPr lang="ko-KR" altLang="en-US" sz="900" b="1" dirty="0">
                <a:solidFill>
                  <a:srgbClr val="2980B9"/>
                </a:solidFill>
                <a:latin typeface="Arial" panose="020B0604020202020204" pitchFamily="34" charset="0"/>
                <a:cs typeface="Arial" panose="020B0604020202020204" pitchFamily="34" charset="0"/>
              </a:rPr>
              <a:t>치료 계획 </a:t>
            </a:r>
            <a:r>
              <a:rPr lang="en-US" altLang="ko-KR" sz="900" b="1" dirty="0">
                <a:solidFill>
                  <a:srgbClr val="2980B9"/>
                </a:solidFill>
                <a:latin typeface="Arial" panose="020B0604020202020204" pitchFamily="34" charset="0"/>
                <a:cs typeface="Arial" panose="020B0604020202020204" pitchFamily="34" charset="0"/>
              </a:rPr>
              <a:t>&amp; </a:t>
            </a:r>
            <a:r>
              <a:rPr lang="ko-KR" altLang="en-US" sz="900" b="1" dirty="0">
                <a:solidFill>
                  <a:srgbClr val="2980B9"/>
                </a:solidFill>
                <a:latin typeface="Arial" panose="020B0604020202020204" pitchFamily="34" charset="0"/>
                <a:cs typeface="Arial" panose="020B0604020202020204" pitchFamily="34" charset="0"/>
              </a:rPr>
              <a:t>시작</a:t>
            </a:r>
            <a:endParaRPr lang="en-US" altLang="ko-KR" sz="900" b="1" dirty="0">
              <a:solidFill>
                <a:srgbClr val="2980B9"/>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E67F427-13CF-4282-A917-FEE90161A00C}"/>
              </a:ext>
            </a:extLst>
          </p:cNvPr>
          <p:cNvSpPr txBox="1"/>
          <p:nvPr/>
        </p:nvSpPr>
        <p:spPr>
          <a:xfrm>
            <a:off x="521808" y="4383499"/>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Daudén E,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184965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9C7B-176E-4D23-AE3F-0D10E62D936A}"/>
              </a:ext>
            </a:extLst>
          </p:cNvPr>
          <p:cNvSpPr>
            <a:spLocks noGrp="1"/>
          </p:cNvSpPr>
          <p:nvPr>
            <p:ph type="title"/>
          </p:nvPr>
        </p:nvSpPr>
        <p:spPr/>
        <p:txBody>
          <a:bodyPr/>
          <a:lstStyle/>
          <a:p>
            <a:r>
              <a:rPr lang="ko-KR" altLang="en-US" dirty="0"/>
              <a:t>건선 관절염 영역별 치료 반응을 평가하기 위한 질문</a:t>
            </a:r>
            <a:endParaRPr lang="en-US" dirty="0"/>
          </a:p>
        </p:txBody>
      </p:sp>
      <p:sp>
        <p:nvSpPr>
          <p:cNvPr id="13" name="Text Placeholder 12">
            <a:extLst>
              <a:ext uri="{FF2B5EF4-FFF2-40B4-BE49-F238E27FC236}">
                <a16:creationId xmlns:a16="http://schemas.microsoft.com/office/drawing/2014/main" id="{6AFC458C-4F91-46AF-9ADA-EE258B0998D5}"/>
              </a:ext>
            </a:extLst>
          </p:cNvPr>
          <p:cNvSpPr>
            <a:spLocks noGrp="1"/>
          </p:cNvSpPr>
          <p:nvPr>
            <p:ph type="body" sz="quarter" idx="10"/>
          </p:nvPr>
        </p:nvSpPr>
        <p:spPr/>
        <p:txBody>
          <a:bodyPr/>
          <a:lstStyle/>
          <a:p>
            <a:r>
              <a:rPr lang="en-US" dirty="0"/>
              <a:t>PsA, psoriatic arthritis</a:t>
            </a:r>
          </a:p>
        </p:txBody>
      </p:sp>
      <p:sp>
        <p:nvSpPr>
          <p:cNvPr id="5" name="Text Placeholder 4">
            <a:extLst>
              <a:ext uri="{FF2B5EF4-FFF2-40B4-BE49-F238E27FC236}">
                <a16:creationId xmlns:a16="http://schemas.microsoft.com/office/drawing/2014/main" id="{637067E1-B232-4CA8-B0EE-2EB5FB598792}"/>
              </a:ext>
            </a:extLst>
          </p:cNvPr>
          <p:cNvSpPr>
            <a:spLocks noGrp="1"/>
          </p:cNvSpPr>
          <p:nvPr>
            <p:ph type="body" sz="quarter" idx="11"/>
          </p:nvPr>
        </p:nvSpPr>
        <p:spPr/>
        <p:txBody>
          <a:bodyPr/>
          <a:lstStyle/>
          <a:p>
            <a:r>
              <a:rPr lang="fi-FI" dirty="0"/>
              <a:t>1. Giannelli A. Rheumatol Ther 2019;6(1):5-21.</a:t>
            </a:r>
          </a:p>
          <a:p>
            <a:endParaRPr lang="en-US" dirty="0"/>
          </a:p>
          <a:p>
            <a:endParaRPr lang="en-US" dirty="0"/>
          </a:p>
        </p:txBody>
      </p:sp>
      <p:graphicFrame>
        <p:nvGraphicFramePr>
          <p:cNvPr id="7" name="Table 7">
            <a:extLst>
              <a:ext uri="{FF2B5EF4-FFF2-40B4-BE49-F238E27FC236}">
                <a16:creationId xmlns:a16="http://schemas.microsoft.com/office/drawing/2014/main" id="{C8C75A5F-F1F0-43E6-BD5C-A388633D48D5}"/>
              </a:ext>
            </a:extLst>
          </p:cNvPr>
          <p:cNvGraphicFramePr>
            <a:graphicFrameLocks noGrp="1"/>
          </p:cNvGraphicFramePr>
          <p:nvPr>
            <p:extLst/>
          </p:nvPr>
        </p:nvGraphicFramePr>
        <p:xfrm>
          <a:off x="609600" y="1369662"/>
          <a:ext cx="7886700" cy="1920240"/>
        </p:xfrm>
        <a:graphic>
          <a:graphicData uri="http://schemas.openxmlformats.org/drawingml/2006/table">
            <a:tbl>
              <a:tblPr firstRow="1" bandRow="1">
                <a:tableStyleId>{5940675A-B579-460E-94D1-54222C63F5DA}</a:tableStyleId>
              </a:tblPr>
              <a:tblGrid>
                <a:gridCol w="1600800">
                  <a:extLst>
                    <a:ext uri="{9D8B030D-6E8A-4147-A177-3AD203B41FA5}">
                      <a16:colId xmlns:a16="http://schemas.microsoft.com/office/drawing/2014/main" val="2033922700"/>
                    </a:ext>
                  </a:extLst>
                </a:gridCol>
                <a:gridCol w="6285900">
                  <a:extLst>
                    <a:ext uri="{9D8B030D-6E8A-4147-A177-3AD203B41FA5}">
                      <a16:colId xmlns:a16="http://schemas.microsoft.com/office/drawing/2014/main" val="3820915652"/>
                    </a:ext>
                  </a:extLst>
                </a:gridCol>
              </a:tblGrid>
              <a:tr h="0">
                <a:tc>
                  <a:txBody>
                    <a:bodyPr/>
                    <a:lstStyle/>
                    <a:p>
                      <a:r>
                        <a:rPr lang="ko-KR" altLang="en-US" sz="1200" b="1" dirty="0">
                          <a:latin typeface="Arial" panose="020B0604020202020204" pitchFamily="34" charset="0"/>
                          <a:cs typeface="Arial" panose="020B0604020202020204" pitchFamily="34" charset="0"/>
                        </a:rPr>
                        <a:t>건선 관절염 영역</a:t>
                      </a:r>
                      <a:endParaRPr lang="en-US" sz="12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ko-KR" altLang="en-US" sz="1200" b="1" dirty="0">
                          <a:latin typeface="Arial" panose="020B0604020202020204" pitchFamily="34" charset="0"/>
                          <a:cs typeface="Arial" panose="020B0604020202020204" pitchFamily="34" charset="0"/>
                        </a:rPr>
                        <a:t>확인 질문</a:t>
                      </a:r>
                      <a:endParaRPr lang="en-US" sz="12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7775551"/>
                  </a:ext>
                </a:extLst>
              </a:tr>
              <a:tr h="0">
                <a:tc>
                  <a:txBody>
                    <a:bodyPr/>
                    <a:lstStyle/>
                    <a:p>
                      <a:r>
                        <a:rPr lang="ko-KR" altLang="en-US" sz="1200" dirty="0">
                          <a:latin typeface="Arial" panose="020B0604020202020204" pitchFamily="34" charset="0"/>
                          <a:cs typeface="Arial" panose="020B0604020202020204" pitchFamily="34" charset="0"/>
                        </a:rPr>
                        <a:t>말초 관절염</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a:latin typeface="Arial" panose="020B0604020202020204" pitchFamily="34" charset="0"/>
                          <a:cs typeface="Arial" panose="020B0604020202020204" pitchFamily="34" charset="0"/>
                        </a:rPr>
                        <a:t>손목이나 손가락 관절의 통증이나 부종이 줄어든 걸 인지하였나요</a:t>
                      </a:r>
                      <a:r>
                        <a:rPr lang="en-US" altLang="ko-KR" sz="1200"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9463919"/>
                  </a:ext>
                </a:extLst>
              </a:tr>
              <a:tr h="0">
                <a:tc>
                  <a:txBody>
                    <a:bodyPr/>
                    <a:lstStyle/>
                    <a:p>
                      <a:r>
                        <a:rPr lang="ko-KR" altLang="en-US" sz="1200" dirty="0">
                          <a:latin typeface="Arial" panose="020B0604020202020204" pitchFamily="34" charset="0"/>
                          <a:cs typeface="Arial" panose="020B0604020202020204" pitchFamily="34" charset="0"/>
                        </a:rPr>
                        <a:t>축성 질환</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a:latin typeface="Arial" panose="020B0604020202020204" pitchFamily="34" charset="0"/>
                          <a:cs typeface="Arial" panose="020B0604020202020204" pitchFamily="34" charset="0"/>
                        </a:rPr>
                        <a:t>현재 밤 동안 잠을 잘 </a:t>
                      </a:r>
                      <a:r>
                        <a:rPr lang="ko-KR" altLang="en-US" sz="1200" dirty="0" err="1">
                          <a:latin typeface="Arial" panose="020B0604020202020204" pitchFamily="34" charset="0"/>
                          <a:cs typeface="Arial" panose="020B0604020202020204" pitchFamily="34" charset="0"/>
                        </a:rPr>
                        <a:t>잘</a:t>
                      </a:r>
                      <a:r>
                        <a:rPr lang="ko-KR" altLang="en-US" sz="1200" dirty="0">
                          <a:latin typeface="Arial" panose="020B0604020202020204" pitchFamily="34" charset="0"/>
                          <a:cs typeface="Arial" panose="020B0604020202020204" pitchFamily="34" charset="0"/>
                        </a:rPr>
                        <a:t> 수 있습니까</a:t>
                      </a:r>
                      <a:r>
                        <a:rPr lang="en-US" sz="1200" dirty="0">
                          <a:latin typeface="Arial" panose="020B0604020202020204" pitchFamily="34" charset="0"/>
                          <a:cs typeface="Arial" panose="020B0604020202020204" pitchFamily="34" charset="0"/>
                        </a:rPr>
                        <a:t>?</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9983209"/>
                  </a:ext>
                </a:extLst>
              </a:tr>
              <a:tr h="0">
                <a:tc>
                  <a:txBody>
                    <a:bodyPr/>
                    <a:lstStyle/>
                    <a:p>
                      <a:r>
                        <a:rPr lang="ko-KR" altLang="en-US" sz="1200" dirty="0" err="1">
                          <a:latin typeface="Arial" panose="020B0604020202020204" pitchFamily="34" charset="0"/>
                          <a:cs typeface="Arial" panose="020B0604020202020204" pitchFamily="34" charset="0"/>
                        </a:rPr>
                        <a:t>부착부위염</a:t>
                      </a:r>
                      <a:r>
                        <a:rPr lang="en-US" sz="1200" dirty="0">
                          <a:latin typeface="Arial" panose="020B0604020202020204" pitchFamily="34" charset="0"/>
                          <a:cs typeface="Arial" panose="020B0604020202020204" pitchFamily="34" charset="0"/>
                        </a:rPr>
                        <a:t> </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US" sz="1200" dirty="0">
                          <a:latin typeface="Arial" panose="020B0604020202020204" pitchFamily="34" charset="0"/>
                          <a:cs typeface="Arial" panose="020B0604020202020204" pitchFamily="34" charset="0"/>
                        </a:rPr>
                        <a:t>(</a:t>
                      </a:r>
                      <a:r>
                        <a:rPr lang="ko-KR" altLang="en-US" sz="1200" dirty="0">
                          <a:latin typeface="Arial" panose="020B0604020202020204" pitchFamily="34" charset="0"/>
                          <a:cs typeface="Arial" panose="020B0604020202020204" pitchFamily="34" charset="0"/>
                        </a:rPr>
                        <a:t>아킬레스건 침범으로 인해</a:t>
                      </a:r>
                      <a:r>
                        <a:rPr lang="en-US" altLang="ko-KR" sz="1200" dirty="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계단을 오를 수 있는 능력이 향상되었습니까</a:t>
                      </a:r>
                      <a:r>
                        <a:rPr lang="en-US" sz="1200" dirty="0">
                          <a:latin typeface="Arial" panose="020B0604020202020204" pitchFamily="34" charset="0"/>
                          <a:cs typeface="Arial" panose="020B0604020202020204" pitchFamily="34" charset="0"/>
                        </a:rPr>
                        <a:t>?</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8053940"/>
                  </a:ext>
                </a:extLst>
              </a:tr>
              <a:tr h="0">
                <a:tc>
                  <a:txBody>
                    <a:bodyPr/>
                    <a:lstStyle/>
                    <a:p>
                      <a:r>
                        <a:rPr lang="ko-KR" altLang="en-US" sz="1200" dirty="0" err="1">
                          <a:latin typeface="Arial" panose="020B0604020202020204" pitchFamily="34" charset="0"/>
                          <a:cs typeface="Arial" panose="020B0604020202020204" pitchFamily="34" charset="0"/>
                        </a:rPr>
                        <a:t>지염</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err="1">
                          <a:latin typeface="Arial" panose="020B0604020202020204" pitchFamily="34" charset="0"/>
                          <a:cs typeface="Arial" panose="020B0604020202020204" pitchFamily="34" charset="0"/>
                        </a:rPr>
                        <a:t>비대된</a:t>
                      </a:r>
                      <a:r>
                        <a:rPr lang="ko-KR" altLang="en-US" sz="1200" dirty="0">
                          <a:latin typeface="Arial" panose="020B0604020202020204" pitchFamily="34" charset="0"/>
                          <a:cs typeface="Arial" panose="020B0604020202020204" pitchFamily="34" charset="0"/>
                        </a:rPr>
                        <a:t> 손가락</a:t>
                      </a:r>
                      <a:r>
                        <a:rPr lang="en-US" altLang="ko-KR" sz="1200" dirty="0">
                          <a:latin typeface="Arial" panose="020B0604020202020204" pitchFamily="34" charset="0"/>
                          <a:cs typeface="Arial" panose="020B0604020202020204" pitchFamily="34" charset="0"/>
                        </a:rPr>
                        <a:t>/</a:t>
                      </a:r>
                      <a:r>
                        <a:rPr lang="ko-KR" altLang="en-US" sz="1200" dirty="0">
                          <a:latin typeface="Arial" panose="020B0604020202020204" pitchFamily="34" charset="0"/>
                          <a:cs typeface="Arial" panose="020B0604020202020204" pitchFamily="34" charset="0"/>
                        </a:rPr>
                        <a:t>발가락의 부종이 감소한 것을 확인하였습니까</a:t>
                      </a:r>
                      <a:r>
                        <a:rPr lang="en-US" altLang="ko-KR" sz="1200"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0015032"/>
                  </a:ext>
                </a:extLst>
              </a:tr>
              <a:tr h="0">
                <a:tc>
                  <a:txBody>
                    <a:bodyPr/>
                    <a:lstStyle/>
                    <a:p>
                      <a:r>
                        <a:rPr lang="ko-KR" altLang="en-US" sz="1200" dirty="0">
                          <a:latin typeface="Arial" panose="020B0604020202020204" pitchFamily="34" charset="0"/>
                          <a:cs typeface="Arial" panose="020B0604020202020204" pitchFamily="34" charset="0"/>
                        </a:rPr>
                        <a:t>피부질환</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a:latin typeface="Arial" panose="020B0604020202020204" pitchFamily="34" charset="0"/>
                          <a:cs typeface="Arial" panose="020B0604020202020204" pitchFamily="34" charset="0"/>
                        </a:rPr>
                        <a:t>건선의 영향을 받은 피부 부위가 개선되었습니까</a:t>
                      </a:r>
                      <a:r>
                        <a:rPr lang="en-US" sz="1200" dirty="0">
                          <a:latin typeface="Arial" panose="020B0604020202020204" pitchFamily="34" charset="0"/>
                          <a:cs typeface="Arial" panose="020B0604020202020204" pitchFamily="34" charset="0"/>
                        </a:rPr>
                        <a:t>?</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4989780"/>
                  </a:ext>
                </a:extLst>
              </a:tr>
              <a:tr h="0">
                <a:tc>
                  <a:txBody>
                    <a:bodyPr/>
                    <a:lstStyle/>
                    <a:p>
                      <a:r>
                        <a:rPr lang="ko-KR" altLang="en-US" sz="1200" dirty="0" err="1">
                          <a:latin typeface="Arial" panose="020B0604020202020204" pitchFamily="34" charset="0"/>
                          <a:cs typeface="Arial" panose="020B0604020202020204" pitchFamily="34" charset="0"/>
                        </a:rPr>
                        <a:t>조갑</a:t>
                      </a:r>
                      <a:r>
                        <a:rPr lang="ko-KR" altLang="en-US" sz="1200" dirty="0">
                          <a:latin typeface="Arial" panose="020B0604020202020204" pitchFamily="34" charset="0"/>
                          <a:cs typeface="Arial" panose="020B0604020202020204" pitchFamily="34" charset="0"/>
                        </a:rPr>
                        <a:t> </a:t>
                      </a:r>
                      <a:r>
                        <a:rPr lang="ko-KR" altLang="en-US" sz="1200" dirty="0" err="1">
                          <a:latin typeface="Arial" panose="020B0604020202020204" pitchFamily="34" charset="0"/>
                          <a:cs typeface="Arial" panose="020B0604020202020204" pitchFamily="34" charset="0"/>
                        </a:rPr>
                        <a:t>이영양증</a:t>
                      </a:r>
                      <a:endParaRPr lang="en-US" sz="12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ko-KR" altLang="en-US" sz="1200" dirty="0">
                          <a:latin typeface="Arial" panose="020B0604020202020204" pitchFamily="34" charset="0"/>
                          <a:cs typeface="Arial" panose="020B0604020202020204" pitchFamily="34" charset="0"/>
                        </a:rPr>
                        <a:t>손톱</a:t>
                      </a:r>
                      <a:r>
                        <a:rPr lang="en-US" altLang="ko-KR" sz="1200" dirty="0">
                          <a:latin typeface="Arial" panose="020B0604020202020204" pitchFamily="34" charset="0"/>
                          <a:cs typeface="Arial" panose="020B0604020202020204" pitchFamily="34" charset="0"/>
                        </a:rPr>
                        <a:t>/</a:t>
                      </a:r>
                      <a:r>
                        <a:rPr lang="ko-KR" altLang="en-US" sz="1200" dirty="0">
                          <a:latin typeface="Arial" panose="020B0604020202020204" pitchFamily="34" charset="0"/>
                          <a:cs typeface="Arial" panose="020B0604020202020204" pitchFamily="34" charset="0"/>
                        </a:rPr>
                        <a:t>발톱의 모양이 호전되었습니까</a:t>
                      </a:r>
                      <a:r>
                        <a:rPr lang="en-US" altLang="ko-KR" sz="1200"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1992137"/>
                  </a:ext>
                </a:extLst>
              </a:tr>
            </a:tbl>
          </a:graphicData>
        </a:graphic>
      </p:graphicFrame>
      <p:sp>
        <p:nvSpPr>
          <p:cNvPr id="4" name="Rectangle: Rounded Corners 3">
            <a:extLst>
              <a:ext uri="{FF2B5EF4-FFF2-40B4-BE49-F238E27FC236}">
                <a16:creationId xmlns:a16="http://schemas.microsoft.com/office/drawing/2014/main" id="{FD6EBEE3-EE6E-449A-8623-65E1D7715A37}"/>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sz="900" b="1" dirty="0">
              <a:solidFill>
                <a:srgbClr val="9BBB59"/>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DD015ED5-1676-41A2-A4E0-84F93673B8B8}"/>
              </a:ext>
            </a:extLst>
          </p:cNvPr>
          <p:cNvSpPr txBox="1"/>
          <p:nvPr/>
        </p:nvSpPr>
        <p:spPr>
          <a:xfrm>
            <a:off x="521808" y="4383500"/>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Giannelli A.</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059920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259E1-B49E-4447-8EA1-8605794BB555}"/>
              </a:ext>
            </a:extLst>
          </p:cNvPr>
          <p:cNvSpPr>
            <a:spLocks noGrp="1"/>
          </p:cNvSpPr>
          <p:nvPr>
            <p:ph type="title"/>
          </p:nvPr>
        </p:nvSpPr>
        <p:spPr/>
        <p:txBody>
          <a:bodyPr/>
          <a:lstStyle/>
          <a:p>
            <a:r>
              <a:rPr lang="ko-KR" altLang="en-US" dirty="0"/>
              <a:t>관절 평가</a:t>
            </a:r>
            <a:r>
              <a:rPr lang="en-US" dirty="0"/>
              <a:t>: 66/68-</a:t>
            </a:r>
            <a:r>
              <a:rPr lang="ko-KR" altLang="en-US" dirty="0"/>
              <a:t>관절 수</a:t>
            </a:r>
            <a:endParaRPr lang="en-US" dirty="0"/>
          </a:p>
        </p:txBody>
      </p:sp>
      <p:sp>
        <p:nvSpPr>
          <p:cNvPr id="17" name="Text Placeholder 16">
            <a:extLst>
              <a:ext uri="{FF2B5EF4-FFF2-40B4-BE49-F238E27FC236}">
                <a16:creationId xmlns:a16="http://schemas.microsoft.com/office/drawing/2014/main" id="{3A27670A-7E11-436B-B9BF-5A08866ED1FE}"/>
              </a:ext>
            </a:extLst>
          </p:cNvPr>
          <p:cNvSpPr>
            <a:spLocks noGrp="1"/>
          </p:cNvSpPr>
          <p:nvPr>
            <p:ph type="body" sz="quarter" idx="10"/>
          </p:nvPr>
        </p:nvSpPr>
        <p:spPr>
          <a:xfrm>
            <a:off x="521808" y="4736614"/>
            <a:ext cx="3997623" cy="406885"/>
          </a:xfrm>
        </p:spPr>
        <p:txBody>
          <a:bodyPr/>
          <a:lstStyle/>
          <a:p>
            <a:r>
              <a:rPr lang="en-US" dirty="0"/>
              <a:t>DIP, distal interphalangeal; IP1, first interphalangeal; PIP, proximal interphalangeal; MCP, metacarpophalangeal; MTP, metatarsophalangeal</a:t>
            </a:r>
          </a:p>
          <a:p>
            <a:endParaRPr lang="en-US" dirty="0"/>
          </a:p>
        </p:txBody>
      </p:sp>
      <p:sp>
        <p:nvSpPr>
          <p:cNvPr id="5" name="Text Placeholder 4">
            <a:extLst>
              <a:ext uri="{FF2B5EF4-FFF2-40B4-BE49-F238E27FC236}">
                <a16:creationId xmlns:a16="http://schemas.microsoft.com/office/drawing/2014/main" id="{478A57F8-366C-427D-B805-463696BE3426}"/>
              </a:ext>
            </a:extLst>
          </p:cNvPr>
          <p:cNvSpPr>
            <a:spLocks noGrp="1"/>
          </p:cNvSpPr>
          <p:nvPr>
            <p:ph type="body" sz="quarter" idx="11"/>
          </p:nvPr>
        </p:nvSpPr>
        <p:spPr>
          <a:xfrm>
            <a:off x="4624571" y="4736615"/>
            <a:ext cx="3997621" cy="406885"/>
          </a:xfrm>
        </p:spPr>
        <p:txBody>
          <a:bodyPr>
            <a:normAutofit/>
          </a:bodyPr>
          <a:lstStyle/>
          <a:p>
            <a:r>
              <a:rPr lang="en-US" dirty="0"/>
              <a:t>1. Duarte-García A, et al. J Rheumatol 2019;46(8):996-1005. 2. Kerschbaumer A, et al. Best Pract Res Clin Rheumatol 2018;32(3):401-414.</a:t>
            </a:r>
          </a:p>
          <a:p>
            <a:endParaRPr lang="en-US" dirty="0"/>
          </a:p>
          <a:p>
            <a:endParaRPr lang="en-US" dirty="0"/>
          </a:p>
          <a:p>
            <a:endParaRPr lang="en-US" dirty="0"/>
          </a:p>
        </p:txBody>
      </p:sp>
      <p:sp>
        <p:nvSpPr>
          <p:cNvPr id="4" name="Rectangle: Rounded Corners 3">
            <a:extLst>
              <a:ext uri="{FF2B5EF4-FFF2-40B4-BE49-F238E27FC236}">
                <a16:creationId xmlns:a16="http://schemas.microsoft.com/office/drawing/2014/main" id="{34362D4B-AA9D-4B27-A336-587C235B6DC8}"/>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graphicFrame>
        <p:nvGraphicFramePr>
          <p:cNvPr id="10" name="Table 7">
            <a:extLst>
              <a:ext uri="{FF2B5EF4-FFF2-40B4-BE49-F238E27FC236}">
                <a16:creationId xmlns:a16="http://schemas.microsoft.com/office/drawing/2014/main" id="{D69F113B-4F46-4639-A216-6972DDE5680D}"/>
              </a:ext>
            </a:extLst>
          </p:cNvPr>
          <p:cNvGraphicFramePr>
            <a:graphicFrameLocks noGrp="1"/>
          </p:cNvGraphicFramePr>
          <p:nvPr>
            <p:extLst/>
          </p:nvPr>
        </p:nvGraphicFramePr>
        <p:xfrm>
          <a:off x="4034445" y="1231326"/>
          <a:ext cx="4968240" cy="3200400"/>
        </p:xfrm>
        <a:graphic>
          <a:graphicData uri="http://schemas.openxmlformats.org/drawingml/2006/table">
            <a:tbl>
              <a:tblPr firstRow="1" bandRow="1">
                <a:tableStyleId>{5940675A-B579-460E-94D1-54222C63F5DA}</a:tableStyleId>
              </a:tblPr>
              <a:tblGrid>
                <a:gridCol w="1242060">
                  <a:extLst>
                    <a:ext uri="{9D8B030D-6E8A-4147-A177-3AD203B41FA5}">
                      <a16:colId xmlns:a16="http://schemas.microsoft.com/office/drawing/2014/main" val="2033922700"/>
                    </a:ext>
                  </a:extLst>
                </a:gridCol>
                <a:gridCol w="1705592">
                  <a:extLst>
                    <a:ext uri="{9D8B030D-6E8A-4147-A177-3AD203B41FA5}">
                      <a16:colId xmlns:a16="http://schemas.microsoft.com/office/drawing/2014/main" val="3820915652"/>
                    </a:ext>
                  </a:extLst>
                </a:gridCol>
                <a:gridCol w="1071154">
                  <a:extLst>
                    <a:ext uri="{9D8B030D-6E8A-4147-A177-3AD203B41FA5}">
                      <a16:colId xmlns:a16="http://schemas.microsoft.com/office/drawing/2014/main" val="1664631877"/>
                    </a:ext>
                  </a:extLst>
                </a:gridCol>
                <a:gridCol w="949434">
                  <a:extLst>
                    <a:ext uri="{9D8B030D-6E8A-4147-A177-3AD203B41FA5}">
                      <a16:colId xmlns:a16="http://schemas.microsoft.com/office/drawing/2014/main" val="4057416942"/>
                    </a:ext>
                  </a:extLst>
                </a:gridCol>
              </a:tblGrid>
              <a:tr h="0">
                <a:tc>
                  <a:txBody>
                    <a:bodyPr/>
                    <a:lstStyle/>
                    <a:p>
                      <a:pPr marL="0" indent="0">
                        <a:lnSpc>
                          <a:spcPct val="100000"/>
                        </a:lnSpc>
                        <a:spcBef>
                          <a:spcPts val="0"/>
                        </a:spcBef>
                        <a:spcAft>
                          <a:spcPts val="0"/>
                        </a:spcAft>
                        <a:buFont typeface="Arial" panose="020B0604020202020204" pitchFamily="34" charset="0"/>
                        <a:buNone/>
                      </a:pPr>
                      <a:endParaRPr lang="en-US" sz="9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endParaRPr lang="en-US" sz="9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b="1" dirty="0">
                          <a:latin typeface="Arial" panose="020B0604020202020204" pitchFamily="34" charset="0"/>
                          <a:cs typeface="Arial" panose="020B0604020202020204" pitchFamily="34" charset="0"/>
                        </a:rPr>
                        <a:t>부종</a:t>
                      </a:r>
                      <a:endParaRPr lang="en-US" sz="9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b="1" dirty="0" err="1">
                          <a:latin typeface="Arial" panose="020B0604020202020204" pitchFamily="34" charset="0"/>
                          <a:cs typeface="Arial" panose="020B0604020202020204" pitchFamily="34" charset="0"/>
                        </a:rPr>
                        <a:t>압통</a:t>
                      </a:r>
                      <a:endParaRPr lang="en-US" sz="9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27775551"/>
                  </a:ext>
                </a:extLst>
              </a:tr>
              <a:tr h="0">
                <a:tc>
                  <a:txBody>
                    <a:bodyPr/>
                    <a:lstStyle/>
                    <a:p>
                      <a:pPr marL="0" indent="0">
                        <a:lnSpc>
                          <a:spcPct val="100000"/>
                        </a:lnSpc>
                        <a:spcBef>
                          <a:spcPts val="0"/>
                        </a:spcBef>
                        <a:spcAft>
                          <a:spcPts val="0"/>
                        </a:spcAft>
                        <a:buFont typeface="Arial" panose="020B0604020202020204" pitchFamily="34" charset="0"/>
                        <a:buNone/>
                      </a:pPr>
                      <a:r>
                        <a:rPr lang="ko-KR" altLang="en-US" sz="900" b="1" dirty="0">
                          <a:latin typeface="Arial" panose="020B0604020202020204" pitchFamily="34" charset="0"/>
                          <a:cs typeface="Arial" panose="020B0604020202020204" pitchFamily="34" charset="0"/>
                        </a:rPr>
                        <a:t>평가 관절</a:t>
                      </a:r>
                      <a:endParaRPr lang="en-US" sz="9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a:txBody>
                    <a:bodyPr/>
                    <a:lstStyle/>
                    <a:p>
                      <a:pPr marL="0" indent="0">
                        <a:lnSpc>
                          <a:spcPct val="100000"/>
                        </a:lnSpc>
                        <a:spcBef>
                          <a:spcPts val="0"/>
                        </a:spcBef>
                        <a:spcAft>
                          <a:spcPts val="0"/>
                        </a:spcAft>
                        <a:buFont typeface="Arial" panose="020B0604020202020204" pitchFamily="34" charset="0"/>
                        <a:buNone/>
                      </a:pPr>
                      <a:endParaRPr lang="en-US" sz="9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a:txBody>
                    <a:bodyPr/>
                    <a:lstStyle/>
                    <a:p>
                      <a:pPr marL="0" indent="0">
                        <a:lnSpc>
                          <a:spcPct val="100000"/>
                        </a:lnSpc>
                        <a:spcBef>
                          <a:spcPts val="0"/>
                        </a:spcBef>
                        <a:spcAft>
                          <a:spcPts val="0"/>
                        </a:spcAft>
                        <a:buFont typeface="Arial" panose="020B0604020202020204" pitchFamily="34" charset="0"/>
                        <a:buNone/>
                      </a:pPr>
                      <a:r>
                        <a:rPr lang="en-US" sz="900" b="1" dirty="0">
                          <a:latin typeface="Arial" panose="020B0604020202020204" pitchFamily="34" charset="0"/>
                          <a:cs typeface="Arial" panose="020B0604020202020204" pitchFamily="34" charset="0"/>
                        </a:rPr>
                        <a:t>66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a:txBody>
                    <a:bodyPr/>
                    <a:lstStyle/>
                    <a:p>
                      <a:pPr marL="0" indent="0">
                        <a:lnSpc>
                          <a:spcPct val="100000"/>
                        </a:lnSpc>
                        <a:spcBef>
                          <a:spcPts val="0"/>
                        </a:spcBef>
                        <a:spcAft>
                          <a:spcPts val="0"/>
                        </a:spcAft>
                        <a:buFont typeface="Arial" panose="020B0604020202020204" pitchFamily="34" charset="0"/>
                        <a:buNone/>
                      </a:pPr>
                      <a:r>
                        <a:rPr lang="en-US" sz="900" b="1" dirty="0">
                          <a:latin typeface="Arial" panose="020B0604020202020204" pitchFamily="34" charset="0"/>
                          <a:cs typeface="Arial" panose="020B0604020202020204" pitchFamily="34" charset="0"/>
                        </a:rPr>
                        <a:t>68</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809463919"/>
                  </a:ext>
                </a:extLst>
              </a:tr>
              <a:tr h="0">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부위</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79468631"/>
                  </a:ext>
                </a:extLst>
              </a:tr>
              <a:tr h="212342">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손</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dirty="0" err="1">
                          <a:latin typeface="Arial" panose="020B0604020202020204" pitchFamily="34" charset="0"/>
                          <a:cs typeface="Arial" panose="020B0604020202020204" pitchFamily="34" charset="0"/>
                        </a:rPr>
                        <a:t>손허리손가락관절</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MCP)</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err="1">
                          <a:latin typeface="Arial" panose="020B0604020202020204" pitchFamily="34" charset="0"/>
                          <a:cs typeface="Arial" panose="020B0604020202020204" pitchFamily="34" charset="0"/>
                        </a:rPr>
                        <a:t>근위지관절</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PIP/IP1)</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err="1">
                          <a:latin typeface="Arial" panose="020B0604020202020204" pitchFamily="34" charset="0"/>
                          <a:cs typeface="Arial" panose="020B0604020202020204" pitchFamily="34" charset="0"/>
                        </a:rPr>
                        <a:t>원위지관절</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DIP)</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a:latin typeface="Arial" panose="020B0604020202020204" pitchFamily="34" charset="0"/>
                          <a:cs typeface="Arial" panose="020B0604020202020204" pitchFamily="34" charset="0"/>
                        </a:rPr>
                        <a:t>손목</a:t>
                      </a: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8</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8</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84197712"/>
                  </a:ext>
                </a:extLst>
              </a:tr>
              <a:tr h="121338">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팔</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팔꿈치</a:t>
                      </a:r>
                      <a:endParaRPr lang="en-US" altLang="ko-KR" sz="900" dirty="0">
                        <a:latin typeface="Arial" panose="020B0604020202020204" pitchFamily="34" charset="0"/>
                        <a:cs typeface="Arial" panose="020B0604020202020204" pitchFamily="34" charset="0"/>
                      </a:endParaRPr>
                    </a:p>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어깨</a:t>
                      </a: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264992124"/>
                  </a:ext>
                </a:extLst>
              </a:tr>
              <a:tr h="212342">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발</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CFFCC"/>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dirty="0" err="1">
                          <a:latin typeface="Arial" panose="020B0604020202020204" pitchFamily="34" charset="0"/>
                          <a:cs typeface="Arial" panose="020B0604020202020204" pitchFamily="34" charset="0"/>
                        </a:rPr>
                        <a:t>근위지관절</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PIP/IP1)</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err="1">
                          <a:latin typeface="Arial" panose="020B0604020202020204" pitchFamily="34" charset="0"/>
                          <a:cs typeface="Arial" panose="020B0604020202020204" pitchFamily="34" charset="0"/>
                        </a:rPr>
                        <a:t>발허리발가락관절</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MTP)</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err="1">
                          <a:latin typeface="Arial" panose="020B0604020202020204" pitchFamily="34" charset="0"/>
                          <a:cs typeface="Arial" panose="020B0604020202020204" pitchFamily="34" charset="0"/>
                        </a:rPr>
                        <a:t>중족근골</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(Mid-t</a:t>
                      </a:r>
                      <a:r>
                        <a:rPr lang="en-US" sz="900" dirty="0">
                          <a:latin typeface="Arial" panose="020B0604020202020204" pitchFamily="34" charset="0"/>
                          <a:cs typeface="Arial" panose="020B0604020202020204" pitchFamily="34" charset="0"/>
                        </a:rPr>
                        <a:t>arsal)</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a:latin typeface="Arial" panose="020B0604020202020204" pitchFamily="34" charset="0"/>
                          <a:cs typeface="Arial" panose="020B0604020202020204" pitchFamily="34" charset="0"/>
                        </a:rPr>
                        <a:t>발목</a:t>
                      </a: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CFFCC"/>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CFFCC"/>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10</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CFFCC"/>
                    </a:solidFill>
                  </a:tcPr>
                </a:tc>
                <a:extLst>
                  <a:ext uri="{0D108BD9-81ED-4DB2-BD59-A6C34878D82A}">
                    <a16:rowId xmlns:a16="http://schemas.microsoft.com/office/drawing/2014/main" val="1680289315"/>
                  </a:ext>
                </a:extLst>
              </a:tr>
              <a:tr h="121338">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다리</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ko-KR" altLang="en-US" sz="900" dirty="0">
                          <a:latin typeface="Arial" panose="020B0604020202020204" pitchFamily="34" charset="0"/>
                          <a:cs typeface="Arial" panose="020B0604020202020204" pitchFamily="34" charset="0"/>
                        </a:rPr>
                        <a:t>무릎</a:t>
                      </a:r>
                      <a:r>
                        <a:rPr lang="en-US" sz="900" dirty="0">
                          <a:latin typeface="Arial" panose="020B0604020202020204" pitchFamily="34" charset="0"/>
                          <a:cs typeface="Arial" panose="020B0604020202020204" pitchFamily="34" charset="0"/>
                        </a:rPr>
                        <a:t> </a:t>
                      </a:r>
                    </a:p>
                    <a:p>
                      <a:pPr marL="0" indent="0">
                        <a:lnSpc>
                          <a:spcPct val="100000"/>
                        </a:lnSpc>
                        <a:spcBef>
                          <a:spcPts val="0"/>
                        </a:spcBef>
                        <a:spcAft>
                          <a:spcPts val="0"/>
                        </a:spcAft>
                        <a:buFont typeface="Arial" panose="020B0604020202020204" pitchFamily="34" charset="0"/>
                        <a:buNone/>
                      </a:pPr>
                      <a:r>
                        <a:rPr lang="ko-KR" altLang="en-US" sz="900" dirty="0" err="1">
                          <a:latin typeface="Arial" panose="020B0604020202020204" pitchFamily="34" charset="0"/>
                          <a:cs typeface="Arial" panose="020B0604020202020204" pitchFamily="34" charset="0"/>
                        </a:rPr>
                        <a:t>엉덩</a:t>
                      </a: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0</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234157302"/>
                  </a:ext>
                </a:extLst>
              </a:tr>
              <a:tr h="166840">
                <a:tc gridSpan="2">
                  <a:txBody>
                    <a:bodyPr/>
                    <a:lstStyle/>
                    <a:p>
                      <a:pPr marL="0" indent="0">
                        <a:lnSpc>
                          <a:spcPct val="100000"/>
                        </a:lnSpc>
                        <a:spcBef>
                          <a:spcPts val="0"/>
                        </a:spcBef>
                        <a:spcAft>
                          <a:spcPts val="0"/>
                        </a:spcAft>
                        <a:buFont typeface="Arial" panose="020B0604020202020204" pitchFamily="34" charset="0"/>
                        <a:buNone/>
                      </a:pPr>
                      <a:r>
                        <a:rPr lang="ko-KR" altLang="en-US" sz="900" dirty="0" err="1">
                          <a:latin typeface="Arial" panose="020B0604020202020204" pitchFamily="34" charset="0"/>
                          <a:cs typeface="Arial" panose="020B0604020202020204" pitchFamily="34" charset="0"/>
                        </a:rPr>
                        <a:t>봉우리빗장</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(acromioclavicular)</a:t>
                      </a:r>
                    </a:p>
                    <a:p>
                      <a:pPr marL="0" indent="0">
                        <a:lnSpc>
                          <a:spcPct val="100000"/>
                        </a:lnSpc>
                        <a:spcBef>
                          <a:spcPts val="0"/>
                        </a:spcBef>
                        <a:spcAft>
                          <a:spcPts val="0"/>
                        </a:spcAft>
                        <a:buFont typeface="Arial" panose="020B0604020202020204" pitchFamily="34" charset="0"/>
                        <a:buNone/>
                      </a:pPr>
                      <a:r>
                        <a:rPr lang="ko-KR" altLang="en-US" sz="900" dirty="0" err="1">
                          <a:latin typeface="Arial" panose="020B0604020202020204" pitchFamily="34" charset="0"/>
                          <a:cs typeface="Arial" panose="020B0604020202020204" pitchFamily="34" charset="0"/>
                        </a:rPr>
                        <a:t>복장빗장</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(sternoclavicular)</a:t>
                      </a:r>
                      <a:endParaRPr lang="en-US" sz="9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ko-KR" altLang="en-US" sz="900" dirty="0" err="1">
                          <a:latin typeface="Arial" panose="020B0604020202020204" pitchFamily="34" charset="0"/>
                          <a:cs typeface="Arial" panose="020B0604020202020204" pitchFamily="34" charset="0"/>
                        </a:rPr>
                        <a:t>측두하악</a:t>
                      </a:r>
                      <a:r>
                        <a:rPr lang="ko-KR" altLang="en-US" sz="900" dirty="0">
                          <a:latin typeface="Arial" panose="020B0604020202020204" pitchFamily="34" charset="0"/>
                          <a:cs typeface="Arial" panose="020B0604020202020204" pitchFamily="34" charset="0"/>
                        </a:rPr>
                        <a:t> </a:t>
                      </a:r>
                      <a:r>
                        <a:rPr lang="en-US" altLang="ko-KR" sz="900" dirty="0">
                          <a:latin typeface="Arial" panose="020B0604020202020204" pitchFamily="34" charset="0"/>
                          <a:cs typeface="Arial" panose="020B0604020202020204" pitchFamily="34" charset="0"/>
                        </a:rPr>
                        <a:t>(t</a:t>
                      </a:r>
                      <a:r>
                        <a:rPr lang="en-US" sz="900" dirty="0">
                          <a:latin typeface="Arial" panose="020B0604020202020204" pitchFamily="34" charset="0"/>
                          <a:cs typeface="Arial" panose="020B0604020202020204" pitchFamily="34" charset="0"/>
                        </a:rPr>
                        <a:t>emporomandibular)</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marL="0" indent="0">
                        <a:lnSpc>
                          <a:spcPct val="100000"/>
                        </a:lnSpc>
                        <a:spcBef>
                          <a:spcPts val="0"/>
                        </a:spcBef>
                        <a:spcAft>
                          <a:spcPts val="0"/>
                        </a:spcAft>
                        <a:buFont typeface="Arial" panose="020B0604020202020204" pitchFamily="34" charset="0"/>
                        <a:buNone/>
                      </a:pP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p>
                      <a:pPr marL="0" indent="0">
                        <a:lnSpc>
                          <a:spcPct val="100000"/>
                        </a:lnSpc>
                        <a:spcBef>
                          <a:spcPts val="0"/>
                        </a:spcBef>
                        <a:spcAft>
                          <a:spcPts val="0"/>
                        </a:spcAft>
                        <a:buFont typeface="Arial" panose="020B0604020202020204" pitchFamily="34" charset="0"/>
                        <a:buNone/>
                      </a:pP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41171040"/>
                  </a:ext>
                </a:extLst>
              </a:tr>
            </a:tbl>
          </a:graphicData>
        </a:graphic>
      </p:graphicFrame>
      <p:graphicFrame>
        <p:nvGraphicFramePr>
          <p:cNvPr id="7" name="Table 7">
            <a:extLst>
              <a:ext uri="{FF2B5EF4-FFF2-40B4-BE49-F238E27FC236}">
                <a16:creationId xmlns:a16="http://schemas.microsoft.com/office/drawing/2014/main" id="{100B3717-2AE6-4302-A324-0CF7DEDFF288}"/>
              </a:ext>
            </a:extLst>
          </p:cNvPr>
          <p:cNvGraphicFramePr>
            <a:graphicFrameLocks noGrp="1"/>
          </p:cNvGraphicFramePr>
          <p:nvPr>
            <p:extLst/>
          </p:nvPr>
        </p:nvGraphicFramePr>
        <p:xfrm>
          <a:off x="423334" y="1135101"/>
          <a:ext cx="3016216" cy="213360"/>
        </p:xfrm>
        <a:graphic>
          <a:graphicData uri="http://schemas.openxmlformats.org/drawingml/2006/table">
            <a:tbl>
              <a:tblPr firstRow="1" bandRow="1">
                <a:tableStyleId>{5C22544A-7EE6-4342-B048-85BDC9FD1C3A}</a:tableStyleId>
              </a:tblPr>
              <a:tblGrid>
                <a:gridCol w="1433390">
                  <a:extLst>
                    <a:ext uri="{9D8B030D-6E8A-4147-A177-3AD203B41FA5}">
                      <a16:colId xmlns:a16="http://schemas.microsoft.com/office/drawing/2014/main" val="4126052695"/>
                    </a:ext>
                  </a:extLst>
                </a:gridCol>
                <a:gridCol w="208280">
                  <a:extLst>
                    <a:ext uri="{9D8B030D-6E8A-4147-A177-3AD203B41FA5}">
                      <a16:colId xmlns:a16="http://schemas.microsoft.com/office/drawing/2014/main" val="897178311"/>
                    </a:ext>
                  </a:extLst>
                </a:gridCol>
                <a:gridCol w="1374546">
                  <a:extLst>
                    <a:ext uri="{9D8B030D-6E8A-4147-A177-3AD203B41FA5}">
                      <a16:colId xmlns:a16="http://schemas.microsoft.com/office/drawing/2014/main" val="4095598515"/>
                    </a:ext>
                  </a:extLst>
                </a:gridCol>
              </a:tblGrid>
              <a:tr h="0">
                <a:tc>
                  <a:txBody>
                    <a:bodyPr/>
                    <a:lstStyle/>
                    <a:p>
                      <a:pPr algn="ctr"/>
                      <a:r>
                        <a:rPr lang="ko-KR" altLang="en-US" sz="800" dirty="0">
                          <a:solidFill>
                            <a:schemeClr val="tx1"/>
                          </a:solidFill>
                          <a:latin typeface="Arial" panose="020B0604020202020204" pitchFamily="34" charset="0"/>
                          <a:cs typeface="Arial" panose="020B0604020202020204" pitchFamily="34" charset="0"/>
                        </a:rPr>
                        <a:t>부종 관절</a:t>
                      </a:r>
                      <a:endParaRPr lang="en-US" sz="800" dirty="0">
                        <a:solidFill>
                          <a:schemeClr val="tx1"/>
                        </a:solidFill>
                        <a:latin typeface="Arial" panose="020B0604020202020204" pitchFamily="34" charset="0"/>
                        <a:cs typeface="Arial" panose="020B0604020202020204" pitchFamily="34" charset="0"/>
                      </a:endParaRPr>
                    </a:p>
                  </a:txBody>
                  <a:tcPr>
                    <a:lnB w="6350" cap="flat" cmpd="sng" algn="ctr">
                      <a:solidFill>
                        <a:schemeClr val="tx1"/>
                      </a:solidFill>
                      <a:prstDash val="solid"/>
                      <a:round/>
                      <a:headEnd type="none" w="med" len="med"/>
                      <a:tailEnd type="none" w="med" len="med"/>
                    </a:lnB>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ko-KR" altLang="en-US" sz="800" dirty="0" err="1">
                          <a:solidFill>
                            <a:schemeClr val="tx1"/>
                          </a:solidFill>
                          <a:latin typeface="Arial" panose="020B0604020202020204" pitchFamily="34" charset="0"/>
                          <a:cs typeface="Arial" panose="020B0604020202020204" pitchFamily="34" charset="0"/>
                        </a:rPr>
                        <a:t>압통</a:t>
                      </a:r>
                      <a:r>
                        <a:rPr lang="ko-KR" altLang="en-US" sz="800" dirty="0">
                          <a:solidFill>
                            <a:schemeClr val="tx1"/>
                          </a:solidFill>
                          <a:latin typeface="Arial" panose="020B0604020202020204" pitchFamily="34" charset="0"/>
                          <a:cs typeface="Arial" panose="020B0604020202020204" pitchFamily="34" charset="0"/>
                        </a:rPr>
                        <a:t> 관절</a:t>
                      </a:r>
                      <a:endParaRPr lang="en-US" sz="800" dirty="0">
                        <a:solidFill>
                          <a:schemeClr val="tx1"/>
                        </a:solidFill>
                        <a:latin typeface="Arial" panose="020B0604020202020204" pitchFamily="34" charset="0"/>
                        <a:cs typeface="Arial" panose="020B0604020202020204" pitchFamily="34" charset="0"/>
                      </a:endParaRPr>
                    </a:p>
                  </a:txBody>
                  <a:tcP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226493"/>
                  </a:ext>
                </a:extLst>
              </a:tr>
            </a:tbl>
          </a:graphicData>
        </a:graphic>
      </p:graphicFrame>
      <p:sp>
        <p:nvSpPr>
          <p:cNvPr id="11" name="Text Placeholder 4">
            <a:extLst>
              <a:ext uri="{FF2B5EF4-FFF2-40B4-BE49-F238E27FC236}">
                <a16:creationId xmlns:a16="http://schemas.microsoft.com/office/drawing/2014/main" id="{F2C4C6E4-7C9B-47CC-A88D-6843C01F89D6}"/>
              </a:ext>
            </a:extLst>
          </p:cNvPr>
          <p:cNvSpPr txBox="1">
            <a:spLocks/>
          </p:cNvSpPr>
          <p:nvPr/>
        </p:nvSpPr>
        <p:spPr>
          <a:xfrm>
            <a:off x="518230" y="4476363"/>
            <a:ext cx="3016217" cy="353492"/>
          </a:xfrm>
          <a:prstGeom prst="rect">
            <a:avLst/>
          </a:prstGeom>
        </p:spPr>
        <p:txBody>
          <a:bodyPr vert="horz" lIns="91440" tIns="45720" rIns="91440" bIns="45720" rtlCol="0" anchor="ctr">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Figure redrawn from Duarte-García A, et al.</a:t>
            </a:r>
            <a:r>
              <a:rPr lang="en-US" baseline="30000" dirty="0"/>
              <a:t>1</a:t>
            </a:r>
          </a:p>
          <a:p>
            <a:r>
              <a:rPr lang="en-US"/>
              <a:t>Table redrawn </a:t>
            </a:r>
            <a:r>
              <a:rPr lang="en-US" dirty="0"/>
              <a:t>from Kerschbaumer A, et al.</a:t>
            </a:r>
            <a:r>
              <a:rPr lang="en-US" baseline="30000" dirty="0"/>
              <a:t>2</a:t>
            </a:r>
            <a:endParaRPr lang="en-US" dirty="0"/>
          </a:p>
        </p:txBody>
      </p:sp>
      <p:pic>
        <p:nvPicPr>
          <p:cNvPr id="8" name="Picture 7" descr="Diagram&#10;&#10;Description automatically generated">
            <a:extLst>
              <a:ext uri="{FF2B5EF4-FFF2-40B4-BE49-F238E27FC236}">
                <a16:creationId xmlns:a16="http://schemas.microsoft.com/office/drawing/2014/main" id="{3E18FF31-773F-49D0-ACEB-BEEED646A822}"/>
              </a:ext>
            </a:extLst>
          </p:cNvPr>
          <p:cNvPicPr>
            <a:picLocks noChangeAspect="1"/>
          </p:cNvPicPr>
          <p:nvPr/>
        </p:nvPicPr>
        <p:blipFill>
          <a:blip r:embed="rId3"/>
          <a:stretch>
            <a:fillRect/>
          </a:stretch>
        </p:blipFill>
        <p:spPr>
          <a:xfrm>
            <a:off x="257175" y="1408755"/>
            <a:ext cx="3469698" cy="3041886"/>
          </a:xfrm>
          <a:prstGeom prst="rect">
            <a:avLst/>
          </a:prstGeom>
        </p:spPr>
      </p:pic>
    </p:spTree>
    <p:extLst>
      <p:ext uri="{BB962C8B-B14F-4D97-AF65-F5344CB8AC3E}">
        <p14:creationId xmlns:p14="http://schemas.microsoft.com/office/powerpoint/2010/main" val="444356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0670-168E-4995-850E-7779362A1328}"/>
              </a:ext>
            </a:extLst>
          </p:cNvPr>
          <p:cNvSpPr>
            <a:spLocks noGrp="1"/>
          </p:cNvSpPr>
          <p:nvPr>
            <p:ph type="title"/>
          </p:nvPr>
        </p:nvSpPr>
        <p:spPr/>
        <p:txBody>
          <a:bodyPr/>
          <a:lstStyle/>
          <a:p>
            <a:r>
              <a:rPr lang="en-US" dirty="0"/>
              <a:t> </a:t>
            </a:r>
            <a:r>
              <a:rPr lang="ko-KR" altLang="en-US" dirty="0"/>
              <a:t>피부 평가</a:t>
            </a:r>
            <a:r>
              <a:rPr lang="en-US" dirty="0"/>
              <a:t>: PASI</a:t>
            </a:r>
            <a:r>
              <a:rPr lang="en-US" baseline="30000" dirty="0"/>
              <a:t>1-3</a:t>
            </a:r>
            <a:r>
              <a:rPr lang="en-US" dirty="0"/>
              <a:t> </a:t>
            </a:r>
          </a:p>
        </p:txBody>
      </p:sp>
      <p:sp>
        <p:nvSpPr>
          <p:cNvPr id="4" name="Text Placeholder 3">
            <a:extLst>
              <a:ext uri="{FF2B5EF4-FFF2-40B4-BE49-F238E27FC236}">
                <a16:creationId xmlns:a16="http://schemas.microsoft.com/office/drawing/2014/main" id="{FCFCD6FF-EED0-4AA6-B508-009EFC9FEF0E}"/>
              </a:ext>
            </a:extLst>
          </p:cNvPr>
          <p:cNvSpPr>
            <a:spLocks noGrp="1"/>
          </p:cNvSpPr>
          <p:nvPr>
            <p:ph type="body" sz="quarter" idx="10"/>
          </p:nvPr>
        </p:nvSpPr>
        <p:spPr>
          <a:xfrm>
            <a:off x="521809" y="4603042"/>
            <a:ext cx="1962630" cy="540458"/>
          </a:xfrm>
        </p:spPr>
        <p:txBody>
          <a:bodyPr>
            <a:normAutofit/>
          </a:bodyPr>
          <a:lstStyle/>
          <a:p>
            <a:r>
              <a:rPr lang="en-US" dirty="0"/>
              <a:t>PASI, Psoriasis Area and Severity Index</a:t>
            </a:r>
          </a:p>
        </p:txBody>
      </p:sp>
      <p:sp>
        <p:nvSpPr>
          <p:cNvPr id="5" name="Text Placeholder 4">
            <a:extLst>
              <a:ext uri="{FF2B5EF4-FFF2-40B4-BE49-F238E27FC236}">
                <a16:creationId xmlns:a16="http://schemas.microsoft.com/office/drawing/2014/main" id="{22892D3A-23F9-4613-821A-4A9CB2C46BA3}"/>
              </a:ext>
            </a:extLst>
          </p:cNvPr>
          <p:cNvSpPr>
            <a:spLocks noGrp="1"/>
          </p:cNvSpPr>
          <p:nvPr>
            <p:ph type="body" sz="quarter" idx="11"/>
          </p:nvPr>
        </p:nvSpPr>
        <p:spPr>
          <a:xfrm>
            <a:off x="2487471" y="4596009"/>
            <a:ext cx="6134721" cy="540458"/>
          </a:xfrm>
        </p:spPr>
        <p:txBody>
          <a:bodyPr>
            <a:normAutofit/>
          </a:bodyPr>
          <a:lstStyle/>
          <a:p>
            <a:pPr>
              <a:lnSpc>
                <a:spcPct val="110000"/>
              </a:lnSpc>
            </a:pPr>
            <a:r>
              <a:rPr lang="en-US" dirty="0"/>
              <a:t>1. National Psoriasis Foundation (NPF). About psoriasis. 2019. Available at: https://www.psoriasis.org/about-psoriasis. Accessed 8 August 2020. 2.  Group for Research and Assessment of Psoriasis and Psoriatic Arthritis (GRAPPA). What’s New at GRAPPA. 2020. Available at: https://www.grappanetwork.org/. Accessed 9 August 2020. 3. Gottlieb A, et al. J </a:t>
            </a:r>
            <a:r>
              <a:rPr lang="en-US" dirty="0" err="1"/>
              <a:t>Dermatolog</a:t>
            </a:r>
            <a:r>
              <a:rPr lang="en-US" dirty="0"/>
              <a:t> Treat 2020;31(7):662-679.</a:t>
            </a:r>
          </a:p>
          <a:p>
            <a:pPr>
              <a:lnSpc>
                <a:spcPct val="110000"/>
              </a:lnSpc>
            </a:pPr>
            <a:endParaRPr lang="en-US" dirty="0"/>
          </a:p>
          <a:p>
            <a:pPr>
              <a:lnSpc>
                <a:spcPct val="110000"/>
              </a:lnSpc>
            </a:pPr>
            <a:endParaRPr lang="en-US" dirty="0"/>
          </a:p>
          <a:p>
            <a:pPr>
              <a:lnSpc>
                <a:spcPct val="110000"/>
              </a:lnSpc>
            </a:pPr>
            <a:endParaRPr lang="en-US" dirty="0"/>
          </a:p>
        </p:txBody>
      </p:sp>
      <p:pic>
        <p:nvPicPr>
          <p:cNvPr id="7" name="Picture 6" descr="A close up of a device&#10;&#10;Description automatically generated">
            <a:extLst>
              <a:ext uri="{FF2B5EF4-FFF2-40B4-BE49-F238E27FC236}">
                <a16:creationId xmlns:a16="http://schemas.microsoft.com/office/drawing/2014/main" id="{E8010DD0-BE08-4DF5-9FE0-D6A8C99784C4}"/>
              </a:ext>
            </a:extLst>
          </p:cNvPr>
          <p:cNvPicPr>
            <a:picLocks noChangeAspect="1"/>
          </p:cNvPicPr>
          <p:nvPr/>
        </p:nvPicPr>
        <p:blipFill>
          <a:blip r:embed="rId3">
            <a:clrChange>
              <a:clrFrom>
                <a:srgbClr val="F7F7F7"/>
              </a:clrFrom>
              <a:clrTo>
                <a:srgbClr val="F7F7F7">
                  <a:alpha val="0"/>
                </a:srgbClr>
              </a:clrTo>
            </a:clrChange>
          </a:blip>
          <a:stretch>
            <a:fillRect/>
          </a:stretch>
        </p:blipFill>
        <p:spPr>
          <a:xfrm>
            <a:off x="4723613" y="978197"/>
            <a:ext cx="3395879" cy="3763108"/>
          </a:xfrm>
          <a:prstGeom prst="rect">
            <a:avLst/>
          </a:prstGeom>
        </p:spPr>
      </p:pic>
      <p:pic>
        <p:nvPicPr>
          <p:cNvPr id="8" name="Content Placeholder 5" descr="A screenshot of a cell phone&#10;&#10;Description automatically generated">
            <a:extLst>
              <a:ext uri="{FF2B5EF4-FFF2-40B4-BE49-F238E27FC236}">
                <a16:creationId xmlns:a16="http://schemas.microsoft.com/office/drawing/2014/main" id="{CF17F1DF-3051-4770-8D4E-75609D620B9D}"/>
              </a:ext>
            </a:extLst>
          </p:cNvPr>
          <p:cNvPicPr>
            <a:picLocks noGrp="1" noChangeAspect="1"/>
          </p:cNvPicPr>
          <p:nvPr>
            <p:ph idx="1"/>
          </p:nvPr>
        </p:nvPicPr>
        <p:blipFill>
          <a:blip r:embed="rId4"/>
          <a:stretch>
            <a:fillRect/>
          </a:stretch>
        </p:blipFill>
        <p:spPr>
          <a:xfrm>
            <a:off x="5507503" y="1406920"/>
            <a:ext cx="1831919" cy="3168000"/>
          </a:xfrm>
        </p:spPr>
      </p:pic>
      <p:sp>
        <p:nvSpPr>
          <p:cNvPr id="9" name="Rectangle 8">
            <a:extLst>
              <a:ext uri="{FF2B5EF4-FFF2-40B4-BE49-F238E27FC236}">
                <a16:creationId xmlns:a16="http://schemas.microsoft.com/office/drawing/2014/main" id="{35458130-C02E-417C-8C23-8CE084529933}"/>
              </a:ext>
            </a:extLst>
          </p:cNvPr>
          <p:cNvSpPr/>
          <p:nvPr/>
        </p:nvSpPr>
        <p:spPr>
          <a:xfrm>
            <a:off x="6428586" y="1841176"/>
            <a:ext cx="917869" cy="900000"/>
          </a:xfrm>
          <a:prstGeom prst="rect">
            <a:avLst/>
          </a:prstGeom>
          <a:noFill/>
          <a:ln w="190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shirt, drawing&#10;&#10;Description automatically generated">
            <a:extLst>
              <a:ext uri="{FF2B5EF4-FFF2-40B4-BE49-F238E27FC236}">
                <a16:creationId xmlns:a16="http://schemas.microsoft.com/office/drawing/2014/main" id="{9F9ADAD4-16A9-4FBF-BFF1-EFBC25377138}"/>
              </a:ext>
            </a:extLst>
          </p:cNvPr>
          <p:cNvPicPr>
            <a:picLocks noChangeAspect="1"/>
          </p:cNvPicPr>
          <p:nvPr/>
        </p:nvPicPr>
        <p:blipFill>
          <a:blip r:embed="rId5"/>
          <a:stretch>
            <a:fillRect/>
          </a:stretch>
        </p:blipFill>
        <p:spPr>
          <a:xfrm>
            <a:off x="1547445" y="1228362"/>
            <a:ext cx="1673279" cy="3346558"/>
          </a:xfrm>
          <a:prstGeom prst="rect">
            <a:avLst/>
          </a:prstGeom>
        </p:spPr>
      </p:pic>
      <p:sp>
        <p:nvSpPr>
          <p:cNvPr id="12" name="Oval 11">
            <a:extLst>
              <a:ext uri="{FF2B5EF4-FFF2-40B4-BE49-F238E27FC236}">
                <a16:creationId xmlns:a16="http://schemas.microsoft.com/office/drawing/2014/main" id="{9326A0F0-A1E1-4F1F-86A1-579ECBA26162}"/>
              </a:ext>
            </a:extLst>
          </p:cNvPr>
          <p:cNvSpPr/>
          <p:nvPr/>
        </p:nvSpPr>
        <p:spPr>
          <a:xfrm>
            <a:off x="2419712" y="1121237"/>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107F8221-6825-4D6B-9A97-F843687E4E46}"/>
              </a:ext>
            </a:extLst>
          </p:cNvPr>
          <p:cNvSpPr/>
          <p:nvPr/>
        </p:nvSpPr>
        <p:spPr>
          <a:xfrm>
            <a:off x="2337382" y="1398531"/>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5711CE1B-3BE2-44C5-B2CC-A42678759442}"/>
              </a:ext>
            </a:extLst>
          </p:cNvPr>
          <p:cNvSpPr/>
          <p:nvPr/>
        </p:nvSpPr>
        <p:spPr>
          <a:xfrm>
            <a:off x="2083176" y="1892615"/>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0DDF66D1-835C-4CE0-81D2-9EA10BF72ED2}"/>
              </a:ext>
            </a:extLst>
          </p:cNvPr>
          <p:cNvSpPr/>
          <p:nvPr/>
        </p:nvSpPr>
        <p:spPr>
          <a:xfrm>
            <a:off x="2559848" y="1892615"/>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5D64C9D-9CF5-4D20-89EB-4B7BDABF7A8F}"/>
              </a:ext>
            </a:extLst>
          </p:cNvPr>
          <p:cNvSpPr/>
          <p:nvPr/>
        </p:nvSpPr>
        <p:spPr>
          <a:xfrm>
            <a:off x="2328098" y="2856201"/>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A3030A67-CFC6-4017-8EEA-87D13A23FC57}"/>
              </a:ext>
            </a:extLst>
          </p:cNvPr>
          <p:cNvSpPr/>
          <p:nvPr/>
        </p:nvSpPr>
        <p:spPr>
          <a:xfrm>
            <a:off x="2671712" y="2981767"/>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D4D3300D-D950-46D5-B4B9-3375AE26C706}"/>
              </a:ext>
            </a:extLst>
          </p:cNvPr>
          <p:cNvSpPr/>
          <p:nvPr/>
        </p:nvSpPr>
        <p:spPr>
          <a:xfrm>
            <a:off x="2235471" y="4344326"/>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EDD6E0F2-D068-404F-8DE9-984501AE4F9C}"/>
              </a:ext>
            </a:extLst>
          </p:cNvPr>
          <p:cNvSpPr/>
          <p:nvPr/>
        </p:nvSpPr>
        <p:spPr>
          <a:xfrm>
            <a:off x="2497498" y="4344326"/>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216D4CBB-F8D8-4BB8-8326-1C6B40DE3070}"/>
              </a:ext>
            </a:extLst>
          </p:cNvPr>
          <p:cNvSpPr txBox="1"/>
          <p:nvPr/>
        </p:nvSpPr>
        <p:spPr>
          <a:xfrm>
            <a:off x="2615661" y="1069011"/>
            <a:ext cx="588398" cy="276999"/>
          </a:xfrm>
          <a:prstGeom prst="rect">
            <a:avLst/>
          </a:prstGeom>
          <a:noFill/>
        </p:spPr>
        <p:txBody>
          <a:bodyPr wrap="square" rtlCol="0">
            <a:spAutoFit/>
          </a:bodyPr>
          <a:lstStyle/>
          <a:p>
            <a:r>
              <a:rPr lang="ko-KR" altLang="en-US" sz="1200" dirty="0">
                <a:latin typeface="Arial" panose="020B0604020202020204" pitchFamily="34" charset="0"/>
                <a:cs typeface="Arial" panose="020B0604020202020204" pitchFamily="34" charset="0"/>
              </a:rPr>
              <a:t>두피</a:t>
            </a:r>
            <a:endParaRPr lang="en-US" sz="12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182275B3-8E87-4BBE-9881-0479F80C8805}"/>
              </a:ext>
            </a:extLst>
          </p:cNvPr>
          <p:cNvSpPr txBox="1"/>
          <p:nvPr/>
        </p:nvSpPr>
        <p:spPr>
          <a:xfrm>
            <a:off x="3096391" y="3355842"/>
            <a:ext cx="1908411" cy="276999"/>
          </a:xfrm>
          <a:prstGeom prst="rect">
            <a:avLst/>
          </a:prstGeom>
          <a:noFill/>
        </p:spPr>
        <p:txBody>
          <a:bodyPr wrap="square">
            <a:spAutoFit/>
          </a:bodyPr>
          <a:lstStyle/>
          <a:p>
            <a:r>
              <a:rPr lang="ko-KR" altLang="en-US" sz="1200" dirty="0">
                <a:latin typeface="Arial" panose="020B0604020202020204" pitchFamily="34" charset="0"/>
                <a:cs typeface="Arial" panose="020B0604020202020204" pitchFamily="34" charset="0"/>
              </a:rPr>
              <a:t>손</a:t>
            </a:r>
            <a:r>
              <a:rPr lang="en-US" sz="1200" dirty="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발 및 </a:t>
            </a:r>
            <a:r>
              <a:rPr lang="ko-KR" altLang="en-US" sz="1200" dirty="0" err="1">
                <a:latin typeface="Arial" panose="020B0604020202020204" pitchFamily="34" charset="0"/>
                <a:cs typeface="Arial" panose="020B0604020202020204" pitchFamily="34" charset="0"/>
              </a:rPr>
              <a:t>조갑</a:t>
            </a:r>
            <a:endParaRPr lang="en-US" sz="12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3162C438-B4A6-4CAE-BDF5-B6AC0C3400DE}"/>
              </a:ext>
            </a:extLst>
          </p:cNvPr>
          <p:cNvSpPr txBox="1"/>
          <p:nvPr/>
        </p:nvSpPr>
        <p:spPr>
          <a:xfrm>
            <a:off x="2632521" y="1390650"/>
            <a:ext cx="588398" cy="276999"/>
          </a:xfrm>
          <a:prstGeom prst="rect">
            <a:avLst/>
          </a:prstGeom>
          <a:noFill/>
        </p:spPr>
        <p:txBody>
          <a:bodyPr wrap="square" rtlCol="0">
            <a:spAutoFit/>
          </a:bodyPr>
          <a:lstStyle/>
          <a:p>
            <a:r>
              <a:rPr lang="ko-KR" altLang="en-US" sz="1200" dirty="0">
                <a:latin typeface="Arial" panose="020B0604020202020204" pitchFamily="34" charset="0"/>
                <a:cs typeface="Arial" panose="020B0604020202020204" pitchFamily="34" charset="0"/>
              </a:rPr>
              <a:t>얼굴</a:t>
            </a:r>
            <a:endParaRPr lang="en-US" sz="12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7BC2DC91-EEF9-447B-85CD-4F0E31067EDD}"/>
              </a:ext>
            </a:extLst>
          </p:cNvPr>
          <p:cNvSpPr txBox="1"/>
          <p:nvPr/>
        </p:nvSpPr>
        <p:spPr>
          <a:xfrm>
            <a:off x="1351609" y="2834286"/>
            <a:ext cx="908065" cy="276999"/>
          </a:xfrm>
          <a:prstGeom prst="rect">
            <a:avLst/>
          </a:prstGeom>
          <a:noFill/>
        </p:spPr>
        <p:txBody>
          <a:bodyPr wrap="square">
            <a:spAutoFit/>
          </a:bodyPr>
          <a:lstStyle/>
          <a:p>
            <a:r>
              <a:rPr lang="ko-KR" altLang="en-US" sz="1200" dirty="0">
                <a:latin typeface="Arial" panose="020B0604020202020204" pitchFamily="34" charset="0"/>
                <a:cs typeface="Arial" panose="020B0604020202020204" pitchFamily="34" charset="0"/>
              </a:rPr>
              <a:t>생식기</a:t>
            </a:r>
            <a:endParaRPr lang="en-US" sz="1200"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C5FE0E0-1AA3-41D1-98FC-97628BC5CA88}"/>
              </a:ext>
            </a:extLst>
          </p:cNvPr>
          <p:cNvSpPr txBox="1"/>
          <p:nvPr/>
        </p:nvSpPr>
        <p:spPr>
          <a:xfrm>
            <a:off x="2824865" y="1884860"/>
            <a:ext cx="908065" cy="276999"/>
          </a:xfrm>
          <a:prstGeom prst="rect">
            <a:avLst/>
          </a:prstGeom>
          <a:noFill/>
        </p:spPr>
        <p:txBody>
          <a:bodyPr wrap="square" rtlCol="0">
            <a:spAutoFit/>
          </a:bodyPr>
          <a:lstStyle/>
          <a:p>
            <a:r>
              <a:rPr lang="ko-KR" altLang="en-US" sz="1200" dirty="0">
                <a:latin typeface="Arial" panose="020B0604020202020204" pitchFamily="34" charset="0"/>
                <a:cs typeface="Arial" panose="020B0604020202020204" pitchFamily="34" charset="0"/>
              </a:rPr>
              <a:t>피부 접힘</a:t>
            </a:r>
            <a:endParaRPr lang="en-US" sz="1200" dirty="0">
              <a:latin typeface="Arial" panose="020B0604020202020204" pitchFamily="34" charset="0"/>
              <a:cs typeface="Arial" panose="020B0604020202020204" pitchFamily="34" charset="0"/>
            </a:endParaRPr>
          </a:p>
        </p:txBody>
      </p:sp>
      <p:cxnSp>
        <p:nvCxnSpPr>
          <p:cNvPr id="41" name="Straight Connector 40">
            <a:extLst>
              <a:ext uri="{FF2B5EF4-FFF2-40B4-BE49-F238E27FC236}">
                <a16:creationId xmlns:a16="http://schemas.microsoft.com/office/drawing/2014/main" id="{7E022BFA-4E3D-4B95-A150-FA38CE36AD06}"/>
              </a:ext>
            </a:extLst>
          </p:cNvPr>
          <p:cNvCxnSpPr>
            <a:cxnSpLocks/>
            <a:stCxn id="32" idx="1"/>
            <a:endCxn id="21" idx="5"/>
          </p:cNvCxnSpPr>
          <p:nvPr/>
        </p:nvCxnSpPr>
        <p:spPr>
          <a:xfrm flipH="1" flipV="1">
            <a:off x="2886807" y="3196862"/>
            <a:ext cx="209584" cy="297480"/>
          </a:xfrm>
          <a:prstGeom prst="line">
            <a:avLst/>
          </a:prstGeom>
        </p:spPr>
        <p:style>
          <a:lnRef idx="1">
            <a:schemeClr val="accent4"/>
          </a:lnRef>
          <a:fillRef idx="0">
            <a:schemeClr val="accent4"/>
          </a:fillRef>
          <a:effectRef idx="0">
            <a:schemeClr val="accent4"/>
          </a:effectRef>
          <a:fontRef idx="minor">
            <a:schemeClr val="tx1"/>
          </a:fontRef>
        </p:style>
      </p:cxnSp>
      <p:cxnSp>
        <p:nvCxnSpPr>
          <p:cNvPr id="44" name="Straight Connector 43">
            <a:extLst>
              <a:ext uri="{FF2B5EF4-FFF2-40B4-BE49-F238E27FC236}">
                <a16:creationId xmlns:a16="http://schemas.microsoft.com/office/drawing/2014/main" id="{BBD7DC69-6F8A-4AB1-BAC3-E5EEE21B45CB}"/>
              </a:ext>
            </a:extLst>
          </p:cNvPr>
          <p:cNvCxnSpPr>
            <a:cxnSpLocks/>
            <a:endCxn id="32" idx="1"/>
          </p:cNvCxnSpPr>
          <p:nvPr/>
        </p:nvCxnSpPr>
        <p:spPr>
          <a:xfrm flipV="1">
            <a:off x="2720454" y="3494342"/>
            <a:ext cx="375937" cy="937841"/>
          </a:xfrm>
          <a:prstGeom prst="line">
            <a:avLst/>
          </a:prstGeom>
        </p:spPr>
        <p:style>
          <a:lnRef idx="1">
            <a:schemeClr val="accent4"/>
          </a:lnRef>
          <a:fillRef idx="0">
            <a:schemeClr val="accent4"/>
          </a:fillRef>
          <a:effectRef idx="0">
            <a:schemeClr val="accent4"/>
          </a:effectRef>
          <a:fontRef idx="minor">
            <a:schemeClr val="tx1"/>
          </a:fontRef>
        </p:style>
      </p:cxnSp>
      <p:sp>
        <p:nvSpPr>
          <p:cNvPr id="3" name="Rectangle: Rounded Corners 2">
            <a:extLst>
              <a:ext uri="{FF2B5EF4-FFF2-40B4-BE49-F238E27FC236}">
                <a16:creationId xmlns:a16="http://schemas.microsoft.com/office/drawing/2014/main" id="{97A99765-F69D-444D-A610-530AB735B228}"/>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716A951-5939-44F4-959B-1E0885739BE4}"/>
              </a:ext>
            </a:extLst>
          </p:cNvPr>
          <p:cNvSpPr txBox="1"/>
          <p:nvPr/>
        </p:nvSpPr>
        <p:spPr>
          <a:xfrm>
            <a:off x="2873202" y="2571750"/>
            <a:ext cx="1966930" cy="276999"/>
          </a:xfrm>
          <a:prstGeom prst="rect">
            <a:avLst/>
          </a:prstGeom>
          <a:noFill/>
        </p:spPr>
        <p:txBody>
          <a:bodyPr wrap="square">
            <a:spAutoFit/>
          </a:bodyPr>
          <a:lstStyle/>
          <a:p>
            <a:r>
              <a:rPr lang="ko-KR" altLang="en-US" sz="1200" dirty="0" err="1">
                <a:latin typeface="Arial" panose="020B0604020202020204" pitchFamily="34" charset="0"/>
                <a:cs typeface="Arial" panose="020B0604020202020204" pitchFamily="34" charset="0"/>
              </a:rPr>
              <a:t>둔근</a:t>
            </a:r>
            <a:r>
              <a:rPr lang="en-US" sz="1200" dirty="0">
                <a:latin typeface="Arial" panose="020B0604020202020204" pitchFamily="34" charset="0"/>
                <a:cs typeface="Arial" panose="020B0604020202020204" pitchFamily="34" charset="0"/>
              </a:rPr>
              <a:t>/</a:t>
            </a:r>
            <a:r>
              <a:rPr lang="ko-KR" altLang="en-US" sz="1200" dirty="0">
                <a:latin typeface="Arial" panose="020B0604020202020204" pitchFamily="34" charset="0"/>
                <a:cs typeface="Arial" panose="020B0604020202020204" pitchFamily="34" charset="0"/>
              </a:rPr>
              <a:t>항문주위 부위</a:t>
            </a:r>
            <a:endParaRPr lang="en-US" sz="1200" dirty="0">
              <a:latin typeface="Arial" panose="020B0604020202020204" pitchFamily="34" charset="0"/>
              <a:cs typeface="Arial" panose="020B0604020202020204" pitchFamily="34" charset="0"/>
            </a:endParaRPr>
          </a:p>
        </p:txBody>
      </p:sp>
      <p:sp>
        <p:nvSpPr>
          <p:cNvPr id="30" name="Oval 29">
            <a:extLst>
              <a:ext uri="{FF2B5EF4-FFF2-40B4-BE49-F238E27FC236}">
                <a16:creationId xmlns:a16="http://schemas.microsoft.com/office/drawing/2014/main" id="{C4B4AF56-B4DD-4F27-94A4-69F17F89865B}"/>
              </a:ext>
            </a:extLst>
          </p:cNvPr>
          <p:cNvSpPr/>
          <p:nvPr/>
        </p:nvSpPr>
        <p:spPr>
          <a:xfrm>
            <a:off x="2614017" y="2599055"/>
            <a:ext cx="252000" cy="252000"/>
          </a:xfrm>
          <a:prstGeom prst="ellipse">
            <a:avLst/>
          </a:prstGeom>
          <a:solidFill>
            <a:srgbClr val="652C7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3696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B80D-2DC7-4E99-8761-84E61212C7A3}"/>
              </a:ext>
            </a:extLst>
          </p:cNvPr>
          <p:cNvSpPr>
            <a:spLocks noGrp="1"/>
          </p:cNvSpPr>
          <p:nvPr>
            <p:ph type="title"/>
          </p:nvPr>
        </p:nvSpPr>
        <p:spPr/>
        <p:txBody>
          <a:bodyPr/>
          <a:lstStyle/>
          <a:p>
            <a:r>
              <a:rPr lang="en-US" dirty="0"/>
              <a:t>PASI</a:t>
            </a:r>
            <a:r>
              <a:rPr lang="ko-KR" altLang="en-US" dirty="0"/>
              <a:t> 평가의 수행</a:t>
            </a:r>
            <a:r>
              <a:rPr lang="en-US" dirty="0"/>
              <a:t> (I) </a:t>
            </a:r>
          </a:p>
        </p:txBody>
      </p:sp>
      <p:sp>
        <p:nvSpPr>
          <p:cNvPr id="4" name="Text Placeholder 3">
            <a:extLst>
              <a:ext uri="{FF2B5EF4-FFF2-40B4-BE49-F238E27FC236}">
                <a16:creationId xmlns:a16="http://schemas.microsoft.com/office/drawing/2014/main" id="{BFFA4358-1023-4A16-90AF-D76A5B6662C9}"/>
              </a:ext>
            </a:extLst>
          </p:cNvPr>
          <p:cNvSpPr>
            <a:spLocks noGrp="1"/>
          </p:cNvSpPr>
          <p:nvPr>
            <p:ph type="body" sz="quarter" idx="10"/>
          </p:nvPr>
        </p:nvSpPr>
        <p:spPr/>
        <p:txBody>
          <a:bodyPr/>
          <a:lstStyle/>
          <a:p>
            <a:r>
              <a:rPr lang="en-US" dirty="0"/>
              <a:t>PASI, Psoriasis Area Severity Index </a:t>
            </a:r>
          </a:p>
        </p:txBody>
      </p:sp>
      <p:sp>
        <p:nvSpPr>
          <p:cNvPr id="5" name="Text Placeholder 4">
            <a:extLst>
              <a:ext uri="{FF2B5EF4-FFF2-40B4-BE49-F238E27FC236}">
                <a16:creationId xmlns:a16="http://schemas.microsoft.com/office/drawing/2014/main" id="{EFE3F186-98A6-4EA9-A0F0-497D574997B5}"/>
              </a:ext>
            </a:extLst>
          </p:cNvPr>
          <p:cNvSpPr>
            <a:spLocks noGrp="1"/>
          </p:cNvSpPr>
          <p:nvPr>
            <p:ph type="body" sz="quarter" idx="11"/>
          </p:nvPr>
        </p:nvSpPr>
        <p:spPr/>
        <p:txBody>
          <a:bodyPr>
            <a:normAutofit/>
          </a:bodyPr>
          <a:lstStyle/>
          <a:p>
            <a:r>
              <a:rPr lang="en-US" dirty="0"/>
              <a:t>1. Duffin KC. Outcome Measures in Psoriasis and Atopic Eczema. In: Yamauchi P, ed. </a:t>
            </a:r>
            <a:r>
              <a:rPr lang="en-US" i="1" dirty="0"/>
              <a:t>Biologic and Systemic Agents in Dermatology.</a:t>
            </a:r>
            <a:r>
              <a:rPr lang="en-US" dirty="0"/>
              <a:t> Cham, Switzerland: Springer; 2018:7-25.</a:t>
            </a:r>
          </a:p>
          <a:p>
            <a:endParaRPr lang="en-US" i="1" dirty="0"/>
          </a:p>
        </p:txBody>
      </p:sp>
      <p:sp>
        <p:nvSpPr>
          <p:cNvPr id="12" name="Rectangle 11">
            <a:extLst>
              <a:ext uri="{FF2B5EF4-FFF2-40B4-BE49-F238E27FC236}">
                <a16:creationId xmlns:a16="http://schemas.microsoft.com/office/drawing/2014/main" id="{B0C1FB8C-180F-4BF7-9B9D-29030883C62E}"/>
              </a:ext>
            </a:extLst>
          </p:cNvPr>
          <p:cNvSpPr/>
          <p:nvPr/>
        </p:nvSpPr>
        <p:spPr>
          <a:xfrm>
            <a:off x="985096" y="1200062"/>
            <a:ext cx="7183902" cy="3063964"/>
          </a:xfrm>
          <a:prstGeom prst="rect">
            <a:avLst/>
          </a:prstGeom>
          <a:noFill/>
          <a:ln w="1270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E907224-BDFC-40FB-BC1E-98680203EDFC}"/>
              </a:ext>
            </a:extLst>
          </p:cNvPr>
          <p:cNvSpPr/>
          <p:nvPr/>
        </p:nvSpPr>
        <p:spPr>
          <a:xfrm>
            <a:off x="985096" y="1200057"/>
            <a:ext cx="7182000" cy="252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Arial" panose="020B0604020202020204" pitchFamily="34" charset="0"/>
                <a:cs typeface="Arial" panose="020B0604020202020204" pitchFamily="34" charset="0"/>
              </a:rPr>
              <a:t>1. PASI </a:t>
            </a:r>
            <a:r>
              <a:rPr lang="ko-KR" altLang="en-US" b="1" dirty="0">
                <a:latin typeface="Arial" panose="020B0604020202020204" pitchFamily="34" charset="0"/>
                <a:cs typeface="Arial" panose="020B0604020202020204" pitchFamily="34" charset="0"/>
              </a:rPr>
              <a:t>평가 영역은 다음과 같이 나뉩니다</a:t>
            </a:r>
            <a:r>
              <a:rPr lang="en-US" b="1" dirty="0">
                <a:latin typeface="Arial" panose="020B0604020202020204" pitchFamily="34" charset="0"/>
                <a:cs typeface="Arial" panose="020B0604020202020204" pitchFamily="34" charset="0"/>
              </a:rPr>
              <a:t>:</a:t>
            </a:r>
          </a:p>
        </p:txBody>
      </p:sp>
      <p:sp>
        <p:nvSpPr>
          <p:cNvPr id="15" name="object 37">
            <a:extLst>
              <a:ext uri="{FF2B5EF4-FFF2-40B4-BE49-F238E27FC236}">
                <a16:creationId xmlns:a16="http://schemas.microsoft.com/office/drawing/2014/main" id="{F9A757C3-5395-45AD-9E85-2B8C4395D1E9}"/>
              </a:ext>
            </a:extLst>
          </p:cNvPr>
          <p:cNvSpPr txBox="1"/>
          <p:nvPr/>
        </p:nvSpPr>
        <p:spPr>
          <a:xfrm>
            <a:off x="1182410" y="3579281"/>
            <a:ext cx="1431127" cy="184666"/>
          </a:xfrm>
          <a:prstGeom prst="rect">
            <a:avLst/>
          </a:prstGeom>
          <a:solidFill>
            <a:schemeClr val="bg1"/>
          </a:solidFill>
        </p:spPr>
        <p:txBody>
          <a:bodyPr vert="horz" wrap="square" lIns="0" tIns="0" rIns="0" bIns="0" rtlCol="0">
            <a:spAutoFit/>
          </a:bodyPr>
          <a:lstStyle/>
          <a:p>
            <a:pPr marL="12700" algn="ctr">
              <a:lnSpc>
                <a:spcPct val="100000"/>
              </a:lnSpc>
            </a:pPr>
            <a:r>
              <a:rPr lang="ko-KR" altLang="en-US" sz="1200" kern="0" dirty="0" err="1">
                <a:latin typeface="Arial" panose="020B0604020202020204" pitchFamily="34" charset="0"/>
                <a:cs typeface="Arial" panose="020B0604020202020204" pitchFamily="34" charset="0"/>
              </a:rPr>
              <a:t>두경부</a:t>
            </a:r>
            <a:endParaRPr sz="1200" kern="0" dirty="0">
              <a:latin typeface="Arial" panose="020B0604020202020204" pitchFamily="34" charset="0"/>
              <a:cs typeface="Arial" panose="020B0604020202020204" pitchFamily="34" charset="0"/>
            </a:endParaRPr>
          </a:p>
        </p:txBody>
      </p:sp>
      <p:sp>
        <p:nvSpPr>
          <p:cNvPr id="17" name="object 37">
            <a:extLst>
              <a:ext uri="{FF2B5EF4-FFF2-40B4-BE49-F238E27FC236}">
                <a16:creationId xmlns:a16="http://schemas.microsoft.com/office/drawing/2014/main" id="{33B50182-56D8-4FC7-B326-262D9D46C5B6}"/>
              </a:ext>
            </a:extLst>
          </p:cNvPr>
          <p:cNvSpPr txBox="1"/>
          <p:nvPr/>
        </p:nvSpPr>
        <p:spPr>
          <a:xfrm>
            <a:off x="2826973" y="3579281"/>
            <a:ext cx="1588537" cy="184666"/>
          </a:xfrm>
          <a:prstGeom prst="rect">
            <a:avLst/>
          </a:prstGeom>
          <a:solidFill>
            <a:schemeClr val="bg1"/>
          </a:solidFill>
        </p:spPr>
        <p:txBody>
          <a:bodyPr vert="horz" wrap="square" lIns="0" tIns="0" rIns="0" bIns="0" rtlCol="0">
            <a:spAutoFit/>
          </a:bodyPr>
          <a:lstStyle/>
          <a:p>
            <a:pPr marL="12700" algn="ctr">
              <a:lnSpc>
                <a:spcPct val="100000"/>
              </a:lnSpc>
            </a:pPr>
            <a:r>
              <a:rPr lang="ko-KR" altLang="en-US" sz="1200" kern="0" dirty="0">
                <a:latin typeface="Arial" panose="020B0604020202020204" pitchFamily="34" charset="0"/>
                <a:cs typeface="Arial" panose="020B0604020202020204" pitchFamily="34" charset="0"/>
              </a:rPr>
              <a:t>상지</a:t>
            </a:r>
            <a:endParaRPr sz="1200" kern="0" dirty="0">
              <a:latin typeface="Arial" panose="020B0604020202020204" pitchFamily="34" charset="0"/>
              <a:cs typeface="Arial" panose="020B0604020202020204" pitchFamily="34" charset="0"/>
            </a:endParaRPr>
          </a:p>
        </p:txBody>
      </p:sp>
      <p:sp>
        <p:nvSpPr>
          <p:cNvPr id="19" name="object 37">
            <a:extLst>
              <a:ext uri="{FF2B5EF4-FFF2-40B4-BE49-F238E27FC236}">
                <a16:creationId xmlns:a16="http://schemas.microsoft.com/office/drawing/2014/main" id="{1B2F7AAE-D135-49D2-AF85-EB7C40FC1BAA}"/>
              </a:ext>
            </a:extLst>
          </p:cNvPr>
          <p:cNvSpPr txBox="1"/>
          <p:nvPr/>
        </p:nvSpPr>
        <p:spPr>
          <a:xfrm>
            <a:off x="4448254" y="3579281"/>
            <a:ext cx="1703671" cy="323165"/>
          </a:xfrm>
          <a:prstGeom prst="rect">
            <a:avLst/>
          </a:prstGeom>
          <a:solidFill>
            <a:schemeClr val="bg1"/>
          </a:solidFill>
        </p:spPr>
        <p:txBody>
          <a:bodyPr vert="horz" wrap="square" lIns="0" tIns="0" rIns="0" bIns="0" rtlCol="0">
            <a:spAutoFit/>
          </a:bodyPr>
          <a:lstStyle/>
          <a:p>
            <a:pPr marL="12700" algn="ctr">
              <a:lnSpc>
                <a:spcPct val="100000"/>
              </a:lnSpc>
            </a:pPr>
            <a:r>
              <a:rPr lang="ko-KR" altLang="en-US" sz="1200" kern="0" dirty="0">
                <a:latin typeface="Arial" panose="020B0604020202020204" pitchFamily="34" charset="0"/>
                <a:cs typeface="Arial" panose="020B0604020202020204" pitchFamily="34" charset="0"/>
              </a:rPr>
              <a:t>몸통</a:t>
            </a:r>
            <a:r>
              <a:rPr lang="en-SG" sz="1200" kern="0" dirty="0">
                <a:latin typeface="Arial" panose="020B0604020202020204" pitchFamily="34" charset="0"/>
                <a:cs typeface="Arial" panose="020B0604020202020204" pitchFamily="34" charset="0"/>
              </a:rPr>
              <a:t> </a:t>
            </a:r>
          </a:p>
          <a:p>
            <a:pPr marL="12700" algn="ctr">
              <a:lnSpc>
                <a:spcPct val="100000"/>
              </a:lnSpc>
            </a:pPr>
            <a:r>
              <a:rPr lang="en-SG" sz="900" kern="0" dirty="0">
                <a:latin typeface="Arial" panose="020B0604020202020204" pitchFamily="34" charset="0"/>
                <a:cs typeface="Arial" panose="020B0604020202020204" pitchFamily="34" charset="0"/>
              </a:rPr>
              <a:t>(</a:t>
            </a:r>
            <a:r>
              <a:rPr lang="ko-KR" altLang="en-US" sz="900" kern="0" dirty="0" err="1">
                <a:latin typeface="Arial" panose="020B0604020202020204" pitchFamily="34" charset="0"/>
                <a:cs typeface="Arial" panose="020B0604020202020204" pitchFamily="34" charset="0"/>
              </a:rPr>
              <a:t>액와부</a:t>
            </a:r>
            <a:r>
              <a:rPr lang="ko-KR" altLang="en-US" sz="900" kern="0" dirty="0">
                <a:latin typeface="Arial" panose="020B0604020202020204" pitchFamily="34" charset="0"/>
                <a:cs typeface="Arial" panose="020B0604020202020204" pitchFamily="34" charset="0"/>
              </a:rPr>
              <a:t> 및 </a:t>
            </a:r>
            <a:r>
              <a:rPr lang="ko-KR" altLang="en-US" sz="900" kern="0" dirty="0" err="1">
                <a:latin typeface="Arial" panose="020B0604020202020204" pitchFamily="34" charset="0"/>
                <a:cs typeface="Arial" panose="020B0604020202020204" pitchFamily="34" charset="0"/>
              </a:rPr>
              <a:t>서혜부</a:t>
            </a:r>
            <a:r>
              <a:rPr lang="ko-KR" altLang="en-US" sz="900" kern="0" dirty="0">
                <a:latin typeface="Arial" panose="020B0604020202020204" pitchFamily="34" charset="0"/>
                <a:cs typeface="Arial" panose="020B0604020202020204" pitchFamily="34" charset="0"/>
              </a:rPr>
              <a:t> 포함</a:t>
            </a:r>
            <a:r>
              <a:rPr lang="en-SG" sz="900" kern="0" dirty="0">
                <a:latin typeface="Arial" panose="020B0604020202020204" pitchFamily="34" charset="0"/>
                <a:cs typeface="Arial" panose="020B0604020202020204" pitchFamily="34" charset="0"/>
              </a:rPr>
              <a:t>)</a:t>
            </a:r>
            <a:endParaRPr sz="900" kern="0" dirty="0">
              <a:latin typeface="Arial" panose="020B0604020202020204" pitchFamily="34" charset="0"/>
              <a:cs typeface="Arial" panose="020B0604020202020204" pitchFamily="34" charset="0"/>
            </a:endParaRPr>
          </a:p>
        </p:txBody>
      </p:sp>
      <p:sp>
        <p:nvSpPr>
          <p:cNvPr id="21" name="object 37">
            <a:extLst>
              <a:ext uri="{FF2B5EF4-FFF2-40B4-BE49-F238E27FC236}">
                <a16:creationId xmlns:a16="http://schemas.microsoft.com/office/drawing/2014/main" id="{AE03DC3E-08E8-4766-960F-8BA1CF3B422B}"/>
              </a:ext>
            </a:extLst>
          </p:cNvPr>
          <p:cNvSpPr txBox="1"/>
          <p:nvPr/>
        </p:nvSpPr>
        <p:spPr>
          <a:xfrm>
            <a:off x="6027543" y="3574484"/>
            <a:ext cx="1970098" cy="323165"/>
          </a:xfrm>
          <a:prstGeom prst="rect">
            <a:avLst/>
          </a:prstGeom>
          <a:solidFill>
            <a:schemeClr val="bg1"/>
          </a:solidFill>
        </p:spPr>
        <p:txBody>
          <a:bodyPr vert="horz" wrap="square" lIns="0" tIns="0" rIns="0" bIns="0" rtlCol="0">
            <a:spAutoFit/>
          </a:bodyPr>
          <a:lstStyle/>
          <a:p>
            <a:pPr marL="12700" algn="ctr">
              <a:lnSpc>
                <a:spcPct val="100000"/>
              </a:lnSpc>
            </a:pPr>
            <a:r>
              <a:rPr lang="ko-KR" altLang="en-US" sz="1200" kern="0" dirty="0">
                <a:latin typeface="Arial" panose="020B0604020202020204" pitchFamily="34" charset="0"/>
                <a:cs typeface="Arial" panose="020B0604020202020204" pitchFamily="34" charset="0"/>
              </a:rPr>
              <a:t>하지</a:t>
            </a:r>
            <a:endParaRPr lang="en-US" altLang="ko-KR" sz="1200" kern="0" dirty="0">
              <a:latin typeface="Arial" panose="020B0604020202020204" pitchFamily="34" charset="0"/>
              <a:cs typeface="Arial" panose="020B0604020202020204" pitchFamily="34" charset="0"/>
            </a:endParaRPr>
          </a:p>
          <a:p>
            <a:pPr marL="12700" algn="ctr">
              <a:lnSpc>
                <a:spcPct val="100000"/>
              </a:lnSpc>
            </a:pPr>
            <a:r>
              <a:rPr lang="en-SG" sz="900" kern="0" dirty="0">
                <a:latin typeface="Arial" panose="020B0604020202020204" pitchFamily="34" charset="0"/>
                <a:cs typeface="Arial" panose="020B0604020202020204" pitchFamily="34" charset="0"/>
              </a:rPr>
              <a:t>(</a:t>
            </a:r>
            <a:r>
              <a:rPr lang="ko-KR" altLang="en-US" sz="900" kern="0" dirty="0">
                <a:latin typeface="Arial" panose="020B0604020202020204" pitchFamily="34" charset="0"/>
                <a:cs typeface="Arial" panose="020B0604020202020204" pitchFamily="34" charset="0"/>
              </a:rPr>
              <a:t>후방 장골 능선에서 엉덩이를 포함</a:t>
            </a:r>
            <a:r>
              <a:rPr lang="en-SG" sz="900" kern="0" dirty="0">
                <a:latin typeface="Arial" panose="020B0604020202020204" pitchFamily="34" charset="0"/>
                <a:cs typeface="Arial" panose="020B0604020202020204" pitchFamily="34" charset="0"/>
              </a:rPr>
              <a:t>)</a:t>
            </a:r>
          </a:p>
        </p:txBody>
      </p:sp>
      <p:sp>
        <p:nvSpPr>
          <p:cNvPr id="23" name="Text Placeholder 4">
            <a:extLst>
              <a:ext uri="{FF2B5EF4-FFF2-40B4-BE49-F238E27FC236}">
                <a16:creationId xmlns:a16="http://schemas.microsoft.com/office/drawing/2014/main" id="{06E5551D-1AFC-4680-9B63-AA81EB0B0C88}"/>
              </a:ext>
            </a:extLst>
          </p:cNvPr>
          <p:cNvSpPr txBox="1">
            <a:spLocks/>
          </p:cNvSpPr>
          <p:nvPr/>
        </p:nvSpPr>
        <p:spPr>
          <a:xfrm>
            <a:off x="521808" y="4390391"/>
            <a:ext cx="3016217" cy="191391"/>
          </a:xfrm>
          <a:prstGeom prst="rect">
            <a:avLst/>
          </a:prstGeom>
        </p:spPr>
        <p:txBody>
          <a:bodyPr vert="horz" lIns="91440" tIns="45720" rIns="91440" bIns="45720" rtlCol="0" anchor="ctr">
            <a:normAutofit lnSpcReduction="10000"/>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Figure redrawn from Duffin KC.</a:t>
            </a:r>
            <a:r>
              <a:rPr lang="en-US" baseline="30000" dirty="0"/>
              <a:t>1</a:t>
            </a:r>
          </a:p>
        </p:txBody>
      </p:sp>
      <p:sp>
        <p:nvSpPr>
          <p:cNvPr id="68" name="Rectangle: Rounded Corners 67">
            <a:extLst>
              <a:ext uri="{FF2B5EF4-FFF2-40B4-BE49-F238E27FC236}">
                <a16:creationId xmlns:a16="http://schemas.microsoft.com/office/drawing/2014/main" id="{E107AAA4-B613-4C46-99FD-F8DFF5773A50}"/>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pic>
        <p:nvPicPr>
          <p:cNvPr id="7" name="Picture 6" descr="A picture containing drawing&#10;&#10;Description automatically generated">
            <a:extLst>
              <a:ext uri="{FF2B5EF4-FFF2-40B4-BE49-F238E27FC236}">
                <a16:creationId xmlns:a16="http://schemas.microsoft.com/office/drawing/2014/main" id="{58F337E2-F60C-4FEB-9ADE-3F9336DE3FDD}"/>
              </a:ext>
            </a:extLst>
          </p:cNvPr>
          <p:cNvPicPr>
            <a:picLocks noChangeAspect="1"/>
          </p:cNvPicPr>
          <p:nvPr/>
        </p:nvPicPr>
        <p:blipFill>
          <a:blip r:embed="rId3"/>
          <a:stretch>
            <a:fillRect/>
          </a:stretch>
        </p:blipFill>
        <p:spPr>
          <a:xfrm>
            <a:off x="1267514" y="1717396"/>
            <a:ext cx="1524803" cy="1620000"/>
          </a:xfrm>
          <a:prstGeom prst="rect">
            <a:avLst/>
          </a:prstGeom>
        </p:spPr>
      </p:pic>
      <p:pic>
        <p:nvPicPr>
          <p:cNvPr id="9" name="Picture 8" descr="A close up of a logo&#10;&#10;Description automatically generated">
            <a:extLst>
              <a:ext uri="{FF2B5EF4-FFF2-40B4-BE49-F238E27FC236}">
                <a16:creationId xmlns:a16="http://schemas.microsoft.com/office/drawing/2014/main" id="{58F7CF1B-7607-4B99-AA99-64EF5AA7298E}"/>
              </a:ext>
            </a:extLst>
          </p:cNvPr>
          <p:cNvPicPr>
            <a:picLocks noChangeAspect="1"/>
          </p:cNvPicPr>
          <p:nvPr/>
        </p:nvPicPr>
        <p:blipFill>
          <a:blip r:embed="rId4"/>
          <a:stretch>
            <a:fillRect/>
          </a:stretch>
        </p:blipFill>
        <p:spPr>
          <a:xfrm>
            <a:off x="6254663" y="1720277"/>
            <a:ext cx="1524803" cy="1620000"/>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39FC89EC-D15B-4DB7-AA1C-3160E2298102}"/>
              </a:ext>
            </a:extLst>
          </p:cNvPr>
          <p:cNvPicPr>
            <a:picLocks noChangeAspect="1"/>
          </p:cNvPicPr>
          <p:nvPr/>
        </p:nvPicPr>
        <p:blipFill>
          <a:blip r:embed="rId5"/>
          <a:stretch>
            <a:fillRect/>
          </a:stretch>
        </p:blipFill>
        <p:spPr>
          <a:xfrm>
            <a:off x="4537687" y="1713315"/>
            <a:ext cx="1524803" cy="1620000"/>
          </a:xfrm>
          <a:prstGeom prst="rect">
            <a:avLst/>
          </a:prstGeom>
        </p:spPr>
      </p:pic>
      <p:pic>
        <p:nvPicPr>
          <p:cNvPr id="20" name="Picture 19" descr="A close up of a logo&#10;&#10;Description automatically generated">
            <a:extLst>
              <a:ext uri="{FF2B5EF4-FFF2-40B4-BE49-F238E27FC236}">
                <a16:creationId xmlns:a16="http://schemas.microsoft.com/office/drawing/2014/main" id="{28BED8E2-0DEC-4ABE-952C-1904DADAEB3C}"/>
              </a:ext>
            </a:extLst>
          </p:cNvPr>
          <p:cNvPicPr>
            <a:picLocks noChangeAspect="1"/>
          </p:cNvPicPr>
          <p:nvPr/>
        </p:nvPicPr>
        <p:blipFill>
          <a:blip r:embed="rId6"/>
          <a:stretch>
            <a:fillRect/>
          </a:stretch>
        </p:blipFill>
        <p:spPr>
          <a:xfrm>
            <a:off x="2857478" y="1713315"/>
            <a:ext cx="1524803" cy="1620000"/>
          </a:xfrm>
          <a:prstGeom prst="rect">
            <a:avLst/>
          </a:prstGeom>
        </p:spPr>
      </p:pic>
    </p:spTree>
    <p:extLst>
      <p:ext uri="{BB962C8B-B14F-4D97-AF65-F5344CB8AC3E}">
        <p14:creationId xmlns:p14="http://schemas.microsoft.com/office/powerpoint/2010/main" val="91417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B80D-2DC7-4E99-8761-84E61212C7A3}"/>
              </a:ext>
            </a:extLst>
          </p:cNvPr>
          <p:cNvSpPr>
            <a:spLocks noGrp="1"/>
          </p:cNvSpPr>
          <p:nvPr>
            <p:ph type="title"/>
          </p:nvPr>
        </p:nvSpPr>
        <p:spPr/>
        <p:txBody>
          <a:bodyPr/>
          <a:lstStyle/>
          <a:p>
            <a:r>
              <a:rPr lang="en-US" altLang="ko-KR" dirty="0"/>
              <a:t>PASI</a:t>
            </a:r>
            <a:r>
              <a:rPr lang="ko-KR" altLang="en-US" dirty="0"/>
              <a:t> 평가의 수행 </a:t>
            </a:r>
            <a:r>
              <a:rPr lang="en-US" dirty="0"/>
              <a:t>(II) </a:t>
            </a:r>
          </a:p>
        </p:txBody>
      </p:sp>
      <p:sp>
        <p:nvSpPr>
          <p:cNvPr id="4" name="Text Placeholder 3">
            <a:extLst>
              <a:ext uri="{FF2B5EF4-FFF2-40B4-BE49-F238E27FC236}">
                <a16:creationId xmlns:a16="http://schemas.microsoft.com/office/drawing/2014/main" id="{BFFA4358-1023-4A16-90AF-D76A5B6662C9}"/>
              </a:ext>
            </a:extLst>
          </p:cNvPr>
          <p:cNvSpPr>
            <a:spLocks noGrp="1"/>
          </p:cNvSpPr>
          <p:nvPr>
            <p:ph type="body" sz="quarter" idx="10"/>
          </p:nvPr>
        </p:nvSpPr>
        <p:spPr/>
        <p:txBody>
          <a:bodyPr/>
          <a:lstStyle/>
          <a:p>
            <a:r>
              <a:rPr lang="en-US" dirty="0"/>
              <a:t>PASI, Psoriasis Area Severity Index </a:t>
            </a:r>
          </a:p>
        </p:txBody>
      </p:sp>
      <p:sp>
        <p:nvSpPr>
          <p:cNvPr id="5" name="Text Placeholder 4">
            <a:extLst>
              <a:ext uri="{FF2B5EF4-FFF2-40B4-BE49-F238E27FC236}">
                <a16:creationId xmlns:a16="http://schemas.microsoft.com/office/drawing/2014/main" id="{EFE3F186-98A6-4EA9-A0F0-497D574997B5}"/>
              </a:ext>
            </a:extLst>
          </p:cNvPr>
          <p:cNvSpPr>
            <a:spLocks noGrp="1"/>
          </p:cNvSpPr>
          <p:nvPr>
            <p:ph type="body" sz="quarter" idx="11"/>
          </p:nvPr>
        </p:nvSpPr>
        <p:spPr/>
        <p:txBody>
          <a:bodyPr/>
          <a:lstStyle/>
          <a:p>
            <a:r>
              <a:rPr lang="en-US" sz="700" dirty="0"/>
              <a:t>1. Duffin KC. Outcome Measures in Psoriasis and Atopic Eczema. In: Yamauchi P, ed. </a:t>
            </a:r>
            <a:r>
              <a:rPr lang="en-US" sz="700" i="1" dirty="0"/>
              <a:t>Biologic and Systemic Agents in Dermatology.</a:t>
            </a:r>
            <a:r>
              <a:rPr lang="en-US" sz="700" dirty="0"/>
              <a:t> Cham, Switzerland: Springer; 2018:7-25.</a:t>
            </a:r>
          </a:p>
          <a:p>
            <a:endParaRPr lang="en-US" sz="700" i="1" dirty="0"/>
          </a:p>
        </p:txBody>
      </p:sp>
      <p:sp>
        <p:nvSpPr>
          <p:cNvPr id="12" name="Rectangle 11">
            <a:extLst>
              <a:ext uri="{FF2B5EF4-FFF2-40B4-BE49-F238E27FC236}">
                <a16:creationId xmlns:a16="http://schemas.microsoft.com/office/drawing/2014/main" id="{B0C1FB8C-180F-4BF7-9B9D-29030883C62E}"/>
              </a:ext>
            </a:extLst>
          </p:cNvPr>
          <p:cNvSpPr/>
          <p:nvPr/>
        </p:nvSpPr>
        <p:spPr>
          <a:xfrm>
            <a:off x="986331" y="1200211"/>
            <a:ext cx="7183902" cy="3063600"/>
          </a:xfrm>
          <a:prstGeom prst="rect">
            <a:avLst/>
          </a:prstGeom>
          <a:noFill/>
          <a:ln w="1270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E907224-BDFC-40FB-BC1E-98680203EDFC}"/>
              </a:ext>
            </a:extLst>
          </p:cNvPr>
          <p:cNvSpPr/>
          <p:nvPr/>
        </p:nvSpPr>
        <p:spPr>
          <a:xfrm>
            <a:off x="986331" y="1197429"/>
            <a:ext cx="7182000" cy="252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Arial" panose="020B0604020202020204" pitchFamily="34" charset="0"/>
                <a:cs typeface="Arial" panose="020B0604020202020204" pitchFamily="34" charset="0"/>
              </a:rPr>
              <a:t>2. </a:t>
            </a:r>
            <a:r>
              <a:rPr lang="ko-KR" altLang="en-US" b="1" dirty="0">
                <a:latin typeface="Arial" panose="020B0604020202020204" pitchFamily="34" charset="0"/>
                <a:cs typeface="Arial" panose="020B0604020202020204" pitchFamily="34" charset="0"/>
              </a:rPr>
              <a:t>각 부위에서 </a:t>
            </a:r>
            <a:r>
              <a:rPr lang="ko-KR" altLang="en-US" b="1" dirty="0" err="1">
                <a:latin typeface="Arial" panose="020B0604020202020204" pitchFamily="34" charset="0"/>
                <a:cs typeface="Arial" panose="020B0604020202020204" pitchFamily="34" charset="0"/>
              </a:rPr>
              <a:t>홍반</a:t>
            </a:r>
            <a:r>
              <a:rPr lang="en-US" altLang="ko-KR" b="1" dirty="0">
                <a:latin typeface="Arial" panose="020B0604020202020204" pitchFamily="34" charset="0"/>
                <a:cs typeface="Arial" panose="020B0604020202020204" pitchFamily="34" charset="0"/>
              </a:rPr>
              <a:t>, </a:t>
            </a:r>
            <a:r>
              <a:rPr lang="ko-KR" altLang="en-US" b="1" dirty="0">
                <a:latin typeface="Arial" panose="020B0604020202020204" pitchFamily="34" charset="0"/>
                <a:cs typeface="Arial" panose="020B0604020202020204" pitchFamily="34" charset="0"/>
              </a:rPr>
              <a:t>두께</a:t>
            </a:r>
            <a:r>
              <a:rPr lang="en-US" altLang="ko-KR" b="1" dirty="0">
                <a:latin typeface="Arial" panose="020B0604020202020204" pitchFamily="34" charset="0"/>
                <a:cs typeface="Arial" panose="020B0604020202020204" pitchFamily="34" charset="0"/>
              </a:rPr>
              <a:t>, </a:t>
            </a:r>
            <a:r>
              <a:rPr lang="ko-KR" altLang="en-US" b="1" dirty="0" err="1">
                <a:latin typeface="Arial" panose="020B0604020202020204" pitchFamily="34" charset="0"/>
                <a:cs typeface="Arial" panose="020B0604020202020204" pitchFamily="34" charset="0"/>
              </a:rPr>
              <a:t>각질를</a:t>
            </a:r>
            <a:r>
              <a:rPr lang="ko-KR" altLang="en-US" b="1" dirty="0">
                <a:latin typeface="Arial" panose="020B0604020202020204" pitchFamily="34" charset="0"/>
                <a:cs typeface="Arial" panose="020B0604020202020204" pitchFamily="34" charset="0"/>
              </a:rPr>
              <a:t> </a:t>
            </a:r>
            <a:r>
              <a:rPr lang="ko-KR" altLang="en-US" b="1" dirty="0" err="1">
                <a:latin typeface="Arial" panose="020B0604020202020204" pitchFamily="34" charset="0"/>
                <a:cs typeface="Arial" panose="020B0604020202020204" pitchFamily="34" charset="0"/>
              </a:rPr>
              <a:t>등급화하여</a:t>
            </a:r>
            <a:r>
              <a:rPr lang="ko-KR" altLang="en-US" b="1" dirty="0">
                <a:latin typeface="Arial" panose="020B0604020202020204" pitchFamily="34" charset="0"/>
                <a:cs typeface="Arial" panose="020B0604020202020204" pitchFamily="34" charset="0"/>
              </a:rPr>
              <a:t> 건선을 평가</a:t>
            </a:r>
            <a:endParaRPr lang="en-US" b="1" dirty="0">
              <a:latin typeface="Arial" panose="020B0604020202020204" pitchFamily="34" charset="0"/>
              <a:cs typeface="Arial" panose="020B0604020202020204" pitchFamily="34" charset="0"/>
            </a:endParaRPr>
          </a:p>
        </p:txBody>
      </p:sp>
      <p:graphicFrame>
        <p:nvGraphicFramePr>
          <p:cNvPr id="14" name="Table 15">
            <a:extLst>
              <a:ext uri="{FF2B5EF4-FFF2-40B4-BE49-F238E27FC236}">
                <a16:creationId xmlns:a16="http://schemas.microsoft.com/office/drawing/2014/main" id="{B8DE3757-D174-40C6-B494-8165D1CBBBA4}"/>
              </a:ext>
            </a:extLst>
          </p:cNvPr>
          <p:cNvGraphicFramePr>
            <a:graphicFrameLocks noGrp="1"/>
          </p:cNvGraphicFramePr>
          <p:nvPr>
            <p:extLst/>
          </p:nvPr>
        </p:nvGraphicFramePr>
        <p:xfrm>
          <a:off x="2620420" y="1491435"/>
          <a:ext cx="3850402" cy="2742485"/>
        </p:xfrm>
        <a:graphic>
          <a:graphicData uri="http://schemas.openxmlformats.org/drawingml/2006/table">
            <a:tbl>
              <a:tblPr firstRow="1" bandRow="1">
                <a:tableStyleId>{5940675A-B579-460E-94D1-54222C63F5DA}</a:tableStyleId>
              </a:tblPr>
              <a:tblGrid>
                <a:gridCol w="351380">
                  <a:extLst>
                    <a:ext uri="{9D8B030D-6E8A-4147-A177-3AD203B41FA5}">
                      <a16:colId xmlns:a16="http://schemas.microsoft.com/office/drawing/2014/main" val="900383790"/>
                    </a:ext>
                  </a:extLst>
                </a:gridCol>
                <a:gridCol w="627778">
                  <a:extLst>
                    <a:ext uri="{9D8B030D-6E8A-4147-A177-3AD203B41FA5}">
                      <a16:colId xmlns:a16="http://schemas.microsoft.com/office/drawing/2014/main" val="3987301015"/>
                    </a:ext>
                  </a:extLst>
                </a:gridCol>
                <a:gridCol w="674160">
                  <a:extLst>
                    <a:ext uri="{9D8B030D-6E8A-4147-A177-3AD203B41FA5}">
                      <a16:colId xmlns:a16="http://schemas.microsoft.com/office/drawing/2014/main" val="1765503132"/>
                    </a:ext>
                  </a:extLst>
                </a:gridCol>
                <a:gridCol w="674160">
                  <a:extLst>
                    <a:ext uri="{9D8B030D-6E8A-4147-A177-3AD203B41FA5}">
                      <a16:colId xmlns:a16="http://schemas.microsoft.com/office/drawing/2014/main" val="1592122481"/>
                    </a:ext>
                  </a:extLst>
                </a:gridCol>
                <a:gridCol w="674160">
                  <a:extLst>
                    <a:ext uri="{9D8B030D-6E8A-4147-A177-3AD203B41FA5}">
                      <a16:colId xmlns:a16="http://schemas.microsoft.com/office/drawing/2014/main" val="3033888676"/>
                    </a:ext>
                  </a:extLst>
                </a:gridCol>
                <a:gridCol w="848764">
                  <a:extLst>
                    <a:ext uri="{9D8B030D-6E8A-4147-A177-3AD203B41FA5}">
                      <a16:colId xmlns:a16="http://schemas.microsoft.com/office/drawing/2014/main" val="1869336823"/>
                    </a:ext>
                  </a:extLst>
                </a:gridCol>
              </a:tblGrid>
              <a:tr h="354614">
                <a:tc>
                  <a:txBody>
                    <a:bodyPr/>
                    <a:lstStyle/>
                    <a:p>
                      <a:pPr algn="ctr"/>
                      <a:r>
                        <a:rPr lang="ko-KR" altLang="en-US" sz="700" dirty="0">
                          <a:solidFill>
                            <a:schemeClr val="bg1"/>
                          </a:solidFill>
                          <a:latin typeface="Arial" panose="020B0604020202020204" pitchFamily="34" charset="0"/>
                          <a:cs typeface="Arial" panose="020B0604020202020204" pitchFamily="34" charset="0"/>
                        </a:rPr>
                        <a:t>점수</a:t>
                      </a:r>
                      <a:endParaRPr lang="en-US" sz="700" dirty="0">
                        <a:solidFill>
                          <a:schemeClr val="bg1"/>
                        </a:solidFill>
                        <a:latin typeface="Arial" panose="020B0604020202020204" pitchFamily="34" charset="0"/>
                        <a:cs typeface="Arial" panose="020B0604020202020204" pitchFamily="34" charset="0"/>
                      </a:endParaRPr>
                    </a:p>
                  </a:txBody>
                  <a:tcPr vert="vert27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en-US" sz="700" dirty="0">
                          <a:latin typeface="Arial" panose="020B0604020202020204" pitchFamily="34" charset="0"/>
                          <a:cs typeface="Arial" panose="020B0604020202020204" pitchFamily="34" charset="0"/>
                        </a:rPr>
                        <a:t>0</a:t>
                      </a:r>
                    </a:p>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700" dirty="0">
                          <a:latin typeface="Arial" panose="020B0604020202020204" pitchFamily="34" charset="0"/>
                          <a:cs typeface="Arial" panose="020B0604020202020204" pitchFamily="34" charset="0"/>
                        </a:rPr>
                        <a:t>1 </a:t>
                      </a:r>
                    </a:p>
                    <a:p>
                      <a:pPr algn="ctr"/>
                      <a:r>
                        <a:rPr lang="ko-KR" altLang="en-US" sz="700" dirty="0">
                          <a:latin typeface="Arial" panose="020B0604020202020204" pitchFamily="34" charset="0"/>
                          <a:cs typeface="Arial" panose="020B0604020202020204" pitchFamily="34" charset="0"/>
                        </a:rPr>
                        <a:t>조금</a:t>
                      </a: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700" dirty="0">
                          <a:latin typeface="Arial" panose="020B0604020202020204" pitchFamily="34" charset="0"/>
                          <a:cs typeface="Arial" panose="020B0604020202020204" pitchFamily="34" charset="0"/>
                        </a:rPr>
                        <a:t>2 </a:t>
                      </a:r>
                    </a:p>
                    <a:p>
                      <a:pPr algn="ctr"/>
                      <a:r>
                        <a:rPr lang="ko-KR" altLang="en-US" sz="700" dirty="0">
                          <a:latin typeface="Arial" panose="020B0604020202020204" pitchFamily="34" charset="0"/>
                          <a:cs typeface="Arial" panose="020B0604020202020204" pitchFamily="34" charset="0"/>
                        </a:rPr>
                        <a:t>보통</a:t>
                      </a: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700" dirty="0">
                          <a:latin typeface="Arial" panose="020B0604020202020204" pitchFamily="34" charset="0"/>
                          <a:cs typeface="Arial" panose="020B0604020202020204" pitchFamily="34" charset="0"/>
                        </a:rPr>
                        <a:t>3 </a:t>
                      </a:r>
                    </a:p>
                    <a:p>
                      <a:pPr algn="ctr"/>
                      <a:r>
                        <a:rPr lang="ko-KR" altLang="en-US" sz="700" dirty="0">
                          <a:latin typeface="Arial" panose="020B0604020202020204" pitchFamily="34" charset="0"/>
                          <a:cs typeface="Arial" panose="020B0604020202020204" pitchFamily="34" charset="0"/>
                        </a:rPr>
                        <a:t>심함</a:t>
                      </a: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700" dirty="0">
                          <a:latin typeface="Arial" panose="020B0604020202020204" pitchFamily="34" charset="0"/>
                          <a:cs typeface="Arial" panose="020B0604020202020204" pitchFamily="34" charset="0"/>
                        </a:rPr>
                        <a:t>4</a:t>
                      </a:r>
                    </a:p>
                    <a:p>
                      <a:pPr algn="ctr"/>
                      <a:r>
                        <a:rPr lang="ko-KR" altLang="en-US" sz="700" dirty="0">
                          <a:latin typeface="Arial" panose="020B0604020202020204" pitchFamily="34" charset="0"/>
                          <a:cs typeface="Arial" panose="020B0604020202020204" pitchFamily="34" charset="0"/>
                        </a:rPr>
                        <a:t>아주 심함</a:t>
                      </a: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3111111"/>
                  </a:ext>
                </a:extLst>
              </a:tr>
              <a:tr h="368147">
                <a:tc rowSpan="2">
                  <a:txBody>
                    <a:bodyPr/>
                    <a:lstStyle/>
                    <a:p>
                      <a:pPr algn="ctr"/>
                      <a:r>
                        <a:rPr lang="ko-KR" altLang="en-US" sz="700" dirty="0" err="1">
                          <a:solidFill>
                            <a:schemeClr val="bg1"/>
                          </a:solidFill>
                          <a:latin typeface="Arial" panose="020B0604020202020204" pitchFamily="34" charset="0"/>
                          <a:cs typeface="Arial" panose="020B0604020202020204" pitchFamily="34" charset="0"/>
                        </a:rPr>
                        <a:t>홍반</a:t>
                      </a:r>
                      <a:r>
                        <a:rPr lang="ko-KR" altLang="en-US" sz="700" dirty="0">
                          <a:solidFill>
                            <a:schemeClr val="bg1"/>
                          </a:solidFill>
                          <a:latin typeface="Arial" panose="020B0604020202020204" pitchFamily="34" charset="0"/>
                          <a:cs typeface="Arial" panose="020B0604020202020204" pitchFamily="34" charset="0"/>
                        </a:rPr>
                        <a:t> </a:t>
                      </a:r>
                      <a:r>
                        <a:rPr lang="en-US" altLang="ko-KR" sz="700" dirty="0">
                          <a:solidFill>
                            <a:schemeClr val="bg1"/>
                          </a:solidFill>
                          <a:latin typeface="Arial" panose="020B0604020202020204" pitchFamily="34" charset="0"/>
                          <a:cs typeface="Arial" panose="020B0604020202020204" pitchFamily="34" charset="0"/>
                        </a:rPr>
                        <a:t>(</a:t>
                      </a:r>
                      <a:r>
                        <a:rPr lang="en-US" sz="700" dirty="0">
                          <a:solidFill>
                            <a:schemeClr val="bg1"/>
                          </a:solidFill>
                          <a:latin typeface="Arial" panose="020B0604020202020204" pitchFamily="34" charset="0"/>
                          <a:cs typeface="Arial" panose="020B0604020202020204" pitchFamily="34" charset="0"/>
                        </a:rPr>
                        <a:t>Erythema)</a:t>
                      </a:r>
                    </a:p>
                  </a:txBody>
                  <a:tcPr vert="vert27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700" dirty="0">
                          <a:latin typeface="Arial" panose="020B0604020202020204" pitchFamily="34" charset="0"/>
                          <a:cs typeface="Arial" panose="020B0604020202020204" pitchFamily="34" charset="0"/>
                        </a:rPr>
                        <a:t>깨끗한</a:t>
                      </a:r>
                      <a:endParaRPr lang="en-US" sz="700" dirty="0">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ko-KR" altLang="en-US" sz="700" dirty="0">
                          <a:latin typeface="Arial" panose="020B0604020202020204" pitchFamily="34" charset="0"/>
                          <a:cs typeface="Arial" panose="020B0604020202020204" pitchFamily="34" charset="0"/>
                        </a:rPr>
                        <a:t>분홍에서 </a:t>
                      </a:r>
                      <a:r>
                        <a:rPr lang="ko-KR" altLang="en-US" sz="700" dirty="0" err="1">
                          <a:latin typeface="Arial" panose="020B0604020202020204" pitchFamily="34" charset="0"/>
                          <a:cs typeface="Arial" panose="020B0604020202020204" pitchFamily="34" charset="0"/>
                        </a:rPr>
                        <a:t>연빨강</a:t>
                      </a:r>
                      <a:endParaRPr lang="en-US" sz="700" dirty="0">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ko-KR" altLang="en-US" sz="700" dirty="0">
                          <a:latin typeface="Arial" panose="020B0604020202020204" pitchFamily="34" charset="0"/>
                          <a:cs typeface="Arial" panose="020B0604020202020204" pitchFamily="34" charset="0"/>
                        </a:rPr>
                        <a:t>진분홍에서 빨강</a:t>
                      </a:r>
                      <a:endParaRPr lang="en-US" sz="700" dirty="0">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ko-KR" altLang="en-US" sz="700" dirty="0">
                          <a:latin typeface="Arial" panose="020B0604020202020204" pitchFamily="34" charset="0"/>
                          <a:cs typeface="Arial" panose="020B0604020202020204" pitchFamily="34" charset="0"/>
                        </a:rPr>
                        <a:t>진한 빨강</a:t>
                      </a:r>
                      <a:endParaRPr lang="en-US" sz="700" dirty="0">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ko-KR" altLang="en-US" sz="700" dirty="0">
                          <a:latin typeface="Arial" panose="020B0604020202020204" pitchFamily="34" charset="0"/>
                          <a:cs typeface="Arial" panose="020B0604020202020204" pitchFamily="34" charset="0"/>
                        </a:rPr>
                        <a:t>투박한 빨강에서 보라색</a:t>
                      </a:r>
                      <a:endParaRPr lang="en-US" sz="700" dirty="0">
                        <a:latin typeface="Arial" panose="020B0604020202020204" pitchFamily="34" charset="0"/>
                        <a:cs typeface="Arial" panose="020B0604020202020204" pitchFamily="34" charset="0"/>
                      </a:endParaRP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8912305"/>
                  </a:ext>
                </a:extLst>
              </a:tr>
              <a:tr h="459465">
                <a:tc vMerge="1">
                  <a:txBody>
                    <a:bodyPr/>
                    <a:lstStyle/>
                    <a:p>
                      <a:pPr algn="ctr"/>
                      <a:endParaRPr lang="en-US" sz="800" dirty="0">
                        <a:latin typeface="Arial" panose="020B0604020202020204" pitchFamily="34" charset="0"/>
                        <a:cs typeface="Arial" panose="020B0604020202020204" pitchFamily="34" charset="0"/>
                      </a:endParaRPr>
                    </a:p>
                  </a:txBody>
                  <a:tcPr vert="vert27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ko-KR" altLang="en-US" sz="700" dirty="0" err="1">
                          <a:latin typeface="Arial" panose="020B0604020202020204" pitchFamily="34" charset="0"/>
                          <a:cs typeface="Arial" panose="020B0604020202020204" pitchFamily="34" charset="0"/>
                        </a:rPr>
                        <a:t>ㄴ</a:t>
                      </a: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6702238"/>
                  </a:ext>
                </a:extLst>
              </a:tr>
              <a:tr h="552865">
                <a:tc>
                  <a:txBody>
                    <a:bodyPr/>
                    <a:lstStyle/>
                    <a:p>
                      <a:pPr algn="ctr"/>
                      <a:r>
                        <a:rPr lang="ko-KR" altLang="en-US" sz="700" dirty="0">
                          <a:solidFill>
                            <a:schemeClr val="bg1"/>
                          </a:solidFill>
                          <a:latin typeface="Arial" panose="020B0604020202020204" pitchFamily="34" charset="0"/>
                          <a:cs typeface="Arial" panose="020B0604020202020204" pitchFamily="34" charset="0"/>
                        </a:rPr>
                        <a:t>두께 </a:t>
                      </a:r>
                      <a:r>
                        <a:rPr lang="en-US" altLang="ko-KR" sz="700" dirty="0">
                          <a:solidFill>
                            <a:schemeClr val="bg1"/>
                          </a:solidFill>
                          <a:latin typeface="Arial" panose="020B0604020202020204" pitchFamily="34" charset="0"/>
                          <a:cs typeface="Arial" panose="020B0604020202020204" pitchFamily="34" charset="0"/>
                        </a:rPr>
                        <a:t>(</a:t>
                      </a:r>
                      <a:r>
                        <a:rPr lang="en-US" sz="700" dirty="0">
                          <a:solidFill>
                            <a:schemeClr val="bg1"/>
                          </a:solidFill>
                          <a:latin typeface="Arial" panose="020B0604020202020204" pitchFamily="34" charset="0"/>
                          <a:cs typeface="Arial" panose="020B0604020202020204" pitchFamily="34" charset="0"/>
                        </a:rPr>
                        <a:t>Induration)</a:t>
                      </a:r>
                    </a:p>
                  </a:txBody>
                  <a:tcPr vert="vert27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3856848"/>
                  </a:ext>
                </a:extLst>
              </a:tr>
              <a:tr h="202189">
                <a:tc rowSpan="2">
                  <a:txBody>
                    <a:bodyPr/>
                    <a:lstStyle/>
                    <a:p>
                      <a:pPr algn="ctr"/>
                      <a:r>
                        <a:rPr lang="ko-KR" altLang="en-US" sz="700" dirty="0">
                          <a:solidFill>
                            <a:schemeClr val="bg1"/>
                          </a:solidFill>
                          <a:latin typeface="Arial" panose="020B0604020202020204" pitchFamily="34" charset="0"/>
                          <a:cs typeface="Arial" panose="020B0604020202020204" pitchFamily="34" charset="0"/>
                        </a:rPr>
                        <a:t>각질 </a:t>
                      </a:r>
                      <a:r>
                        <a:rPr lang="en-US" altLang="ko-KR" sz="700" dirty="0">
                          <a:solidFill>
                            <a:schemeClr val="bg1"/>
                          </a:solidFill>
                          <a:latin typeface="Arial" panose="020B0604020202020204" pitchFamily="34" charset="0"/>
                          <a:cs typeface="Arial" panose="020B0604020202020204" pitchFamily="34" charset="0"/>
                        </a:rPr>
                        <a:t>(</a:t>
                      </a:r>
                      <a:r>
                        <a:rPr lang="en-US" sz="700" dirty="0">
                          <a:solidFill>
                            <a:schemeClr val="bg1"/>
                          </a:solidFill>
                          <a:latin typeface="Arial" panose="020B0604020202020204" pitchFamily="34" charset="0"/>
                          <a:cs typeface="Arial" panose="020B0604020202020204" pitchFamily="34" charset="0"/>
                        </a:rPr>
                        <a:t>Scaling)</a:t>
                      </a:r>
                    </a:p>
                  </a:txBody>
                  <a:tcPr vert="vert27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0554597"/>
                  </a:ext>
                </a:extLst>
              </a:tr>
              <a:tr h="489234">
                <a:tc vMerge="1">
                  <a:txBody>
                    <a:bodyPr/>
                    <a:lstStyle/>
                    <a:p>
                      <a:pPr algn="ctr"/>
                      <a:endParaRPr lang="en-US" sz="800" dirty="0">
                        <a:latin typeface="Arial" panose="020B0604020202020204" pitchFamily="34" charset="0"/>
                        <a:cs typeface="Arial" panose="020B0604020202020204" pitchFamily="34" charset="0"/>
                      </a:endParaRPr>
                    </a:p>
                  </a:txBody>
                  <a:tcPr vert="vert27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7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9654540"/>
                  </a:ext>
                </a:extLst>
              </a:tr>
            </a:tbl>
          </a:graphicData>
        </a:graphic>
      </p:graphicFrame>
      <p:pic>
        <p:nvPicPr>
          <p:cNvPr id="20" name="Picture 19" descr="A screenshot of a cell phone&#10;&#10;Description automatically generated">
            <a:extLst>
              <a:ext uri="{FF2B5EF4-FFF2-40B4-BE49-F238E27FC236}">
                <a16:creationId xmlns:a16="http://schemas.microsoft.com/office/drawing/2014/main" id="{88AC1C3E-7675-4C5C-8E93-4E0ABEE3CA02}"/>
              </a:ext>
            </a:extLst>
          </p:cNvPr>
          <p:cNvPicPr>
            <a:picLocks noChangeAspect="1"/>
          </p:cNvPicPr>
          <p:nvPr/>
        </p:nvPicPr>
        <p:blipFill rotWithShape="1">
          <a:blip r:embed="rId3"/>
          <a:srcRect l="16179" t="38018" r="76033" b="55299"/>
          <a:stretch/>
        </p:blipFill>
        <p:spPr>
          <a:xfrm>
            <a:off x="3046434" y="2233762"/>
            <a:ext cx="556224" cy="396000"/>
          </a:xfrm>
          <a:prstGeom prst="rect">
            <a:avLst/>
          </a:prstGeom>
          <a:ln w="6350">
            <a:solidFill>
              <a:schemeClr val="tx1"/>
            </a:solidFill>
          </a:ln>
        </p:spPr>
      </p:pic>
      <p:pic>
        <p:nvPicPr>
          <p:cNvPr id="25" name="Picture 24" descr="A screenshot of a cell phone&#10;&#10;Description automatically generated">
            <a:extLst>
              <a:ext uri="{FF2B5EF4-FFF2-40B4-BE49-F238E27FC236}">
                <a16:creationId xmlns:a16="http://schemas.microsoft.com/office/drawing/2014/main" id="{F7EF38DF-854E-47E9-9B39-C8D90A21F0AE}"/>
              </a:ext>
            </a:extLst>
          </p:cNvPr>
          <p:cNvPicPr>
            <a:picLocks noChangeAspect="1"/>
          </p:cNvPicPr>
          <p:nvPr/>
        </p:nvPicPr>
        <p:blipFill rotWithShape="1">
          <a:blip r:embed="rId3"/>
          <a:srcRect l="24229" t="38018" r="67983" b="55299"/>
          <a:stretch/>
        </p:blipFill>
        <p:spPr>
          <a:xfrm>
            <a:off x="3680712" y="2233762"/>
            <a:ext cx="556224" cy="396000"/>
          </a:xfrm>
          <a:prstGeom prst="rect">
            <a:avLst/>
          </a:prstGeom>
          <a:ln w="6350">
            <a:solidFill>
              <a:schemeClr val="tx1"/>
            </a:solidFill>
          </a:ln>
        </p:spPr>
      </p:pic>
      <p:pic>
        <p:nvPicPr>
          <p:cNvPr id="27" name="Picture 26" descr="A screenshot of a cell phone&#10;&#10;Description automatically generated">
            <a:extLst>
              <a:ext uri="{FF2B5EF4-FFF2-40B4-BE49-F238E27FC236}">
                <a16:creationId xmlns:a16="http://schemas.microsoft.com/office/drawing/2014/main" id="{5C772E8B-2D0A-4BC5-8E82-5B10F0AE03CC}"/>
              </a:ext>
            </a:extLst>
          </p:cNvPr>
          <p:cNvPicPr>
            <a:picLocks noChangeAspect="1"/>
          </p:cNvPicPr>
          <p:nvPr/>
        </p:nvPicPr>
        <p:blipFill rotWithShape="1">
          <a:blip r:embed="rId3"/>
          <a:srcRect l="32296" t="38018" r="60001" b="55299"/>
          <a:stretch/>
        </p:blipFill>
        <p:spPr>
          <a:xfrm>
            <a:off x="4321236" y="2234730"/>
            <a:ext cx="550182" cy="396000"/>
          </a:xfrm>
          <a:prstGeom prst="rect">
            <a:avLst/>
          </a:prstGeom>
          <a:ln w="6350">
            <a:solidFill>
              <a:schemeClr val="tx1"/>
            </a:solidFill>
          </a:ln>
        </p:spPr>
      </p:pic>
      <p:pic>
        <p:nvPicPr>
          <p:cNvPr id="29" name="Picture 28" descr="A screenshot of a cell phone&#10;&#10;Description automatically generated">
            <a:extLst>
              <a:ext uri="{FF2B5EF4-FFF2-40B4-BE49-F238E27FC236}">
                <a16:creationId xmlns:a16="http://schemas.microsoft.com/office/drawing/2014/main" id="{4B1C93A8-7EC7-4E3C-A924-2A75D0DCD37A}"/>
              </a:ext>
            </a:extLst>
          </p:cNvPr>
          <p:cNvPicPr>
            <a:picLocks noChangeAspect="1"/>
          </p:cNvPicPr>
          <p:nvPr/>
        </p:nvPicPr>
        <p:blipFill rotWithShape="1">
          <a:blip r:embed="rId3"/>
          <a:srcRect l="40819" t="38018" r="52026" b="55299"/>
          <a:stretch/>
        </p:blipFill>
        <p:spPr>
          <a:xfrm>
            <a:off x="5009307" y="2240682"/>
            <a:ext cx="510984" cy="396000"/>
          </a:xfrm>
          <a:prstGeom prst="rect">
            <a:avLst/>
          </a:prstGeom>
          <a:ln w="6350">
            <a:solidFill>
              <a:schemeClr val="tx1"/>
            </a:solidFill>
          </a:ln>
        </p:spPr>
      </p:pic>
      <p:pic>
        <p:nvPicPr>
          <p:cNvPr id="31" name="Picture 30" descr="A screenshot of a cell phone&#10;&#10;Description automatically generated">
            <a:extLst>
              <a:ext uri="{FF2B5EF4-FFF2-40B4-BE49-F238E27FC236}">
                <a16:creationId xmlns:a16="http://schemas.microsoft.com/office/drawing/2014/main" id="{608F4F00-6567-47CF-BA99-BDF9DE701B53}"/>
              </a:ext>
            </a:extLst>
          </p:cNvPr>
          <p:cNvPicPr>
            <a:picLocks noChangeAspect="1"/>
          </p:cNvPicPr>
          <p:nvPr/>
        </p:nvPicPr>
        <p:blipFill rotWithShape="1">
          <a:blip r:embed="rId3"/>
          <a:srcRect l="48223" t="38018" r="43944" b="55299"/>
          <a:stretch/>
        </p:blipFill>
        <p:spPr>
          <a:xfrm>
            <a:off x="5727580" y="2240682"/>
            <a:ext cx="559440" cy="396000"/>
          </a:xfrm>
          <a:prstGeom prst="rect">
            <a:avLst/>
          </a:prstGeom>
          <a:ln w="6350">
            <a:solidFill>
              <a:schemeClr val="tx1"/>
            </a:solidFill>
          </a:ln>
        </p:spPr>
      </p:pic>
      <p:pic>
        <p:nvPicPr>
          <p:cNvPr id="33" name="Picture 32" descr="A screenshot of a cell phone&#10;&#10;Description automatically generated">
            <a:extLst>
              <a:ext uri="{FF2B5EF4-FFF2-40B4-BE49-F238E27FC236}">
                <a16:creationId xmlns:a16="http://schemas.microsoft.com/office/drawing/2014/main" id="{13054211-E5F4-4D92-9D3B-338FBCD6ED90}"/>
              </a:ext>
            </a:extLst>
          </p:cNvPr>
          <p:cNvPicPr>
            <a:picLocks noChangeAspect="1"/>
          </p:cNvPicPr>
          <p:nvPr/>
        </p:nvPicPr>
        <p:blipFill rotWithShape="1">
          <a:blip r:embed="rId3"/>
          <a:srcRect l="16297" t="60671" r="76318" b="32111"/>
          <a:stretch/>
        </p:blipFill>
        <p:spPr>
          <a:xfrm>
            <a:off x="3058158" y="3768619"/>
            <a:ext cx="532776" cy="432000"/>
          </a:xfrm>
          <a:prstGeom prst="rect">
            <a:avLst/>
          </a:prstGeom>
          <a:ln w="6350">
            <a:solidFill>
              <a:schemeClr val="tx1"/>
            </a:solidFill>
          </a:ln>
        </p:spPr>
      </p:pic>
      <p:pic>
        <p:nvPicPr>
          <p:cNvPr id="35" name="Picture 34" descr="A screenshot of a cell phone&#10;&#10;Description automatically generated">
            <a:extLst>
              <a:ext uri="{FF2B5EF4-FFF2-40B4-BE49-F238E27FC236}">
                <a16:creationId xmlns:a16="http://schemas.microsoft.com/office/drawing/2014/main" id="{5CC35021-C24A-4CC5-B7E2-36EC430055FD}"/>
              </a:ext>
            </a:extLst>
          </p:cNvPr>
          <p:cNvPicPr>
            <a:picLocks noChangeAspect="1"/>
          </p:cNvPicPr>
          <p:nvPr/>
        </p:nvPicPr>
        <p:blipFill rotWithShape="1">
          <a:blip r:embed="rId3"/>
          <a:srcRect l="24222" t="60479" r="68299" b="32111"/>
          <a:stretch/>
        </p:blipFill>
        <p:spPr>
          <a:xfrm>
            <a:off x="3694301" y="3768619"/>
            <a:ext cx="525614" cy="432000"/>
          </a:xfrm>
          <a:prstGeom prst="rect">
            <a:avLst/>
          </a:prstGeom>
          <a:ln w="6350">
            <a:solidFill>
              <a:schemeClr val="tx1"/>
            </a:solidFill>
          </a:ln>
        </p:spPr>
      </p:pic>
      <p:pic>
        <p:nvPicPr>
          <p:cNvPr id="37" name="Picture 36" descr="A screenshot of a cell phone&#10;&#10;Description automatically generated">
            <a:extLst>
              <a:ext uri="{FF2B5EF4-FFF2-40B4-BE49-F238E27FC236}">
                <a16:creationId xmlns:a16="http://schemas.microsoft.com/office/drawing/2014/main" id="{A73155EF-67F3-4D37-BFCC-FDA17A28175C}"/>
              </a:ext>
            </a:extLst>
          </p:cNvPr>
          <p:cNvPicPr>
            <a:picLocks noChangeAspect="1"/>
          </p:cNvPicPr>
          <p:nvPr/>
        </p:nvPicPr>
        <p:blipFill rotWithShape="1">
          <a:blip r:embed="rId3"/>
          <a:srcRect l="32200" t="60479" r="60299" b="32111"/>
          <a:stretch/>
        </p:blipFill>
        <p:spPr>
          <a:xfrm>
            <a:off x="4332770" y="3773053"/>
            <a:ext cx="527113" cy="432000"/>
          </a:xfrm>
          <a:prstGeom prst="rect">
            <a:avLst/>
          </a:prstGeom>
          <a:ln w="6350">
            <a:solidFill>
              <a:schemeClr val="tx1"/>
            </a:solidFill>
          </a:ln>
        </p:spPr>
      </p:pic>
      <p:pic>
        <p:nvPicPr>
          <p:cNvPr id="39" name="Picture 38" descr="A screenshot of a cell phone&#10;&#10;Description automatically generated">
            <a:extLst>
              <a:ext uri="{FF2B5EF4-FFF2-40B4-BE49-F238E27FC236}">
                <a16:creationId xmlns:a16="http://schemas.microsoft.com/office/drawing/2014/main" id="{8134E9E2-86BD-4FBD-9C2D-B04E9EB63E4B}"/>
              </a:ext>
            </a:extLst>
          </p:cNvPr>
          <p:cNvPicPr>
            <a:picLocks noChangeAspect="1"/>
          </p:cNvPicPr>
          <p:nvPr/>
        </p:nvPicPr>
        <p:blipFill rotWithShape="1">
          <a:blip r:embed="rId3"/>
          <a:srcRect l="40540" t="60606" r="52011" b="32111"/>
          <a:stretch/>
        </p:blipFill>
        <p:spPr>
          <a:xfrm>
            <a:off x="5009307" y="3763216"/>
            <a:ext cx="532587" cy="432000"/>
          </a:xfrm>
          <a:prstGeom prst="rect">
            <a:avLst/>
          </a:prstGeom>
          <a:ln w="6350">
            <a:solidFill>
              <a:schemeClr val="tx1"/>
            </a:solidFill>
          </a:ln>
        </p:spPr>
      </p:pic>
      <p:pic>
        <p:nvPicPr>
          <p:cNvPr id="41" name="Picture 40" descr="A screenshot of a cell phone&#10;&#10;Description automatically generated">
            <a:extLst>
              <a:ext uri="{FF2B5EF4-FFF2-40B4-BE49-F238E27FC236}">
                <a16:creationId xmlns:a16="http://schemas.microsoft.com/office/drawing/2014/main" id="{419BB346-97A8-48F3-BEA9-B440025048BD}"/>
              </a:ext>
            </a:extLst>
          </p:cNvPr>
          <p:cNvPicPr>
            <a:picLocks noChangeAspect="1"/>
          </p:cNvPicPr>
          <p:nvPr/>
        </p:nvPicPr>
        <p:blipFill rotWithShape="1">
          <a:blip r:embed="rId3"/>
          <a:srcRect l="48213" t="60377" r="44020" b="32111"/>
          <a:stretch/>
        </p:blipFill>
        <p:spPr>
          <a:xfrm>
            <a:off x="5736426" y="3766086"/>
            <a:ext cx="538377" cy="432000"/>
          </a:xfrm>
          <a:prstGeom prst="rect">
            <a:avLst/>
          </a:prstGeom>
          <a:ln w="6350">
            <a:solidFill>
              <a:schemeClr val="tx1"/>
            </a:solidFill>
          </a:ln>
        </p:spPr>
      </p:pic>
      <p:sp>
        <p:nvSpPr>
          <p:cNvPr id="54" name="Cube 53">
            <a:extLst>
              <a:ext uri="{FF2B5EF4-FFF2-40B4-BE49-F238E27FC236}">
                <a16:creationId xmlns:a16="http://schemas.microsoft.com/office/drawing/2014/main" id="{EB1A53D9-6106-4B96-AE63-EEA96E20EE1D}"/>
              </a:ext>
            </a:extLst>
          </p:cNvPr>
          <p:cNvSpPr/>
          <p:nvPr/>
        </p:nvSpPr>
        <p:spPr>
          <a:xfrm>
            <a:off x="5736426" y="2962250"/>
            <a:ext cx="498750" cy="194393"/>
          </a:xfrm>
          <a:prstGeom prst="cube">
            <a:avLst>
              <a:gd name="adj" fmla="val 74272"/>
            </a:avLst>
          </a:prstGeom>
          <a:solidFill>
            <a:schemeClr val="bg2">
              <a:lumMod val="9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Cube 55">
            <a:extLst>
              <a:ext uri="{FF2B5EF4-FFF2-40B4-BE49-F238E27FC236}">
                <a16:creationId xmlns:a16="http://schemas.microsoft.com/office/drawing/2014/main" id="{0A3E0012-DD1A-4652-A634-8CA68620831D}"/>
              </a:ext>
            </a:extLst>
          </p:cNvPr>
          <p:cNvSpPr/>
          <p:nvPr/>
        </p:nvSpPr>
        <p:spPr>
          <a:xfrm>
            <a:off x="5013695" y="2950893"/>
            <a:ext cx="498750" cy="194393"/>
          </a:xfrm>
          <a:prstGeom prst="cube">
            <a:avLst>
              <a:gd name="adj" fmla="val 84072"/>
            </a:avLst>
          </a:prstGeom>
          <a:solidFill>
            <a:schemeClr val="bg2">
              <a:lumMod val="9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Cube 57">
            <a:extLst>
              <a:ext uri="{FF2B5EF4-FFF2-40B4-BE49-F238E27FC236}">
                <a16:creationId xmlns:a16="http://schemas.microsoft.com/office/drawing/2014/main" id="{75239780-29B0-422B-9D54-A04FDC7E83C8}"/>
              </a:ext>
            </a:extLst>
          </p:cNvPr>
          <p:cNvSpPr/>
          <p:nvPr/>
        </p:nvSpPr>
        <p:spPr>
          <a:xfrm>
            <a:off x="3707733" y="2950895"/>
            <a:ext cx="498750" cy="194393"/>
          </a:xfrm>
          <a:prstGeom prst="cube">
            <a:avLst>
              <a:gd name="adj" fmla="val 92911"/>
            </a:avLst>
          </a:prstGeom>
          <a:solidFill>
            <a:schemeClr val="bg2">
              <a:lumMod val="9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ube 59">
            <a:extLst>
              <a:ext uri="{FF2B5EF4-FFF2-40B4-BE49-F238E27FC236}">
                <a16:creationId xmlns:a16="http://schemas.microsoft.com/office/drawing/2014/main" id="{90FB61C9-F40E-4A69-A27B-9D3537D008CD}"/>
              </a:ext>
            </a:extLst>
          </p:cNvPr>
          <p:cNvSpPr/>
          <p:nvPr/>
        </p:nvSpPr>
        <p:spPr>
          <a:xfrm>
            <a:off x="3075171" y="2950895"/>
            <a:ext cx="498750" cy="194393"/>
          </a:xfrm>
          <a:prstGeom prst="cube">
            <a:avLst>
              <a:gd name="adj" fmla="val 97138"/>
            </a:avLst>
          </a:prstGeom>
          <a:solidFill>
            <a:schemeClr val="bg2">
              <a:lumMod val="9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ube 61">
            <a:extLst>
              <a:ext uri="{FF2B5EF4-FFF2-40B4-BE49-F238E27FC236}">
                <a16:creationId xmlns:a16="http://schemas.microsoft.com/office/drawing/2014/main" id="{C8DB13A6-CB71-4A0D-BE2F-C27976B08360}"/>
              </a:ext>
            </a:extLst>
          </p:cNvPr>
          <p:cNvSpPr/>
          <p:nvPr/>
        </p:nvSpPr>
        <p:spPr>
          <a:xfrm>
            <a:off x="4344164" y="2950894"/>
            <a:ext cx="498750" cy="194393"/>
          </a:xfrm>
          <a:prstGeom prst="cube">
            <a:avLst>
              <a:gd name="adj" fmla="val 88299"/>
            </a:avLst>
          </a:prstGeom>
          <a:solidFill>
            <a:schemeClr val="bg2">
              <a:lumMod val="9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73F328DB-05DE-44EC-ADAF-F112319631BE}"/>
              </a:ext>
            </a:extLst>
          </p:cNvPr>
          <p:cNvSpPr txBox="1"/>
          <p:nvPr/>
        </p:nvSpPr>
        <p:spPr>
          <a:xfrm>
            <a:off x="4182059" y="2668774"/>
            <a:ext cx="808704" cy="307777"/>
          </a:xfrm>
          <a:prstGeom prst="rect">
            <a:avLst/>
          </a:prstGeom>
          <a:noFill/>
        </p:spPr>
        <p:txBody>
          <a:bodyPr wrap="square">
            <a:spAutoFit/>
          </a:bodyPr>
          <a:lstStyle/>
          <a:p>
            <a:pPr algn="ctr"/>
            <a:r>
              <a:rPr lang="ko-KR" altLang="en-US" sz="700" dirty="0">
                <a:latin typeface="Arial" panose="020B0604020202020204" pitchFamily="34" charset="0"/>
                <a:cs typeface="Arial" panose="020B0604020202020204" pitchFamily="34" charset="0"/>
              </a:rPr>
              <a:t>쉽게 </a:t>
            </a:r>
            <a:r>
              <a:rPr lang="ko-KR" altLang="en-US" sz="700" dirty="0" err="1">
                <a:latin typeface="Arial" panose="020B0604020202020204" pitchFamily="34" charset="0"/>
                <a:cs typeface="Arial" panose="020B0604020202020204" pitchFamily="34" charset="0"/>
              </a:rPr>
              <a:t>촉지됨</a:t>
            </a:r>
            <a:r>
              <a:rPr lang="en-US" sz="700" dirty="0">
                <a:latin typeface="Arial" panose="020B0604020202020204" pitchFamily="34" charset="0"/>
                <a:cs typeface="Arial" panose="020B0604020202020204" pitchFamily="34" charset="0"/>
              </a:rPr>
              <a:t>, </a:t>
            </a:r>
            <a:r>
              <a:rPr lang="ko-KR" altLang="en-US" sz="700" dirty="0">
                <a:latin typeface="Arial" panose="020B0604020202020204" pitchFamily="34" charset="0"/>
                <a:cs typeface="Arial" panose="020B0604020202020204" pitchFamily="34" charset="0"/>
              </a:rPr>
              <a:t>둥근</a:t>
            </a:r>
            <a:endParaRPr lang="en-US" sz="700" dirty="0">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B81149E2-260E-47DE-B739-669D4E65BCB5}"/>
              </a:ext>
            </a:extLst>
          </p:cNvPr>
          <p:cNvSpPr txBox="1"/>
          <p:nvPr/>
        </p:nvSpPr>
        <p:spPr>
          <a:xfrm>
            <a:off x="3675282" y="2665992"/>
            <a:ext cx="559440" cy="307777"/>
          </a:xfrm>
          <a:prstGeom prst="rect">
            <a:avLst/>
          </a:prstGeom>
          <a:noFill/>
        </p:spPr>
        <p:txBody>
          <a:bodyPr wrap="square">
            <a:spAutoFit/>
          </a:bodyPr>
          <a:lstStyle/>
          <a:p>
            <a:pPr algn="ctr"/>
            <a:r>
              <a:rPr lang="ko-KR" altLang="en-US" sz="700" dirty="0">
                <a:latin typeface="Arial" panose="020B0604020202020204" pitchFamily="34" charset="0"/>
                <a:cs typeface="Arial" panose="020B0604020202020204" pitchFamily="34" charset="0"/>
              </a:rPr>
              <a:t>약간의 융기</a:t>
            </a:r>
            <a:endParaRPr lang="en-US" sz="7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A76EB800-A7F2-423B-8879-4D8A221635A4}"/>
              </a:ext>
            </a:extLst>
          </p:cNvPr>
          <p:cNvSpPr txBox="1"/>
          <p:nvPr/>
        </p:nvSpPr>
        <p:spPr>
          <a:xfrm>
            <a:off x="3030744" y="2662950"/>
            <a:ext cx="588756" cy="200055"/>
          </a:xfrm>
          <a:prstGeom prst="rect">
            <a:avLst/>
          </a:prstGeom>
          <a:noFill/>
        </p:spPr>
        <p:txBody>
          <a:bodyPr wrap="square">
            <a:spAutoFit/>
          </a:bodyPr>
          <a:lstStyle/>
          <a:p>
            <a:pPr algn="ctr"/>
            <a:r>
              <a:rPr lang="ko-KR" altLang="en-US" sz="700" dirty="0">
                <a:latin typeface="Arial" panose="020B0604020202020204" pitchFamily="34" charset="0"/>
                <a:cs typeface="Arial" panose="020B0604020202020204" pitchFamily="34" charset="0"/>
              </a:rPr>
              <a:t>경화 없음</a:t>
            </a:r>
            <a:endParaRPr lang="en-US" sz="7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0884F149-8003-4923-AAEA-94071C5C0D97}"/>
              </a:ext>
            </a:extLst>
          </p:cNvPr>
          <p:cNvSpPr txBox="1"/>
          <p:nvPr/>
        </p:nvSpPr>
        <p:spPr>
          <a:xfrm>
            <a:off x="4814219" y="2668774"/>
            <a:ext cx="886217" cy="276999"/>
          </a:xfrm>
          <a:prstGeom prst="rect">
            <a:avLst/>
          </a:prstGeom>
          <a:noFill/>
        </p:spPr>
        <p:txBody>
          <a:bodyPr wrap="square" lIns="0" rIns="0">
            <a:spAutoFit/>
          </a:bodyPr>
          <a:lstStyle/>
          <a:p>
            <a:pPr algn="ctr"/>
            <a:r>
              <a:rPr lang="ko-KR" altLang="en-US" sz="600" dirty="0">
                <a:latin typeface="Arial" panose="020B0604020202020204" pitchFamily="34" charset="0"/>
                <a:cs typeface="Arial" panose="020B0604020202020204" pitchFamily="34" charset="0"/>
              </a:rPr>
              <a:t>단단하고 날카로운 모서리와 함께 상승</a:t>
            </a:r>
            <a:endParaRPr lang="en-US" sz="6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C3258938-A063-4059-9474-28936D7AE8B0}"/>
              </a:ext>
            </a:extLst>
          </p:cNvPr>
          <p:cNvSpPr txBox="1"/>
          <p:nvPr/>
        </p:nvSpPr>
        <p:spPr>
          <a:xfrm>
            <a:off x="4188050" y="3247051"/>
            <a:ext cx="808704" cy="461665"/>
          </a:xfrm>
          <a:prstGeom prst="rect">
            <a:avLst/>
          </a:prstGeom>
          <a:noFill/>
        </p:spPr>
        <p:txBody>
          <a:bodyPr wrap="square">
            <a:spAutoFit/>
          </a:bodyPr>
          <a:lstStyle/>
          <a:p>
            <a:pPr algn="ctr"/>
            <a:r>
              <a:rPr lang="ko-KR" altLang="en-US" sz="600" dirty="0">
                <a:latin typeface="Arial" panose="020B0604020202020204" pitchFamily="34" charset="0"/>
                <a:cs typeface="Arial" panose="020B0604020202020204" pitchFamily="34" charset="0"/>
              </a:rPr>
              <a:t>대부분의 병변에 더 거칠고 얇은 각질이 부분적으로 덮임 </a:t>
            </a:r>
            <a:endParaRPr lang="en-US" sz="600" dirty="0">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FEDC058F-4841-46E0-BA8A-46EC1C0CD757}"/>
              </a:ext>
            </a:extLst>
          </p:cNvPr>
          <p:cNvSpPr txBox="1"/>
          <p:nvPr/>
        </p:nvSpPr>
        <p:spPr>
          <a:xfrm>
            <a:off x="3541526" y="3239205"/>
            <a:ext cx="826952" cy="369332"/>
          </a:xfrm>
          <a:prstGeom prst="rect">
            <a:avLst/>
          </a:prstGeom>
          <a:noFill/>
        </p:spPr>
        <p:txBody>
          <a:bodyPr wrap="square">
            <a:spAutoFit/>
          </a:bodyPr>
          <a:lstStyle/>
          <a:p>
            <a:pPr algn="ctr"/>
            <a:r>
              <a:rPr lang="ko-KR" altLang="en-US" sz="600" dirty="0">
                <a:latin typeface="Arial" panose="020B0604020202020204" pitchFamily="34" charset="0"/>
                <a:cs typeface="Arial" panose="020B0604020202020204" pitchFamily="34" charset="0"/>
              </a:rPr>
              <a:t>일부 병변에 주로 미세 각질이 부분적으로 덮임 </a:t>
            </a:r>
            <a:endParaRPr lang="en-US" sz="6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2EC180DD-B6F7-410A-B0DA-1A5D6B5243F5}"/>
              </a:ext>
            </a:extLst>
          </p:cNvPr>
          <p:cNvSpPr txBox="1"/>
          <p:nvPr/>
        </p:nvSpPr>
        <p:spPr>
          <a:xfrm>
            <a:off x="3024799" y="3346464"/>
            <a:ext cx="588756" cy="200055"/>
          </a:xfrm>
          <a:prstGeom prst="rect">
            <a:avLst/>
          </a:prstGeom>
          <a:noFill/>
        </p:spPr>
        <p:txBody>
          <a:bodyPr wrap="square">
            <a:spAutoFit/>
          </a:bodyPr>
          <a:lstStyle/>
          <a:p>
            <a:pPr algn="ctr"/>
            <a:r>
              <a:rPr lang="ko-KR" altLang="en-US" sz="700" dirty="0">
                <a:latin typeface="Arial" panose="020B0604020202020204" pitchFamily="34" charset="0"/>
                <a:cs typeface="Arial" panose="020B0604020202020204" pitchFamily="34" charset="0"/>
              </a:rPr>
              <a:t>각질 없음</a:t>
            </a:r>
            <a:endParaRPr lang="en-US" sz="700" dirty="0">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20176F3A-D3CB-478B-AD13-E62004F763BF}"/>
              </a:ext>
            </a:extLst>
          </p:cNvPr>
          <p:cNvSpPr txBox="1"/>
          <p:nvPr/>
        </p:nvSpPr>
        <p:spPr>
          <a:xfrm>
            <a:off x="4912707" y="3252006"/>
            <a:ext cx="745474" cy="461665"/>
          </a:xfrm>
          <a:prstGeom prst="rect">
            <a:avLst/>
          </a:prstGeom>
          <a:noFill/>
        </p:spPr>
        <p:txBody>
          <a:bodyPr wrap="square">
            <a:spAutoFit/>
          </a:bodyPr>
          <a:lstStyle/>
          <a:p>
            <a:pPr algn="ctr"/>
            <a:r>
              <a:rPr lang="ko-KR" altLang="en-US" sz="600" dirty="0">
                <a:latin typeface="Arial" panose="020B0604020202020204" pitchFamily="34" charset="0"/>
                <a:cs typeface="Arial" panose="020B0604020202020204" pitchFamily="34" charset="0"/>
              </a:rPr>
              <a:t>더 거칠고 두꺼운 각질이 거의 모든 병변을 덮음</a:t>
            </a:r>
            <a:endParaRPr lang="en-US" sz="600" dirty="0">
              <a:latin typeface="Arial" panose="020B060402020202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E5C93DFC-CFED-40B2-9E77-7EAF00AC39CD}"/>
              </a:ext>
            </a:extLst>
          </p:cNvPr>
          <p:cNvSpPr txBox="1"/>
          <p:nvPr/>
        </p:nvSpPr>
        <p:spPr>
          <a:xfrm>
            <a:off x="5609415" y="3249826"/>
            <a:ext cx="752773" cy="461665"/>
          </a:xfrm>
          <a:prstGeom prst="rect">
            <a:avLst/>
          </a:prstGeom>
          <a:noFill/>
        </p:spPr>
        <p:txBody>
          <a:bodyPr wrap="square">
            <a:spAutoFit/>
          </a:bodyPr>
          <a:lstStyle/>
          <a:p>
            <a:pPr algn="ctr"/>
            <a:r>
              <a:rPr lang="ko-KR" altLang="en-US" sz="600" dirty="0">
                <a:latin typeface="Arial" panose="020B0604020202020204" pitchFamily="34" charset="0"/>
                <a:cs typeface="Arial" panose="020B0604020202020204" pitchFamily="34" charset="0"/>
              </a:rPr>
              <a:t>더 거칠고 두꺼운 각질이 전체</a:t>
            </a:r>
            <a:r>
              <a:rPr lang="en-US" altLang="ko-KR" sz="600" dirty="0">
                <a:latin typeface="Arial" panose="020B0604020202020204" pitchFamily="34" charset="0"/>
                <a:cs typeface="Arial" panose="020B0604020202020204" pitchFamily="34" charset="0"/>
              </a:rPr>
              <a:t> </a:t>
            </a:r>
            <a:r>
              <a:rPr lang="ko-KR" altLang="en-US" sz="600" dirty="0">
                <a:latin typeface="Arial" panose="020B0604020202020204" pitchFamily="34" charset="0"/>
                <a:cs typeface="Arial" panose="020B0604020202020204" pitchFamily="34" charset="0"/>
              </a:rPr>
              <a:t>병변을 덮음 </a:t>
            </a:r>
            <a:endParaRPr lang="en-US" sz="600" dirty="0">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2F089398-3D01-4B61-9A86-84F69A178435}"/>
              </a:ext>
            </a:extLst>
          </p:cNvPr>
          <p:cNvSpPr txBox="1"/>
          <p:nvPr/>
        </p:nvSpPr>
        <p:spPr>
          <a:xfrm>
            <a:off x="5609415" y="2665992"/>
            <a:ext cx="861408" cy="276999"/>
          </a:xfrm>
          <a:prstGeom prst="rect">
            <a:avLst/>
          </a:prstGeom>
          <a:noFill/>
        </p:spPr>
        <p:txBody>
          <a:bodyPr wrap="square" lIns="0" rIns="0">
            <a:spAutoFit/>
          </a:bodyPr>
          <a:lstStyle/>
          <a:p>
            <a:pPr algn="ctr"/>
            <a:r>
              <a:rPr lang="ko-KR" altLang="en-US" sz="600" dirty="0">
                <a:latin typeface="Arial" panose="020B0604020202020204" pitchFamily="34" charset="0"/>
                <a:cs typeface="Arial" panose="020B0604020202020204" pitchFamily="34" charset="0"/>
              </a:rPr>
              <a:t>단단하고 날카로운 모서리와 함께 매우 상승</a:t>
            </a:r>
            <a:endParaRPr lang="en-US" altLang="ko-KR" sz="600" dirty="0">
              <a:latin typeface="Arial" panose="020B0604020202020204" pitchFamily="34" charset="0"/>
              <a:cs typeface="Arial" panose="020B0604020202020204" pitchFamily="34" charset="0"/>
            </a:endParaRPr>
          </a:p>
        </p:txBody>
      </p:sp>
      <p:sp>
        <p:nvSpPr>
          <p:cNvPr id="88" name="Rectangle: Rounded Corners 87">
            <a:extLst>
              <a:ext uri="{FF2B5EF4-FFF2-40B4-BE49-F238E27FC236}">
                <a16:creationId xmlns:a16="http://schemas.microsoft.com/office/drawing/2014/main" id="{759A9168-8637-4E4B-B909-9F03315FF1D3}"/>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90" name="Text Placeholder 4">
            <a:extLst>
              <a:ext uri="{FF2B5EF4-FFF2-40B4-BE49-F238E27FC236}">
                <a16:creationId xmlns:a16="http://schemas.microsoft.com/office/drawing/2014/main" id="{9AB70702-D24C-4D5C-83E7-F0FD2EFFE5D7}"/>
              </a:ext>
            </a:extLst>
          </p:cNvPr>
          <p:cNvSpPr txBox="1">
            <a:spLocks/>
          </p:cNvSpPr>
          <p:nvPr/>
        </p:nvSpPr>
        <p:spPr>
          <a:xfrm>
            <a:off x="521808" y="4390391"/>
            <a:ext cx="3016217" cy="191391"/>
          </a:xfrm>
          <a:prstGeom prst="rect">
            <a:avLst/>
          </a:prstGeom>
        </p:spPr>
        <p:txBody>
          <a:bodyPr vert="horz" lIns="91440" tIns="45720" rIns="91440" bIns="45720" rtlCol="0" anchor="ctr">
            <a:normAutofit lnSpcReduction="10000"/>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Figure redrawn from Duffin KC.</a:t>
            </a:r>
            <a:r>
              <a:rPr lang="en-US" baseline="30000" dirty="0"/>
              <a:t>1</a:t>
            </a:r>
          </a:p>
        </p:txBody>
      </p:sp>
    </p:spTree>
    <p:extLst>
      <p:ext uri="{BB962C8B-B14F-4D97-AF65-F5344CB8AC3E}">
        <p14:creationId xmlns:p14="http://schemas.microsoft.com/office/powerpoint/2010/main" val="1590555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B80D-2DC7-4E99-8761-84E61212C7A3}"/>
              </a:ext>
            </a:extLst>
          </p:cNvPr>
          <p:cNvSpPr>
            <a:spLocks noGrp="1"/>
          </p:cNvSpPr>
          <p:nvPr>
            <p:ph type="title"/>
          </p:nvPr>
        </p:nvSpPr>
        <p:spPr/>
        <p:txBody>
          <a:bodyPr/>
          <a:lstStyle/>
          <a:p>
            <a:r>
              <a:rPr lang="en-US" altLang="ko-KR" dirty="0"/>
              <a:t>PASI</a:t>
            </a:r>
            <a:r>
              <a:rPr lang="ko-KR" altLang="en-US" dirty="0"/>
              <a:t> 평가의 수행</a:t>
            </a:r>
            <a:r>
              <a:rPr lang="en-US" dirty="0"/>
              <a:t>(III) </a:t>
            </a:r>
          </a:p>
        </p:txBody>
      </p:sp>
      <p:sp>
        <p:nvSpPr>
          <p:cNvPr id="4" name="Text Placeholder 3">
            <a:extLst>
              <a:ext uri="{FF2B5EF4-FFF2-40B4-BE49-F238E27FC236}">
                <a16:creationId xmlns:a16="http://schemas.microsoft.com/office/drawing/2014/main" id="{BFFA4358-1023-4A16-90AF-D76A5B6662C9}"/>
              </a:ext>
            </a:extLst>
          </p:cNvPr>
          <p:cNvSpPr>
            <a:spLocks noGrp="1"/>
          </p:cNvSpPr>
          <p:nvPr>
            <p:ph type="body" sz="quarter" idx="10"/>
          </p:nvPr>
        </p:nvSpPr>
        <p:spPr/>
        <p:txBody>
          <a:bodyPr/>
          <a:lstStyle/>
          <a:p>
            <a:r>
              <a:rPr lang="en-US" dirty="0"/>
              <a:t>PASI, Psoriasis Area Severity Index </a:t>
            </a:r>
          </a:p>
        </p:txBody>
      </p:sp>
      <p:sp>
        <p:nvSpPr>
          <p:cNvPr id="5" name="Text Placeholder 4">
            <a:extLst>
              <a:ext uri="{FF2B5EF4-FFF2-40B4-BE49-F238E27FC236}">
                <a16:creationId xmlns:a16="http://schemas.microsoft.com/office/drawing/2014/main" id="{EFE3F186-98A6-4EA9-A0F0-497D574997B5}"/>
              </a:ext>
            </a:extLst>
          </p:cNvPr>
          <p:cNvSpPr>
            <a:spLocks noGrp="1"/>
          </p:cNvSpPr>
          <p:nvPr>
            <p:ph type="body" sz="quarter" idx="11"/>
          </p:nvPr>
        </p:nvSpPr>
        <p:spPr/>
        <p:txBody>
          <a:bodyPr/>
          <a:lstStyle/>
          <a:p>
            <a:r>
              <a:rPr lang="en-US" sz="700" dirty="0"/>
              <a:t>1. Duffin KC. Outcome Measures in Psoriasis and Atopic Eczema. In: Yamauchi P, ed. </a:t>
            </a:r>
            <a:r>
              <a:rPr lang="en-US" sz="700" i="1" dirty="0"/>
              <a:t>Biologic and Systemic Agents in Dermatology.</a:t>
            </a:r>
            <a:r>
              <a:rPr lang="en-US" sz="700" dirty="0"/>
              <a:t> Cham, Switzerland: Springer; 2018:7-25.</a:t>
            </a:r>
          </a:p>
          <a:p>
            <a:endParaRPr lang="en-US" sz="700" i="1" dirty="0"/>
          </a:p>
        </p:txBody>
      </p:sp>
      <p:sp>
        <p:nvSpPr>
          <p:cNvPr id="12" name="Rectangle 11">
            <a:extLst>
              <a:ext uri="{FF2B5EF4-FFF2-40B4-BE49-F238E27FC236}">
                <a16:creationId xmlns:a16="http://schemas.microsoft.com/office/drawing/2014/main" id="{B0C1FB8C-180F-4BF7-9B9D-29030883C62E}"/>
              </a:ext>
            </a:extLst>
          </p:cNvPr>
          <p:cNvSpPr/>
          <p:nvPr/>
        </p:nvSpPr>
        <p:spPr>
          <a:xfrm>
            <a:off x="986331" y="1200211"/>
            <a:ext cx="7183902" cy="3063813"/>
          </a:xfrm>
          <a:prstGeom prst="rect">
            <a:avLst/>
          </a:prstGeom>
          <a:noFill/>
          <a:ln w="1270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E907224-BDFC-40FB-BC1E-98680203EDFC}"/>
              </a:ext>
            </a:extLst>
          </p:cNvPr>
          <p:cNvSpPr/>
          <p:nvPr/>
        </p:nvSpPr>
        <p:spPr>
          <a:xfrm>
            <a:off x="986331" y="1197429"/>
            <a:ext cx="7182000" cy="252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Arial" panose="020B0604020202020204" pitchFamily="34" charset="0"/>
                <a:cs typeface="Arial" panose="020B0604020202020204" pitchFamily="34" charset="0"/>
              </a:rPr>
              <a:t>3. </a:t>
            </a:r>
            <a:r>
              <a:rPr lang="ko-KR" altLang="en-US" b="1" dirty="0">
                <a:latin typeface="Arial" panose="020B0604020202020204" pitchFamily="34" charset="0"/>
                <a:cs typeface="Arial" panose="020B0604020202020204" pitchFamily="34" charset="0"/>
              </a:rPr>
              <a:t>침범된 면적의 백분율을 평가하여 면적 점수로 변환합니다</a:t>
            </a:r>
            <a:r>
              <a:rPr lang="en-US" b="1" dirty="0">
                <a:latin typeface="Arial" panose="020B0604020202020204" pitchFamily="34" charset="0"/>
                <a:cs typeface="Arial" panose="020B0604020202020204" pitchFamily="34" charset="0"/>
              </a:rPr>
              <a:t>:</a:t>
            </a:r>
          </a:p>
        </p:txBody>
      </p:sp>
      <p:sp>
        <p:nvSpPr>
          <p:cNvPr id="18" name="object 37">
            <a:extLst>
              <a:ext uri="{FF2B5EF4-FFF2-40B4-BE49-F238E27FC236}">
                <a16:creationId xmlns:a16="http://schemas.microsoft.com/office/drawing/2014/main" id="{8C92CBD3-DCD8-46B9-B210-9CBF9CCEC37B}"/>
              </a:ext>
            </a:extLst>
          </p:cNvPr>
          <p:cNvSpPr txBox="1"/>
          <p:nvPr/>
        </p:nvSpPr>
        <p:spPr>
          <a:xfrm>
            <a:off x="1141748" y="1777745"/>
            <a:ext cx="3009923" cy="369332"/>
          </a:xfrm>
          <a:prstGeom prst="rect">
            <a:avLst/>
          </a:prstGeom>
          <a:solidFill>
            <a:schemeClr val="bg1"/>
          </a:solidFill>
        </p:spPr>
        <p:txBody>
          <a:bodyPr vert="horz" wrap="square" lIns="0" tIns="0" rIns="0" bIns="0" rtlCol="0">
            <a:spAutoFit/>
          </a:bodyPr>
          <a:lstStyle/>
          <a:p>
            <a:pPr marL="12700">
              <a:lnSpc>
                <a:spcPct val="100000"/>
              </a:lnSpc>
            </a:pPr>
            <a:r>
              <a:rPr lang="ko-KR" altLang="en-US" sz="1200" kern="0" dirty="0">
                <a:latin typeface="Arial" panose="020B0604020202020204" pitchFamily="34" charset="0"/>
                <a:cs typeface="Arial" panose="020B0604020202020204" pitchFamily="34" charset="0"/>
              </a:rPr>
              <a:t>점수를 매길 구역의 침범 백분율을 결정합니다 </a:t>
            </a:r>
            <a:r>
              <a:rPr lang="en-SG" sz="1200" kern="0" dirty="0">
                <a:latin typeface="Arial" panose="020B0604020202020204" pitchFamily="34" charset="0"/>
                <a:cs typeface="Arial" panose="020B0604020202020204" pitchFamily="34" charset="0"/>
              </a:rPr>
              <a:t>:</a:t>
            </a:r>
          </a:p>
        </p:txBody>
      </p:sp>
      <p:graphicFrame>
        <p:nvGraphicFramePr>
          <p:cNvPr id="19" name="Table 20">
            <a:extLst>
              <a:ext uri="{FF2B5EF4-FFF2-40B4-BE49-F238E27FC236}">
                <a16:creationId xmlns:a16="http://schemas.microsoft.com/office/drawing/2014/main" id="{021CD169-EB29-43D4-AE6B-89781D65A5FF}"/>
              </a:ext>
            </a:extLst>
          </p:cNvPr>
          <p:cNvGraphicFramePr>
            <a:graphicFrameLocks noGrp="1"/>
          </p:cNvGraphicFramePr>
          <p:nvPr>
            <p:extLst/>
          </p:nvPr>
        </p:nvGraphicFramePr>
        <p:xfrm>
          <a:off x="1155284" y="2253874"/>
          <a:ext cx="2266342" cy="1828800"/>
        </p:xfrm>
        <a:graphic>
          <a:graphicData uri="http://schemas.openxmlformats.org/drawingml/2006/table">
            <a:tbl>
              <a:tblPr firstRow="1" bandRow="1">
                <a:tableStyleId>{5940675A-B579-460E-94D1-54222C63F5DA}</a:tableStyleId>
              </a:tblPr>
              <a:tblGrid>
                <a:gridCol w="1457853">
                  <a:extLst>
                    <a:ext uri="{9D8B030D-6E8A-4147-A177-3AD203B41FA5}">
                      <a16:colId xmlns:a16="http://schemas.microsoft.com/office/drawing/2014/main" val="3976907043"/>
                    </a:ext>
                  </a:extLst>
                </a:gridCol>
                <a:gridCol w="808489">
                  <a:extLst>
                    <a:ext uri="{9D8B030D-6E8A-4147-A177-3AD203B41FA5}">
                      <a16:colId xmlns:a16="http://schemas.microsoft.com/office/drawing/2014/main" val="666699552"/>
                    </a:ext>
                  </a:extLst>
                </a:gridCol>
              </a:tblGrid>
              <a:tr h="0">
                <a:tc>
                  <a:txBody>
                    <a:bodyPr/>
                    <a:lstStyle/>
                    <a:p>
                      <a:pPr algn="ctr"/>
                      <a:r>
                        <a:rPr lang="ko-KR" altLang="en-US" sz="900" b="1" dirty="0">
                          <a:solidFill>
                            <a:schemeClr val="bg1"/>
                          </a:solidFill>
                          <a:latin typeface="Arial" panose="020B0604020202020204" pitchFamily="34" charset="0"/>
                          <a:cs typeface="Arial" panose="020B0604020202020204" pitchFamily="34" charset="0"/>
                        </a:rPr>
                        <a:t>침범 구역의 면적</a:t>
                      </a:r>
                      <a:endParaRPr lang="en-US" sz="900" b="1" dirty="0">
                        <a:solidFill>
                          <a:schemeClr val="bg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면적 점수</a:t>
                      </a:r>
                      <a:endParaRPr lang="en-US" sz="900" b="1" dirty="0">
                        <a:solidFill>
                          <a:schemeClr val="bg1"/>
                        </a:solidFill>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01490266"/>
                  </a:ext>
                </a:extLst>
              </a:tr>
              <a:tr h="0">
                <a:tc>
                  <a:txBody>
                    <a:bodyPr/>
                    <a:lstStyle/>
                    <a:p>
                      <a:pPr algn="ctr"/>
                      <a:r>
                        <a:rPr lang="ko-KR" altLang="en-US" sz="900" dirty="0">
                          <a:latin typeface="Arial" panose="020B0604020202020204" pitchFamily="34" charset="0"/>
                          <a:cs typeface="Arial" panose="020B0604020202020204" pitchFamily="34" charset="0"/>
                        </a:rPr>
                        <a:t>없음</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0</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9223005"/>
                  </a:ext>
                </a:extLst>
              </a:tr>
              <a:tr h="0">
                <a:tc>
                  <a:txBody>
                    <a:bodyPr/>
                    <a:lstStyle/>
                    <a:p>
                      <a:pPr algn="ctr"/>
                      <a:r>
                        <a:rPr lang="en-US" sz="900" dirty="0">
                          <a:latin typeface="Arial" panose="020B0604020202020204" pitchFamily="34" charset="0"/>
                          <a:cs typeface="Arial" panose="020B0604020202020204" pitchFamily="34" charset="0"/>
                        </a:rPr>
                        <a:t>&lt;10%</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1</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5462170"/>
                  </a:ext>
                </a:extLst>
              </a:tr>
              <a:tr h="0">
                <a:tc>
                  <a:txBody>
                    <a:bodyPr/>
                    <a:lstStyle/>
                    <a:p>
                      <a:pPr algn="ctr"/>
                      <a:r>
                        <a:rPr lang="en-US" sz="900" dirty="0">
                          <a:latin typeface="Arial" panose="020B0604020202020204" pitchFamily="34" charset="0"/>
                          <a:cs typeface="Arial" panose="020B0604020202020204" pitchFamily="34" charset="0"/>
                        </a:rPr>
                        <a:t>10–29%</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9924305"/>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30–49%</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3</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1252"/>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50–69%</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4</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5971145"/>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70–89%</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5</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4897429"/>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90–100%</a:t>
                      </a: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dirty="0">
                          <a:latin typeface="Arial" panose="020B0604020202020204" pitchFamily="34" charset="0"/>
                          <a:cs typeface="Arial" panose="020B0604020202020204" pitchFamily="34" charset="0"/>
                        </a:rPr>
                        <a:t>6</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8993728"/>
                  </a:ext>
                </a:extLst>
              </a:tr>
            </a:tbl>
          </a:graphicData>
        </a:graphic>
      </p:graphicFrame>
      <p:sp>
        <p:nvSpPr>
          <p:cNvPr id="21" name="object 37">
            <a:extLst>
              <a:ext uri="{FF2B5EF4-FFF2-40B4-BE49-F238E27FC236}">
                <a16:creationId xmlns:a16="http://schemas.microsoft.com/office/drawing/2014/main" id="{E788C58F-AA8A-484F-8D86-9B95E14306D0}"/>
              </a:ext>
            </a:extLst>
          </p:cNvPr>
          <p:cNvSpPr txBox="1"/>
          <p:nvPr/>
        </p:nvSpPr>
        <p:spPr>
          <a:xfrm>
            <a:off x="4734742" y="3601845"/>
            <a:ext cx="3009923" cy="369332"/>
          </a:xfrm>
          <a:prstGeom prst="rect">
            <a:avLst/>
          </a:prstGeom>
          <a:solidFill>
            <a:schemeClr val="bg1"/>
          </a:solidFill>
        </p:spPr>
        <p:txBody>
          <a:bodyPr vert="horz" wrap="square" lIns="0" tIns="0" rIns="0" bIns="0" rtlCol="0">
            <a:spAutoFit/>
          </a:bodyPr>
          <a:lstStyle/>
          <a:p>
            <a:pPr marL="12700">
              <a:lnSpc>
                <a:spcPct val="100000"/>
              </a:lnSpc>
            </a:pPr>
            <a:r>
              <a:rPr lang="ko-KR" altLang="en-US" sz="1200" kern="0" dirty="0">
                <a:latin typeface="Arial" panose="020B0604020202020204" pitchFamily="34" charset="0"/>
                <a:cs typeface="Arial" panose="020B0604020202020204" pitchFamily="34" charset="0"/>
              </a:rPr>
              <a:t>위의 예에서 </a:t>
            </a:r>
            <a:r>
              <a:rPr lang="ko-KR" altLang="en-US" sz="1200" kern="0" dirty="0" err="1">
                <a:latin typeface="Arial" panose="020B0604020202020204" pitchFamily="34" charset="0"/>
                <a:cs typeface="Arial" panose="020B0604020202020204" pitchFamily="34" charset="0"/>
              </a:rPr>
              <a:t>상지의</a:t>
            </a:r>
            <a:r>
              <a:rPr lang="ko-KR" altLang="en-US" sz="1200" kern="0" dirty="0">
                <a:latin typeface="Arial" panose="020B0604020202020204" pitchFamily="34" charset="0"/>
                <a:cs typeface="Arial" panose="020B0604020202020204" pitchFamily="34" charset="0"/>
              </a:rPr>
              <a:t> 약 </a:t>
            </a:r>
            <a:r>
              <a:rPr lang="en-US" altLang="ko-KR" sz="1200" kern="0" dirty="0">
                <a:latin typeface="Arial" panose="020B0604020202020204" pitchFamily="34" charset="0"/>
                <a:cs typeface="Arial" panose="020B0604020202020204" pitchFamily="34" charset="0"/>
              </a:rPr>
              <a:t>20%</a:t>
            </a:r>
            <a:r>
              <a:rPr lang="ko-KR" altLang="en-US" sz="1200" kern="0" dirty="0">
                <a:latin typeface="Arial" panose="020B0604020202020204" pitchFamily="34" charset="0"/>
                <a:cs typeface="Arial" panose="020B0604020202020204" pitchFamily="34" charset="0"/>
              </a:rPr>
              <a:t>가 침범이 되어 면적 점수는 </a:t>
            </a:r>
            <a:r>
              <a:rPr lang="en-US" altLang="ko-KR" sz="1200" kern="0" dirty="0">
                <a:latin typeface="Arial" panose="020B0604020202020204" pitchFamily="34" charset="0"/>
                <a:cs typeface="Arial" panose="020B0604020202020204" pitchFamily="34" charset="0"/>
              </a:rPr>
              <a:t>2</a:t>
            </a:r>
            <a:r>
              <a:rPr lang="ko-KR" altLang="en-US" sz="1200" kern="0" dirty="0">
                <a:latin typeface="Arial" panose="020B0604020202020204" pitchFamily="34" charset="0"/>
                <a:cs typeface="Arial" panose="020B0604020202020204" pitchFamily="34" charset="0"/>
              </a:rPr>
              <a:t>점입니다</a:t>
            </a:r>
            <a:r>
              <a:rPr lang="en-US" altLang="ko-KR" sz="1200" kern="0" dirty="0">
                <a:latin typeface="Arial" panose="020B0604020202020204" pitchFamily="34" charset="0"/>
                <a:cs typeface="Arial" panose="020B0604020202020204" pitchFamily="34" charset="0"/>
              </a:rPr>
              <a:t>. </a:t>
            </a:r>
            <a:endParaRPr lang="en-SG" sz="1200" kern="0" dirty="0">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A5519443-D9C8-4594-B394-0932AD099156}"/>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24" name="Text Placeholder 4">
            <a:extLst>
              <a:ext uri="{FF2B5EF4-FFF2-40B4-BE49-F238E27FC236}">
                <a16:creationId xmlns:a16="http://schemas.microsoft.com/office/drawing/2014/main" id="{2EC81CB5-4441-4E5D-888A-B9E6E2B429D0}"/>
              </a:ext>
            </a:extLst>
          </p:cNvPr>
          <p:cNvSpPr txBox="1">
            <a:spLocks/>
          </p:cNvSpPr>
          <p:nvPr/>
        </p:nvSpPr>
        <p:spPr>
          <a:xfrm>
            <a:off x="521808" y="4390391"/>
            <a:ext cx="3016217" cy="191391"/>
          </a:xfrm>
          <a:prstGeom prst="rect">
            <a:avLst/>
          </a:prstGeom>
        </p:spPr>
        <p:txBody>
          <a:bodyPr vert="horz" lIns="91440" tIns="45720" rIns="91440" bIns="45720" rtlCol="0" anchor="ctr">
            <a:normAutofit lnSpcReduction="10000"/>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Figure redrawn from Duffin KC.</a:t>
            </a:r>
            <a:r>
              <a:rPr lang="en-US" baseline="30000" dirty="0"/>
              <a:t>1</a:t>
            </a:r>
          </a:p>
        </p:txBody>
      </p:sp>
      <p:pic>
        <p:nvPicPr>
          <p:cNvPr id="15" name="Picture 14" descr="A drawing of a person&#10;&#10;Description automatically generated">
            <a:extLst>
              <a:ext uri="{FF2B5EF4-FFF2-40B4-BE49-F238E27FC236}">
                <a16:creationId xmlns:a16="http://schemas.microsoft.com/office/drawing/2014/main" id="{744FDFB8-218B-46DC-914E-C2039FF9BFC7}"/>
              </a:ext>
            </a:extLst>
          </p:cNvPr>
          <p:cNvPicPr>
            <a:picLocks noChangeAspect="1"/>
          </p:cNvPicPr>
          <p:nvPr/>
        </p:nvPicPr>
        <p:blipFill>
          <a:blip r:embed="rId3"/>
          <a:stretch>
            <a:fillRect/>
          </a:stretch>
        </p:blipFill>
        <p:spPr>
          <a:xfrm>
            <a:off x="5773785" y="1527046"/>
            <a:ext cx="931838" cy="1980000"/>
          </a:xfrm>
          <a:prstGeom prst="rect">
            <a:avLst/>
          </a:prstGeom>
        </p:spPr>
      </p:pic>
    </p:spTree>
    <p:extLst>
      <p:ext uri="{BB962C8B-B14F-4D97-AF65-F5344CB8AC3E}">
        <p14:creationId xmlns:p14="http://schemas.microsoft.com/office/powerpoint/2010/main" val="8353828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B80D-2DC7-4E99-8761-84E61212C7A3}"/>
              </a:ext>
            </a:extLst>
          </p:cNvPr>
          <p:cNvSpPr>
            <a:spLocks noGrp="1"/>
          </p:cNvSpPr>
          <p:nvPr>
            <p:ph type="title"/>
          </p:nvPr>
        </p:nvSpPr>
        <p:spPr/>
        <p:txBody>
          <a:bodyPr/>
          <a:lstStyle/>
          <a:p>
            <a:r>
              <a:rPr lang="en-US" altLang="ko-KR" dirty="0"/>
              <a:t>PASI</a:t>
            </a:r>
            <a:r>
              <a:rPr lang="ko-KR" altLang="en-US" dirty="0"/>
              <a:t> 평가의 수행 </a:t>
            </a:r>
            <a:r>
              <a:rPr lang="en-US" dirty="0"/>
              <a:t>(IV) </a:t>
            </a:r>
          </a:p>
        </p:txBody>
      </p:sp>
      <p:sp>
        <p:nvSpPr>
          <p:cNvPr id="4" name="Text Placeholder 3">
            <a:extLst>
              <a:ext uri="{FF2B5EF4-FFF2-40B4-BE49-F238E27FC236}">
                <a16:creationId xmlns:a16="http://schemas.microsoft.com/office/drawing/2014/main" id="{BFFA4358-1023-4A16-90AF-D76A5B6662C9}"/>
              </a:ext>
            </a:extLst>
          </p:cNvPr>
          <p:cNvSpPr>
            <a:spLocks noGrp="1"/>
          </p:cNvSpPr>
          <p:nvPr>
            <p:ph type="body" sz="quarter" idx="10"/>
          </p:nvPr>
        </p:nvSpPr>
        <p:spPr/>
        <p:txBody>
          <a:bodyPr/>
          <a:lstStyle/>
          <a:p>
            <a:r>
              <a:rPr lang="en-US" dirty="0"/>
              <a:t>PASI, Psoriasis Area Severity Index </a:t>
            </a:r>
          </a:p>
        </p:txBody>
      </p:sp>
      <p:sp>
        <p:nvSpPr>
          <p:cNvPr id="5" name="Text Placeholder 4">
            <a:extLst>
              <a:ext uri="{FF2B5EF4-FFF2-40B4-BE49-F238E27FC236}">
                <a16:creationId xmlns:a16="http://schemas.microsoft.com/office/drawing/2014/main" id="{EFE3F186-98A6-4EA9-A0F0-497D574997B5}"/>
              </a:ext>
            </a:extLst>
          </p:cNvPr>
          <p:cNvSpPr>
            <a:spLocks noGrp="1"/>
          </p:cNvSpPr>
          <p:nvPr>
            <p:ph type="body" sz="quarter" idx="11"/>
          </p:nvPr>
        </p:nvSpPr>
        <p:spPr/>
        <p:txBody>
          <a:bodyPr/>
          <a:lstStyle/>
          <a:p>
            <a:r>
              <a:rPr lang="en-US" sz="700" dirty="0"/>
              <a:t>1. Duffin KC. Outcome Measures in Psoriasis and Atopic Eczema. In: Yamauchi P, ed. </a:t>
            </a:r>
            <a:r>
              <a:rPr lang="en-US" sz="700" i="1" dirty="0"/>
              <a:t>Biologic and Systemic Agents in Dermatology.</a:t>
            </a:r>
            <a:r>
              <a:rPr lang="en-US" sz="700" dirty="0"/>
              <a:t> Cham, Switzerland: Springer; 2018:7-25.</a:t>
            </a:r>
          </a:p>
          <a:p>
            <a:endParaRPr lang="en-US" sz="700" i="1" dirty="0"/>
          </a:p>
        </p:txBody>
      </p:sp>
      <p:sp>
        <p:nvSpPr>
          <p:cNvPr id="12" name="Rectangle 11">
            <a:extLst>
              <a:ext uri="{FF2B5EF4-FFF2-40B4-BE49-F238E27FC236}">
                <a16:creationId xmlns:a16="http://schemas.microsoft.com/office/drawing/2014/main" id="{B0C1FB8C-180F-4BF7-9B9D-29030883C62E}"/>
              </a:ext>
            </a:extLst>
          </p:cNvPr>
          <p:cNvSpPr/>
          <p:nvPr/>
        </p:nvSpPr>
        <p:spPr>
          <a:xfrm>
            <a:off x="750358" y="1199532"/>
            <a:ext cx="7654432" cy="3063600"/>
          </a:xfrm>
          <a:prstGeom prst="rect">
            <a:avLst/>
          </a:prstGeom>
          <a:noFill/>
          <a:ln w="1270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E907224-BDFC-40FB-BC1E-98680203EDFC}"/>
              </a:ext>
            </a:extLst>
          </p:cNvPr>
          <p:cNvSpPr/>
          <p:nvPr/>
        </p:nvSpPr>
        <p:spPr>
          <a:xfrm>
            <a:off x="750358" y="1192498"/>
            <a:ext cx="7650000" cy="252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Arial" panose="020B0604020202020204" pitchFamily="34" charset="0"/>
                <a:cs typeface="Arial" panose="020B0604020202020204" pitchFamily="34" charset="0"/>
              </a:rPr>
              <a:t>4. PASI </a:t>
            </a:r>
            <a:r>
              <a:rPr lang="ko-KR" altLang="en-US" b="1" dirty="0">
                <a:latin typeface="Arial" panose="020B0604020202020204" pitchFamily="34" charset="0"/>
                <a:cs typeface="Arial" panose="020B0604020202020204" pitchFamily="34" charset="0"/>
              </a:rPr>
              <a:t>방정식에 점수를 입력하여 총점을 계산</a:t>
            </a:r>
            <a:r>
              <a:rPr lang="en-US" b="1" dirty="0">
                <a:latin typeface="Arial" panose="020B0604020202020204" pitchFamily="34" charset="0"/>
                <a:cs typeface="Arial" panose="020B0604020202020204" pitchFamily="34" charset="0"/>
              </a:rPr>
              <a:t>:</a:t>
            </a:r>
          </a:p>
        </p:txBody>
      </p:sp>
      <p:graphicFrame>
        <p:nvGraphicFramePr>
          <p:cNvPr id="7" name="Table 20">
            <a:extLst>
              <a:ext uri="{FF2B5EF4-FFF2-40B4-BE49-F238E27FC236}">
                <a16:creationId xmlns:a16="http://schemas.microsoft.com/office/drawing/2014/main" id="{47A723EE-D19C-4650-8678-68F950089A4D}"/>
              </a:ext>
            </a:extLst>
          </p:cNvPr>
          <p:cNvGraphicFramePr>
            <a:graphicFrameLocks noGrp="1"/>
          </p:cNvGraphicFramePr>
          <p:nvPr>
            <p:extLst/>
          </p:nvPr>
        </p:nvGraphicFramePr>
        <p:xfrm>
          <a:off x="830821" y="1852789"/>
          <a:ext cx="7494645" cy="1508760"/>
        </p:xfrm>
        <a:graphic>
          <a:graphicData uri="http://schemas.openxmlformats.org/drawingml/2006/table">
            <a:tbl>
              <a:tblPr firstRow="1" bandRow="1">
                <a:tableStyleId>{5940675A-B579-460E-94D1-54222C63F5DA}</a:tableStyleId>
              </a:tblPr>
              <a:tblGrid>
                <a:gridCol w="1086471">
                  <a:extLst>
                    <a:ext uri="{9D8B030D-6E8A-4147-A177-3AD203B41FA5}">
                      <a16:colId xmlns:a16="http://schemas.microsoft.com/office/drawing/2014/main" val="3976907043"/>
                    </a:ext>
                  </a:extLst>
                </a:gridCol>
                <a:gridCol w="1128619">
                  <a:extLst>
                    <a:ext uri="{9D8B030D-6E8A-4147-A177-3AD203B41FA5}">
                      <a16:colId xmlns:a16="http://schemas.microsoft.com/office/drawing/2014/main" val="666699552"/>
                    </a:ext>
                  </a:extLst>
                </a:gridCol>
                <a:gridCol w="790207">
                  <a:extLst>
                    <a:ext uri="{9D8B030D-6E8A-4147-A177-3AD203B41FA5}">
                      <a16:colId xmlns:a16="http://schemas.microsoft.com/office/drawing/2014/main" val="2908297075"/>
                    </a:ext>
                  </a:extLst>
                </a:gridCol>
                <a:gridCol w="790207">
                  <a:extLst>
                    <a:ext uri="{9D8B030D-6E8A-4147-A177-3AD203B41FA5}">
                      <a16:colId xmlns:a16="http://schemas.microsoft.com/office/drawing/2014/main" val="383759960"/>
                    </a:ext>
                  </a:extLst>
                </a:gridCol>
                <a:gridCol w="790207">
                  <a:extLst>
                    <a:ext uri="{9D8B030D-6E8A-4147-A177-3AD203B41FA5}">
                      <a16:colId xmlns:a16="http://schemas.microsoft.com/office/drawing/2014/main" val="4090482683"/>
                    </a:ext>
                  </a:extLst>
                </a:gridCol>
                <a:gridCol w="790207">
                  <a:extLst>
                    <a:ext uri="{9D8B030D-6E8A-4147-A177-3AD203B41FA5}">
                      <a16:colId xmlns:a16="http://schemas.microsoft.com/office/drawing/2014/main" val="2769977295"/>
                    </a:ext>
                  </a:extLst>
                </a:gridCol>
                <a:gridCol w="790207">
                  <a:extLst>
                    <a:ext uri="{9D8B030D-6E8A-4147-A177-3AD203B41FA5}">
                      <a16:colId xmlns:a16="http://schemas.microsoft.com/office/drawing/2014/main" val="2391888411"/>
                    </a:ext>
                  </a:extLst>
                </a:gridCol>
                <a:gridCol w="1328520">
                  <a:extLst>
                    <a:ext uri="{9D8B030D-6E8A-4147-A177-3AD203B41FA5}">
                      <a16:colId xmlns:a16="http://schemas.microsoft.com/office/drawing/2014/main" val="3558988300"/>
                    </a:ext>
                  </a:extLst>
                </a:gridCol>
              </a:tblGrid>
              <a:tr h="0">
                <a:tc>
                  <a:txBody>
                    <a:bodyPr/>
                    <a:lstStyle/>
                    <a:p>
                      <a:pPr algn="ctr"/>
                      <a:r>
                        <a:rPr lang="ko-KR" altLang="en-US" sz="900" b="1" dirty="0">
                          <a:solidFill>
                            <a:schemeClr val="bg1"/>
                          </a:solidFill>
                          <a:latin typeface="Arial" panose="020B0604020202020204" pitchFamily="34" charset="0"/>
                          <a:cs typeface="Arial" panose="020B0604020202020204" pitchFamily="34" charset="0"/>
                        </a:rPr>
                        <a:t>점수를 매길 구역</a:t>
                      </a:r>
                      <a:endParaRPr lang="en-US" sz="900" b="1" dirty="0">
                        <a:solidFill>
                          <a:schemeClr val="bg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err="1">
                          <a:solidFill>
                            <a:schemeClr val="bg1"/>
                          </a:solidFill>
                          <a:latin typeface="Arial" panose="020B0604020202020204" pitchFamily="34" charset="0"/>
                          <a:cs typeface="Arial" panose="020B0604020202020204" pitchFamily="34" charset="0"/>
                        </a:rPr>
                        <a:t>홍반</a:t>
                      </a:r>
                      <a:endParaRPr lang="en-US" altLang="ko-KR" sz="900" b="1" dirty="0">
                        <a:solidFill>
                          <a:schemeClr val="bg1"/>
                        </a:solidFill>
                        <a:latin typeface="Arial" panose="020B0604020202020204" pitchFamily="34" charset="0"/>
                        <a:cs typeface="Arial" panose="020B0604020202020204" pitchFamily="34" charset="0"/>
                      </a:endParaRPr>
                    </a:p>
                    <a:p>
                      <a:pPr algn="ctr"/>
                      <a:r>
                        <a:rPr lang="en-US" sz="900" b="1" dirty="0">
                          <a:solidFill>
                            <a:schemeClr val="bg1"/>
                          </a:solidFill>
                          <a:latin typeface="Arial" panose="020B0604020202020204" pitchFamily="34" charset="0"/>
                          <a:cs typeface="Arial" panose="020B0604020202020204" pitchFamily="34" charset="0"/>
                        </a:rPr>
                        <a:t>(E; 0–4)</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두께</a:t>
                      </a:r>
                      <a:endParaRPr lang="en-US" altLang="ko-KR" sz="900" b="1" dirty="0">
                        <a:solidFill>
                          <a:schemeClr val="bg1"/>
                        </a:solidFill>
                        <a:latin typeface="Arial" panose="020B0604020202020204" pitchFamily="34" charset="0"/>
                        <a:cs typeface="Arial" panose="020B0604020202020204" pitchFamily="34" charset="0"/>
                      </a:endParaRPr>
                    </a:p>
                    <a:p>
                      <a:pPr algn="ctr"/>
                      <a:r>
                        <a:rPr lang="en-US" sz="900" b="1" dirty="0">
                          <a:solidFill>
                            <a:schemeClr val="bg1"/>
                          </a:solidFill>
                          <a:latin typeface="Arial" panose="020B0604020202020204" pitchFamily="34" charset="0"/>
                          <a:cs typeface="Arial" panose="020B0604020202020204" pitchFamily="34" charset="0"/>
                        </a:rPr>
                        <a:t>(I; 0–4)</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각질</a:t>
                      </a:r>
                      <a:endParaRPr lang="en-US" sz="900" b="1" dirty="0">
                        <a:solidFill>
                          <a:schemeClr val="bg1"/>
                        </a:solidFill>
                        <a:latin typeface="Arial" panose="020B0604020202020204" pitchFamily="34" charset="0"/>
                        <a:cs typeface="Arial" panose="020B0604020202020204" pitchFamily="34" charset="0"/>
                      </a:endParaRPr>
                    </a:p>
                    <a:p>
                      <a:pPr algn="ctr"/>
                      <a:r>
                        <a:rPr lang="en-US" sz="900" b="1" dirty="0">
                          <a:solidFill>
                            <a:schemeClr val="bg1"/>
                          </a:solidFill>
                          <a:latin typeface="Arial" panose="020B0604020202020204" pitchFamily="34" charset="0"/>
                          <a:cs typeface="Arial" panose="020B0604020202020204" pitchFamily="34" charset="0"/>
                        </a:rPr>
                        <a:t>(S; 0–4)</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총합</a:t>
                      </a:r>
                      <a:endParaRPr lang="en-US" altLang="ko-KR" sz="900" b="1" dirty="0">
                        <a:solidFill>
                          <a:schemeClr val="bg1"/>
                        </a:solidFill>
                        <a:latin typeface="Arial" panose="020B0604020202020204" pitchFamily="34" charset="0"/>
                        <a:cs typeface="Arial" panose="020B0604020202020204" pitchFamily="34" charset="0"/>
                      </a:endParaRPr>
                    </a:p>
                    <a:p>
                      <a:pPr algn="ctr"/>
                      <a:r>
                        <a:rPr lang="en-US" sz="900" b="1" dirty="0">
                          <a:solidFill>
                            <a:schemeClr val="bg1"/>
                          </a:solidFill>
                          <a:latin typeface="Arial" panose="020B0604020202020204" pitchFamily="34" charset="0"/>
                          <a:cs typeface="Arial" panose="020B0604020202020204" pitchFamily="34" charset="0"/>
                        </a:rPr>
                        <a:t>(E+I+S)</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면적</a:t>
                      </a:r>
                      <a:endParaRPr lang="en-US" sz="900" b="1" dirty="0">
                        <a:solidFill>
                          <a:schemeClr val="bg1"/>
                        </a:solidFill>
                        <a:latin typeface="Arial" panose="020B0604020202020204" pitchFamily="34" charset="0"/>
                        <a:cs typeface="Arial" panose="020B0604020202020204" pitchFamily="34" charset="0"/>
                      </a:endParaRPr>
                    </a:p>
                    <a:p>
                      <a:pPr algn="ctr"/>
                      <a:r>
                        <a:rPr lang="en-US" sz="900" b="1" dirty="0">
                          <a:solidFill>
                            <a:schemeClr val="bg1"/>
                          </a:solidFill>
                          <a:latin typeface="Arial" panose="020B0604020202020204" pitchFamily="34" charset="0"/>
                          <a:cs typeface="Arial" panose="020B0604020202020204" pitchFamily="34" charset="0"/>
                        </a:rPr>
                        <a:t>(0–6)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algn="ctr"/>
                      <a:r>
                        <a:rPr lang="ko-KR" altLang="en-US" sz="900" b="1" dirty="0">
                          <a:solidFill>
                            <a:schemeClr val="bg1"/>
                          </a:solidFill>
                          <a:latin typeface="Arial" panose="020B0604020202020204" pitchFamily="34" charset="0"/>
                          <a:cs typeface="Arial" panose="020B0604020202020204" pitchFamily="34" charset="0"/>
                        </a:rPr>
                        <a:t>가중치 승수</a:t>
                      </a:r>
                      <a:endParaRPr lang="en-US" sz="900" b="1" dirty="0">
                        <a:solidFill>
                          <a:schemeClr val="bg1"/>
                        </a:solidFill>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dirty="0">
                          <a:solidFill>
                            <a:schemeClr val="bg1"/>
                          </a:solidFill>
                          <a:latin typeface="Arial" panose="020B0604020202020204" pitchFamily="34" charset="0"/>
                          <a:cs typeface="Arial" panose="020B0604020202020204" pitchFamily="34" charset="0"/>
                        </a:rPr>
                        <a:t>(E+I+S) x </a:t>
                      </a:r>
                      <a:r>
                        <a:rPr lang="ko-KR" altLang="en-US" sz="900" b="1" dirty="0">
                          <a:solidFill>
                            <a:schemeClr val="bg1"/>
                          </a:solidFill>
                          <a:latin typeface="Arial" panose="020B0604020202020204" pitchFamily="34" charset="0"/>
                          <a:cs typeface="Arial" panose="020B0604020202020204" pitchFamily="34" charset="0"/>
                        </a:rPr>
                        <a:t>면적</a:t>
                      </a:r>
                      <a:r>
                        <a:rPr lang="en-US" sz="900" b="1" dirty="0">
                          <a:solidFill>
                            <a:schemeClr val="bg1"/>
                          </a:solidFill>
                          <a:latin typeface="Arial" panose="020B0604020202020204" pitchFamily="34" charset="0"/>
                          <a:cs typeface="Arial" panose="020B0604020202020204" pitchFamily="34" charset="0"/>
                        </a:rPr>
                        <a:t> x </a:t>
                      </a:r>
                      <a:r>
                        <a:rPr lang="ko-KR" altLang="en-US" sz="900" b="1" dirty="0">
                          <a:solidFill>
                            <a:schemeClr val="bg1"/>
                          </a:solidFill>
                          <a:latin typeface="Arial" panose="020B0604020202020204" pitchFamily="34" charset="0"/>
                          <a:cs typeface="Arial" panose="020B0604020202020204" pitchFamily="34" charset="0"/>
                        </a:rPr>
                        <a:t>가중치 승수</a:t>
                      </a:r>
                      <a:endParaRPr lang="en-US" sz="900" b="1" dirty="0">
                        <a:solidFill>
                          <a:schemeClr val="bg1"/>
                        </a:solidFill>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01490266"/>
                  </a:ext>
                </a:extLst>
              </a:tr>
              <a:tr h="0">
                <a:tc>
                  <a:txBody>
                    <a:bodyPr/>
                    <a:lstStyle/>
                    <a:p>
                      <a:pPr algn="ctr"/>
                      <a:r>
                        <a:rPr lang="ko-KR" altLang="en-US" sz="900" dirty="0" err="1">
                          <a:latin typeface="Arial" panose="020B0604020202020204" pitchFamily="34" charset="0"/>
                          <a:cs typeface="Arial" panose="020B0604020202020204" pitchFamily="34" charset="0"/>
                        </a:rPr>
                        <a:t>두경부</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0.1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algn="ctr"/>
                      <a:r>
                        <a:rPr lang="en-US" sz="900" dirty="0">
                          <a:latin typeface="Arial" panose="020B0604020202020204" pitchFamily="34" charset="0"/>
                          <a:cs typeface="Arial" panose="020B0604020202020204" pitchFamily="34" charset="0"/>
                        </a:rPr>
                        <a:t>1.2</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2829223005"/>
                  </a:ext>
                </a:extLst>
              </a:tr>
              <a:tr h="0">
                <a:tc>
                  <a:txBody>
                    <a:bodyPr/>
                    <a:lstStyle/>
                    <a:p>
                      <a:pPr algn="ctr"/>
                      <a:r>
                        <a:rPr lang="ko-KR" altLang="en-US" sz="900" dirty="0">
                          <a:latin typeface="Arial" panose="020B0604020202020204" pitchFamily="34" charset="0"/>
                          <a:cs typeface="Arial" panose="020B0604020202020204" pitchFamily="34" charset="0"/>
                        </a:rPr>
                        <a:t>상지</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0.1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tc>
                  <a:txBody>
                    <a:bodyPr/>
                    <a:lstStyle/>
                    <a:p>
                      <a:pPr algn="ctr"/>
                      <a:r>
                        <a:rPr lang="en-US" sz="900" dirty="0">
                          <a:latin typeface="Arial" panose="020B0604020202020204" pitchFamily="34" charset="0"/>
                          <a:cs typeface="Arial" panose="020B0604020202020204" pitchFamily="34" charset="0"/>
                        </a:rPr>
                        <a:t>2.4</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50">
                        <a:alpha val="20000"/>
                      </a:srgbClr>
                    </a:solidFill>
                  </a:tcPr>
                </a:tc>
                <a:extLst>
                  <a:ext uri="{0D108BD9-81ED-4DB2-BD59-A6C34878D82A}">
                    <a16:rowId xmlns:a16="http://schemas.microsoft.com/office/drawing/2014/main" val="1735462170"/>
                  </a:ext>
                </a:extLst>
              </a:tr>
              <a:tr h="0">
                <a:tc>
                  <a:txBody>
                    <a:bodyPr/>
                    <a:lstStyle/>
                    <a:p>
                      <a:pPr algn="ctr"/>
                      <a:r>
                        <a:rPr lang="ko-KR" altLang="en-US" sz="900" dirty="0">
                          <a:latin typeface="Arial" panose="020B0604020202020204" pitchFamily="34" charset="0"/>
                          <a:cs typeface="Arial" panose="020B0604020202020204" pitchFamily="34" charset="0"/>
                        </a:rPr>
                        <a:t>몸통</a:t>
                      </a:r>
                      <a:endParaRPr lang="en-US" sz="9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0.1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tc>
                  <a:txBody>
                    <a:bodyPr/>
                    <a:lstStyle/>
                    <a:p>
                      <a:pPr algn="ctr"/>
                      <a:r>
                        <a:rPr lang="en-US" sz="900" dirty="0">
                          <a:latin typeface="Arial" panose="020B0604020202020204" pitchFamily="34" charset="0"/>
                          <a:cs typeface="Arial" panose="020B0604020202020204" pitchFamily="34" charset="0"/>
                        </a:rPr>
                        <a:t>3.6</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030A0">
                        <a:alpha val="20000"/>
                      </a:srgbClr>
                    </a:solidFill>
                  </a:tcPr>
                </a:tc>
                <a:extLst>
                  <a:ext uri="{0D108BD9-81ED-4DB2-BD59-A6C34878D82A}">
                    <a16:rowId xmlns:a16="http://schemas.microsoft.com/office/drawing/2014/main" val="3019924305"/>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하지</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0.1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tc>
                  <a:txBody>
                    <a:bodyPr/>
                    <a:lstStyle/>
                    <a:p>
                      <a:pPr algn="ctr"/>
                      <a:r>
                        <a:rPr lang="en-US" sz="900" dirty="0">
                          <a:latin typeface="Arial" panose="020B0604020202020204" pitchFamily="34" charset="0"/>
                          <a:cs typeface="Arial" panose="020B0604020202020204" pitchFamily="34" charset="0"/>
                        </a:rPr>
                        <a:t>4.8</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0066">
                        <a:alpha val="20000"/>
                      </a:srgbClr>
                    </a:solidFill>
                  </a:tcPr>
                </a:tc>
                <a:extLst>
                  <a:ext uri="{0D108BD9-81ED-4DB2-BD59-A6C34878D82A}">
                    <a16:rowId xmlns:a16="http://schemas.microsoft.com/office/drawing/2014/main" val="25781252"/>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algn="r"/>
                      <a:r>
                        <a:rPr lang="ko-KR" altLang="en-US" sz="900" b="1" dirty="0">
                          <a:latin typeface="Arial" panose="020B0604020202020204" pitchFamily="34" charset="0"/>
                          <a:cs typeface="Arial" panose="020B0604020202020204" pitchFamily="34" charset="0"/>
                        </a:rPr>
                        <a:t>최종</a:t>
                      </a:r>
                      <a:r>
                        <a:rPr lang="en-US" sz="900" b="1" dirty="0">
                          <a:latin typeface="Arial" panose="020B0604020202020204" pitchFamily="34" charset="0"/>
                          <a:cs typeface="Arial" panose="020B0604020202020204" pitchFamily="34" charset="0"/>
                        </a:rPr>
                        <a:t> PASI </a:t>
                      </a:r>
                      <a:r>
                        <a:rPr lang="ko-KR" altLang="en-US" sz="900" b="1" dirty="0">
                          <a:latin typeface="Arial" panose="020B0604020202020204" pitchFamily="34" charset="0"/>
                          <a:cs typeface="Arial" panose="020B0604020202020204" pitchFamily="34" charset="0"/>
                        </a:rPr>
                        <a:t>점수</a:t>
                      </a:r>
                      <a:r>
                        <a:rPr lang="en-US" sz="900" b="1" dirty="0">
                          <a:latin typeface="Arial" panose="020B0604020202020204" pitchFamily="34" charset="0"/>
                          <a:cs typeface="Arial" panose="020B0604020202020204" pitchFamily="34" charset="0"/>
                        </a:rPr>
                        <a:t> (0–72)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900" b="1" dirty="0">
                          <a:latin typeface="Arial" panose="020B0604020202020204" pitchFamily="34" charset="0"/>
                          <a:cs typeface="Arial" panose="020B0604020202020204" pitchFamily="34" charset="0"/>
                        </a:rPr>
                        <a:t>12.0</a:t>
                      </a: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52148"/>
                  </a:ext>
                </a:extLst>
              </a:tr>
            </a:tbl>
          </a:graphicData>
        </a:graphic>
      </p:graphicFrame>
      <p:sp>
        <p:nvSpPr>
          <p:cNvPr id="10" name="Rectangle: Rounded Corners 9">
            <a:extLst>
              <a:ext uri="{FF2B5EF4-FFF2-40B4-BE49-F238E27FC236}">
                <a16:creationId xmlns:a16="http://schemas.microsoft.com/office/drawing/2014/main" id="{772C2746-9E94-4DBB-AC0A-1B35C5FCB706}"/>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11" name="Text Placeholder 4">
            <a:extLst>
              <a:ext uri="{FF2B5EF4-FFF2-40B4-BE49-F238E27FC236}">
                <a16:creationId xmlns:a16="http://schemas.microsoft.com/office/drawing/2014/main" id="{9E9A0628-8E24-4490-8215-A116CEC3986D}"/>
              </a:ext>
            </a:extLst>
          </p:cNvPr>
          <p:cNvSpPr txBox="1">
            <a:spLocks/>
          </p:cNvSpPr>
          <p:nvPr/>
        </p:nvSpPr>
        <p:spPr>
          <a:xfrm>
            <a:off x="521808" y="4390391"/>
            <a:ext cx="3016217" cy="191391"/>
          </a:xfrm>
          <a:prstGeom prst="rect">
            <a:avLst/>
          </a:prstGeom>
        </p:spPr>
        <p:txBody>
          <a:bodyPr vert="horz" lIns="91440" tIns="45720" rIns="91440" bIns="45720" rtlCol="0" anchor="ctr">
            <a:normAutofit lnSpcReduction="10000"/>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Table redrawn from Duffin KC.</a:t>
            </a:r>
            <a:r>
              <a:rPr lang="en-US" baseline="30000" dirty="0"/>
              <a:t>1</a:t>
            </a:r>
          </a:p>
        </p:txBody>
      </p:sp>
    </p:spTree>
    <p:extLst>
      <p:ext uri="{BB962C8B-B14F-4D97-AF65-F5344CB8AC3E}">
        <p14:creationId xmlns:p14="http://schemas.microsoft.com/office/powerpoint/2010/main" val="349897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 name="object 47">
            <a:extLst>
              <a:ext uri="{FF2B5EF4-FFF2-40B4-BE49-F238E27FC236}">
                <a16:creationId xmlns:a16="http://schemas.microsoft.com/office/drawing/2014/main" id="{B7CEFAB3-7FE8-48DC-A3FF-380A42B85948}"/>
              </a:ext>
            </a:extLst>
          </p:cNvPr>
          <p:cNvGraphicFramePr>
            <a:graphicFrameLocks noGrp="1"/>
          </p:cNvGraphicFramePr>
          <p:nvPr>
            <p:extLst/>
          </p:nvPr>
        </p:nvGraphicFramePr>
        <p:xfrm>
          <a:off x="297795" y="1831134"/>
          <a:ext cx="6336152" cy="2510282"/>
        </p:xfrm>
        <a:graphic>
          <a:graphicData uri="http://schemas.openxmlformats.org/drawingml/2006/table">
            <a:tbl>
              <a:tblPr firstRow="1" bandRow="1">
                <a:tableStyleId>{2D5ABB26-0587-4C30-8999-92F81FD0307C}</a:tableStyleId>
              </a:tblPr>
              <a:tblGrid>
                <a:gridCol w="534835">
                  <a:extLst>
                    <a:ext uri="{9D8B030D-6E8A-4147-A177-3AD203B41FA5}">
                      <a16:colId xmlns:a16="http://schemas.microsoft.com/office/drawing/2014/main" val="20000"/>
                    </a:ext>
                  </a:extLst>
                </a:gridCol>
                <a:gridCol w="5322693">
                  <a:extLst>
                    <a:ext uri="{9D8B030D-6E8A-4147-A177-3AD203B41FA5}">
                      <a16:colId xmlns:a16="http://schemas.microsoft.com/office/drawing/2014/main" val="20001"/>
                    </a:ext>
                  </a:extLst>
                </a:gridCol>
                <a:gridCol w="478624">
                  <a:extLst>
                    <a:ext uri="{9D8B030D-6E8A-4147-A177-3AD203B41FA5}">
                      <a16:colId xmlns:a16="http://schemas.microsoft.com/office/drawing/2014/main" val="20008"/>
                    </a:ext>
                  </a:extLst>
                </a:gridCol>
              </a:tblGrid>
              <a:tr h="2461247">
                <a:tc>
                  <a:txBody>
                    <a:bodyPr/>
                    <a:lstStyle/>
                    <a:p>
                      <a:endParaRPr sz="600" dirty="0">
                        <a:latin typeface="Arial"/>
                        <a:cs typeface="Arial"/>
                      </a:endParaRPr>
                    </a:p>
                  </a:txBody>
                  <a:tcPr marL="0" marR="0" marT="0" marB="0">
                    <a:lnL>
                      <a:noFill/>
                    </a:lnL>
                    <a:lnR w="558"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marL="29209" algn="ctr">
                        <a:lnSpc>
                          <a:spcPts val="980"/>
                        </a:lnSpc>
                      </a:pPr>
                      <a:r>
                        <a:rPr lang="ko-KR" altLang="en-US" sz="850" b="1" spc="-35" dirty="0">
                          <a:solidFill>
                            <a:srgbClr val="FF9900"/>
                          </a:solidFill>
                          <a:latin typeface="Arial"/>
                          <a:cs typeface="Arial"/>
                        </a:rPr>
                        <a:t>전반적 통증 </a:t>
                      </a:r>
                      <a:r>
                        <a:rPr sz="850" b="1" spc="-35" dirty="0">
                          <a:solidFill>
                            <a:srgbClr val="FF9900"/>
                          </a:solidFill>
                          <a:latin typeface="Arial"/>
                          <a:cs typeface="Arial"/>
                        </a:rPr>
                        <a:t>(</a:t>
                      </a:r>
                      <a:r>
                        <a:rPr sz="850" b="1" spc="30" dirty="0">
                          <a:solidFill>
                            <a:srgbClr val="FF9900"/>
                          </a:solidFill>
                          <a:latin typeface="Arial"/>
                          <a:cs typeface="Arial"/>
                        </a:rPr>
                        <a:t>V</a:t>
                      </a:r>
                      <a:r>
                        <a:rPr sz="850" b="1" spc="-70" dirty="0">
                          <a:solidFill>
                            <a:srgbClr val="FF9900"/>
                          </a:solidFill>
                          <a:latin typeface="Arial"/>
                          <a:cs typeface="Arial"/>
                        </a:rPr>
                        <a:t>A</a:t>
                      </a:r>
                      <a:r>
                        <a:rPr sz="850" b="1" spc="30" dirty="0">
                          <a:solidFill>
                            <a:srgbClr val="FF9900"/>
                          </a:solidFill>
                          <a:latin typeface="Arial"/>
                          <a:cs typeface="Arial"/>
                        </a:rPr>
                        <a:t>S</a:t>
                      </a:r>
                      <a:r>
                        <a:rPr sz="850" b="1" dirty="0">
                          <a:solidFill>
                            <a:srgbClr val="FF9900"/>
                          </a:solidFill>
                          <a:latin typeface="Arial"/>
                          <a:cs typeface="Arial"/>
                        </a:rPr>
                        <a:t>)</a:t>
                      </a:r>
                      <a:r>
                        <a:rPr sz="850" b="1" spc="-20" dirty="0">
                          <a:solidFill>
                            <a:srgbClr val="FF9900"/>
                          </a:solidFill>
                          <a:latin typeface="Arial"/>
                          <a:cs typeface="Arial"/>
                        </a:rPr>
                        <a:t> </a:t>
                      </a:r>
                      <a:r>
                        <a:rPr sz="850" b="1" spc="-30" dirty="0">
                          <a:solidFill>
                            <a:srgbClr val="221F1F"/>
                          </a:solidFill>
                          <a:latin typeface="Arial"/>
                          <a:cs typeface="Arial"/>
                        </a:rPr>
                        <a:t>v</a:t>
                      </a:r>
                      <a:r>
                        <a:rPr sz="850" b="1" dirty="0">
                          <a:solidFill>
                            <a:srgbClr val="221F1F"/>
                          </a:solidFill>
                          <a:latin typeface="Arial"/>
                          <a:cs typeface="Arial"/>
                        </a:rPr>
                        <a:t>s</a:t>
                      </a:r>
                      <a:r>
                        <a:rPr sz="850" b="1" spc="-5" dirty="0">
                          <a:solidFill>
                            <a:srgbClr val="221F1F"/>
                          </a:solidFill>
                          <a:latin typeface="Arial"/>
                          <a:cs typeface="Arial"/>
                        </a:rPr>
                        <a:t> </a:t>
                      </a:r>
                      <a:r>
                        <a:rPr lang="ko-KR" altLang="en-US" sz="850" b="1" spc="35" dirty="0" err="1">
                          <a:solidFill>
                            <a:srgbClr val="0070C0"/>
                          </a:solidFill>
                          <a:latin typeface="Arial"/>
                          <a:cs typeface="Arial"/>
                        </a:rPr>
                        <a:t>압통관절수</a:t>
                      </a:r>
                      <a:r>
                        <a:rPr sz="850" b="1" spc="25" dirty="0">
                          <a:solidFill>
                            <a:srgbClr val="0070C0"/>
                          </a:solidFill>
                          <a:latin typeface="Arial"/>
                          <a:cs typeface="Arial"/>
                        </a:rPr>
                        <a:t>6</a:t>
                      </a:r>
                      <a:r>
                        <a:rPr sz="850" b="1" dirty="0">
                          <a:solidFill>
                            <a:srgbClr val="0070C0"/>
                          </a:solidFill>
                          <a:latin typeface="Arial"/>
                          <a:cs typeface="Arial"/>
                        </a:rPr>
                        <a:t>8</a:t>
                      </a:r>
                      <a:endParaRPr sz="850" dirty="0">
                        <a:solidFill>
                          <a:srgbClr val="0070C0"/>
                        </a:solidFill>
                        <a:latin typeface="Arial"/>
                        <a:cs typeface="Arial"/>
                      </a:endParaRPr>
                    </a:p>
                    <a:p>
                      <a:pPr marR="170180" algn="ctr">
                        <a:lnSpc>
                          <a:spcPts val="980"/>
                        </a:lnSpc>
                      </a:pPr>
                      <a:r>
                        <a:rPr sz="850" dirty="0">
                          <a:solidFill>
                            <a:srgbClr val="221F1F"/>
                          </a:solidFill>
                          <a:latin typeface="Arial"/>
                          <a:cs typeface="Arial"/>
                        </a:rPr>
                        <a:t>5</a:t>
                      </a:r>
                      <a:endParaRPr sz="850" dirty="0">
                        <a:latin typeface="Arial"/>
                        <a:cs typeface="Arial"/>
                      </a:endParaRPr>
                    </a:p>
                    <a:p>
                      <a:pPr marR="170180" algn="ctr">
                        <a:lnSpc>
                          <a:spcPct val="100000"/>
                        </a:lnSpc>
                        <a:spcBef>
                          <a:spcPts val="560"/>
                        </a:spcBef>
                      </a:pPr>
                      <a:r>
                        <a:rPr sz="850" dirty="0">
                          <a:solidFill>
                            <a:srgbClr val="221F1F"/>
                          </a:solidFill>
                          <a:latin typeface="Arial"/>
                          <a:cs typeface="Arial"/>
                        </a:rPr>
                        <a:t>4</a:t>
                      </a:r>
                      <a:endParaRPr sz="850" dirty="0">
                        <a:latin typeface="Arial"/>
                        <a:cs typeface="Arial"/>
                      </a:endParaRPr>
                    </a:p>
                    <a:p>
                      <a:pPr marL="245745" marR="280035" algn="ctr">
                        <a:lnSpc>
                          <a:spcPct val="110000"/>
                        </a:lnSpc>
                        <a:spcBef>
                          <a:spcPts val="595"/>
                        </a:spcBef>
                        <a:tabLst>
                          <a:tab pos="1951355" algn="l"/>
                          <a:tab pos="2541270" algn="l"/>
                          <a:tab pos="3552190" algn="l"/>
                          <a:tab pos="3585210" algn="l"/>
                        </a:tabLst>
                      </a:pPr>
                      <a:r>
                        <a:rPr lang="ko-KR" altLang="en-US" sz="850" b="1" spc="-25" dirty="0" err="1">
                          <a:solidFill>
                            <a:srgbClr val="FF9900"/>
                          </a:solidFill>
                          <a:latin typeface="Arial"/>
                          <a:cs typeface="Arial"/>
                        </a:rPr>
                        <a:t>조갑</a:t>
                      </a:r>
                      <a:r>
                        <a:rPr lang="ko-KR" altLang="en-US" sz="850" b="1" spc="-25" dirty="0">
                          <a:solidFill>
                            <a:srgbClr val="FF9900"/>
                          </a:solidFill>
                          <a:latin typeface="Arial"/>
                          <a:cs typeface="Arial"/>
                        </a:rPr>
                        <a:t> 질병 활성도 </a:t>
                      </a:r>
                      <a:r>
                        <a:rPr sz="850" b="1" spc="15" dirty="0">
                          <a:solidFill>
                            <a:srgbClr val="FF9900"/>
                          </a:solidFill>
                          <a:latin typeface="Arial"/>
                          <a:cs typeface="Arial"/>
                        </a:rPr>
                        <a:t>(</a:t>
                      </a:r>
                      <a:r>
                        <a:rPr sz="850" b="1" spc="-20" dirty="0">
                          <a:solidFill>
                            <a:srgbClr val="FF9900"/>
                          </a:solidFill>
                          <a:latin typeface="Arial"/>
                          <a:cs typeface="Arial"/>
                        </a:rPr>
                        <a:t>V</a:t>
                      </a:r>
                      <a:r>
                        <a:rPr sz="850" b="1" spc="-15" dirty="0">
                          <a:solidFill>
                            <a:srgbClr val="FF9900"/>
                          </a:solidFill>
                          <a:latin typeface="Arial"/>
                          <a:cs typeface="Arial"/>
                        </a:rPr>
                        <a:t>A</a:t>
                      </a:r>
                      <a:r>
                        <a:rPr sz="850" b="1" spc="-20" dirty="0">
                          <a:solidFill>
                            <a:srgbClr val="FF9900"/>
                          </a:solidFill>
                          <a:latin typeface="Arial"/>
                          <a:cs typeface="Arial"/>
                        </a:rPr>
                        <a:t>S</a:t>
                      </a:r>
                      <a:r>
                        <a:rPr sz="850" b="1" dirty="0">
                          <a:solidFill>
                            <a:srgbClr val="FF9900"/>
                          </a:solidFill>
                          <a:latin typeface="Arial"/>
                          <a:cs typeface="Arial"/>
                        </a:rPr>
                        <a:t>)</a:t>
                      </a:r>
                      <a:r>
                        <a:rPr sz="850" b="1" spc="35" dirty="0">
                          <a:solidFill>
                            <a:srgbClr val="FF9900"/>
                          </a:solidFill>
                          <a:latin typeface="Arial"/>
                          <a:cs typeface="Arial"/>
                        </a:rPr>
                        <a:t> </a:t>
                      </a:r>
                      <a:r>
                        <a:rPr sz="850" b="1" spc="-25" dirty="0">
                          <a:solidFill>
                            <a:srgbClr val="221F1F"/>
                          </a:solidFill>
                          <a:latin typeface="Arial"/>
                          <a:cs typeface="Arial"/>
                        </a:rPr>
                        <a:t>v</a:t>
                      </a:r>
                      <a:r>
                        <a:rPr sz="850" b="1" dirty="0">
                          <a:solidFill>
                            <a:srgbClr val="221F1F"/>
                          </a:solidFill>
                          <a:latin typeface="Arial"/>
                          <a:cs typeface="Arial"/>
                        </a:rPr>
                        <a:t>s	</a:t>
                      </a:r>
                      <a:r>
                        <a:rPr lang="en-SG" sz="850" b="1" dirty="0">
                          <a:solidFill>
                            <a:srgbClr val="221F1F"/>
                          </a:solidFill>
                          <a:latin typeface="Arial"/>
                          <a:cs typeface="Arial"/>
                        </a:rPr>
                        <a:t>	</a:t>
                      </a:r>
                      <a:r>
                        <a:rPr sz="1275" baseline="9803" dirty="0">
                          <a:solidFill>
                            <a:srgbClr val="221F1F"/>
                          </a:solidFill>
                          <a:latin typeface="Arial"/>
                          <a:cs typeface="Arial"/>
                        </a:rPr>
                        <a:t>3		</a:t>
                      </a:r>
                      <a:r>
                        <a:rPr lang="ko-KR" altLang="en-US" sz="850" b="1" dirty="0">
                          <a:solidFill>
                            <a:srgbClr val="FF9900"/>
                          </a:solidFill>
                          <a:latin typeface="Arial"/>
                          <a:cs typeface="Arial"/>
                        </a:rPr>
                        <a:t>관절의 질환</a:t>
                      </a:r>
                      <a:r>
                        <a:rPr sz="850" b="1" spc="-10" dirty="0">
                          <a:solidFill>
                            <a:srgbClr val="FF9900"/>
                          </a:solidFill>
                          <a:latin typeface="Arial"/>
                          <a:cs typeface="Arial"/>
                        </a:rPr>
                        <a:t> </a:t>
                      </a:r>
                      <a:r>
                        <a:rPr sz="850" b="1" spc="10" dirty="0">
                          <a:solidFill>
                            <a:srgbClr val="FF9900"/>
                          </a:solidFill>
                          <a:latin typeface="Arial"/>
                          <a:cs typeface="Arial"/>
                        </a:rPr>
                        <a:t>(</a:t>
                      </a:r>
                      <a:r>
                        <a:rPr sz="850" b="1" spc="-20" dirty="0">
                          <a:solidFill>
                            <a:srgbClr val="FF9900"/>
                          </a:solidFill>
                          <a:latin typeface="Arial"/>
                          <a:cs typeface="Arial"/>
                        </a:rPr>
                        <a:t>V</a:t>
                      </a:r>
                      <a:r>
                        <a:rPr sz="850" b="1" spc="-15" dirty="0">
                          <a:solidFill>
                            <a:srgbClr val="FF9900"/>
                          </a:solidFill>
                          <a:latin typeface="Arial"/>
                          <a:cs typeface="Arial"/>
                        </a:rPr>
                        <a:t>A</a:t>
                      </a:r>
                      <a:r>
                        <a:rPr sz="850" b="1" spc="-20" dirty="0">
                          <a:solidFill>
                            <a:srgbClr val="FF9900"/>
                          </a:solidFill>
                          <a:latin typeface="Arial"/>
                          <a:cs typeface="Arial"/>
                        </a:rPr>
                        <a:t>S</a:t>
                      </a:r>
                      <a:r>
                        <a:rPr sz="850" b="1" dirty="0">
                          <a:solidFill>
                            <a:srgbClr val="FF9900"/>
                          </a:solidFill>
                          <a:latin typeface="Arial"/>
                          <a:cs typeface="Arial"/>
                        </a:rPr>
                        <a:t>)</a:t>
                      </a:r>
                      <a:r>
                        <a:rPr sz="850" b="1" spc="-15" dirty="0">
                          <a:solidFill>
                            <a:srgbClr val="FF9900"/>
                          </a:solidFill>
                          <a:latin typeface="Arial"/>
                          <a:cs typeface="Arial"/>
                        </a:rPr>
                        <a:t> </a:t>
                      </a:r>
                      <a:r>
                        <a:rPr sz="850" b="1" spc="-25" dirty="0">
                          <a:solidFill>
                            <a:srgbClr val="221F1F"/>
                          </a:solidFill>
                          <a:latin typeface="Arial"/>
                          <a:cs typeface="Arial"/>
                        </a:rPr>
                        <a:t>v</a:t>
                      </a:r>
                      <a:r>
                        <a:rPr sz="850" b="1" dirty="0">
                          <a:solidFill>
                            <a:srgbClr val="221F1F"/>
                          </a:solidFill>
                          <a:latin typeface="Arial"/>
                          <a:cs typeface="Arial"/>
                        </a:rPr>
                        <a:t>s</a:t>
                      </a:r>
                      <a:endParaRPr lang="en-US" sz="850" b="1" dirty="0">
                        <a:solidFill>
                          <a:srgbClr val="221F1F"/>
                        </a:solidFill>
                        <a:latin typeface="Arial"/>
                        <a:cs typeface="Arial"/>
                      </a:endParaRPr>
                    </a:p>
                    <a:p>
                      <a:pPr marL="245745" marR="280035" algn="ctr">
                        <a:lnSpc>
                          <a:spcPct val="110000"/>
                        </a:lnSpc>
                        <a:spcBef>
                          <a:spcPts val="595"/>
                        </a:spcBef>
                        <a:tabLst>
                          <a:tab pos="1951355" algn="l"/>
                          <a:tab pos="2541270" algn="l"/>
                          <a:tab pos="3552190" algn="l"/>
                          <a:tab pos="3585210" algn="l"/>
                        </a:tabLst>
                      </a:pPr>
                      <a:r>
                        <a:rPr lang="en-US" sz="850" b="1" spc="30" dirty="0">
                          <a:solidFill>
                            <a:srgbClr val="0070C0"/>
                          </a:solidFill>
                          <a:latin typeface="Arial"/>
                          <a:cs typeface="Arial"/>
                        </a:rPr>
                        <a:t>N</a:t>
                      </a:r>
                      <a:r>
                        <a:rPr lang="en-US" sz="850" b="1" spc="-70" dirty="0">
                          <a:solidFill>
                            <a:srgbClr val="0070C0"/>
                          </a:solidFill>
                          <a:latin typeface="Arial"/>
                          <a:cs typeface="Arial"/>
                        </a:rPr>
                        <a:t>A</a:t>
                      </a:r>
                      <a:r>
                        <a:rPr lang="en-US" sz="850" b="1" spc="30" dirty="0">
                          <a:solidFill>
                            <a:srgbClr val="0070C0"/>
                          </a:solidFill>
                          <a:latin typeface="Arial"/>
                          <a:cs typeface="Arial"/>
                        </a:rPr>
                        <a:t>P</a:t>
                      </a:r>
                      <a:r>
                        <a:rPr sz="850" b="1" spc="-20" dirty="0">
                          <a:solidFill>
                            <a:srgbClr val="0070C0"/>
                          </a:solidFill>
                          <a:latin typeface="Arial"/>
                          <a:cs typeface="Arial"/>
                        </a:rPr>
                        <a:t>S</a:t>
                      </a:r>
                      <a:r>
                        <a:rPr sz="850" b="1" dirty="0">
                          <a:solidFill>
                            <a:srgbClr val="0070C0"/>
                          </a:solidFill>
                          <a:latin typeface="Arial"/>
                          <a:cs typeface="Arial"/>
                        </a:rPr>
                        <a:t>I</a:t>
                      </a:r>
                      <a:r>
                        <a:rPr lang="en-SG" sz="850" b="1" dirty="0">
                          <a:solidFill>
                            <a:srgbClr val="221F1F"/>
                          </a:solidFill>
                          <a:latin typeface="Arial"/>
                          <a:cs typeface="Arial"/>
                        </a:rPr>
                        <a:t>	</a:t>
                      </a:r>
                      <a:r>
                        <a:rPr sz="1275" baseline="-22875" dirty="0">
                          <a:solidFill>
                            <a:srgbClr val="221F1F"/>
                          </a:solidFill>
                          <a:latin typeface="Arial"/>
                          <a:cs typeface="Arial"/>
                        </a:rPr>
                        <a:t>2		</a:t>
                      </a:r>
                      <a:r>
                        <a:rPr lang="ko-KR" altLang="en-US" sz="850" b="1" spc="25" dirty="0" err="1">
                          <a:solidFill>
                            <a:srgbClr val="0070C0"/>
                          </a:solidFill>
                          <a:latin typeface="Arial"/>
                          <a:cs typeface="Arial"/>
                        </a:rPr>
                        <a:t>부종관절수</a:t>
                      </a:r>
                      <a:r>
                        <a:rPr sz="850" b="1" dirty="0">
                          <a:solidFill>
                            <a:srgbClr val="0070C0"/>
                          </a:solidFill>
                          <a:latin typeface="Arial"/>
                          <a:cs typeface="Arial"/>
                        </a:rPr>
                        <a:t>6</a:t>
                      </a:r>
                      <a:r>
                        <a:rPr lang="en-US" sz="850" b="1" dirty="0">
                          <a:solidFill>
                            <a:srgbClr val="0070C0"/>
                          </a:solidFill>
                          <a:latin typeface="Arial"/>
                          <a:cs typeface="Arial"/>
                        </a:rPr>
                        <a:t>6</a:t>
                      </a:r>
                      <a:endParaRPr sz="850" dirty="0">
                        <a:solidFill>
                          <a:srgbClr val="0070C0"/>
                        </a:solidFill>
                        <a:latin typeface="Arial"/>
                        <a:cs typeface="Arial"/>
                      </a:endParaRPr>
                    </a:p>
                    <a:p>
                      <a:pPr marR="170180" algn="ctr">
                        <a:lnSpc>
                          <a:spcPct val="100000"/>
                        </a:lnSpc>
                        <a:spcBef>
                          <a:spcPts val="890"/>
                        </a:spcBef>
                      </a:pPr>
                      <a:r>
                        <a:rPr sz="850" dirty="0">
                          <a:solidFill>
                            <a:srgbClr val="221F1F"/>
                          </a:solidFill>
                          <a:latin typeface="Arial"/>
                          <a:cs typeface="Arial"/>
                        </a:rPr>
                        <a:t>1</a:t>
                      </a:r>
                      <a:endParaRPr sz="850" dirty="0">
                        <a:latin typeface="Arial"/>
                        <a:cs typeface="Arial"/>
                      </a:endParaRPr>
                    </a:p>
                    <a:p>
                      <a:pPr marR="170180" algn="ctr">
                        <a:lnSpc>
                          <a:spcPct val="100000"/>
                        </a:lnSpc>
                        <a:spcBef>
                          <a:spcPts val="560"/>
                        </a:spcBef>
                      </a:pPr>
                      <a:r>
                        <a:rPr sz="850" dirty="0">
                          <a:solidFill>
                            <a:srgbClr val="221F1F"/>
                          </a:solidFill>
                          <a:latin typeface="Arial"/>
                          <a:cs typeface="Arial"/>
                        </a:rPr>
                        <a:t>0</a:t>
                      </a:r>
                      <a:endParaRPr sz="850" dirty="0">
                        <a:latin typeface="Arial"/>
                        <a:cs typeface="Arial"/>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marL="212725" marR="66675" algn="ctr">
                        <a:lnSpc>
                          <a:spcPct val="104800"/>
                        </a:lnSpc>
                        <a:spcBef>
                          <a:spcPts val="650"/>
                        </a:spcBef>
                        <a:tabLst>
                          <a:tab pos="3565525" algn="l"/>
                        </a:tabLst>
                      </a:pPr>
                      <a:r>
                        <a:rPr lang="ko-KR" altLang="en-US" sz="850" b="1" spc="-15" dirty="0">
                          <a:solidFill>
                            <a:srgbClr val="FF9900"/>
                          </a:solidFill>
                          <a:latin typeface="Arial"/>
                          <a:cs typeface="Arial"/>
                        </a:rPr>
                        <a:t>       피부 질병 활성도 </a:t>
                      </a:r>
                      <a:r>
                        <a:rPr sz="850" b="1" spc="15" dirty="0">
                          <a:solidFill>
                            <a:srgbClr val="FF9900"/>
                          </a:solidFill>
                          <a:latin typeface="Arial"/>
                          <a:cs typeface="Arial"/>
                        </a:rPr>
                        <a:t>(</a:t>
                      </a:r>
                      <a:r>
                        <a:rPr sz="850" b="1" spc="-20" dirty="0">
                          <a:solidFill>
                            <a:srgbClr val="FF9900"/>
                          </a:solidFill>
                          <a:latin typeface="Arial"/>
                          <a:cs typeface="Arial"/>
                        </a:rPr>
                        <a:t>V</a:t>
                      </a:r>
                      <a:r>
                        <a:rPr sz="850" b="1" spc="-15" dirty="0">
                          <a:solidFill>
                            <a:srgbClr val="FF9900"/>
                          </a:solidFill>
                          <a:latin typeface="Arial"/>
                          <a:cs typeface="Arial"/>
                        </a:rPr>
                        <a:t>A</a:t>
                      </a:r>
                      <a:r>
                        <a:rPr sz="850" b="1" spc="-20" dirty="0">
                          <a:solidFill>
                            <a:srgbClr val="FF9900"/>
                          </a:solidFill>
                          <a:latin typeface="Arial"/>
                          <a:cs typeface="Arial"/>
                        </a:rPr>
                        <a:t>S</a:t>
                      </a:r>
                      <a:r>
                        <a:rPr sz="850" b="1" dirty="0">
                          <a:solidFill>
                            <a:srgbClr val="FF9900"/>
                          </a:solidFill>
                          <a:latin typeface="Arial"/>
                          <a:cs typeface="Arial"/>
                        </a:rPr>
                        <a:t>)</a:t>
                      </a:r>
                      <a:r>
                        <a:rPr sz="850" b="1" spc="35" dirty="0">
                          <a:solidFill>
                            <a:srgbClr val="FF9900"/>
                          </a:solidFill>
                          <a:latin typeface="Arial"/>
                          <a:cs typeface="Arial"/>
                        </a:rPr>
                        <a:t> </a:t>
                      </a:r>
                      <a:r>
                        <a:rPr sz="850" b="1" spc="-25" dirty="0">
                          <a:solidFill>
                            <a:srgbClr val="221F1F"/>
                          </a:solidFill>
                          <a:latin typeface="Arial"/>
                          <a:cs typeface="Arial"/>
                        </a:rPr>
                        <a:t>v</a:t>
                      </a:r>
                      <a:r>
                        <a:rPr sz="850" b="1" dirty="0">
                          <a:solidFill>
                            <a:srgbClr val="221F1F"/>
                          </a:solidFill>
                          <a:latin typeface="Arial"/>
                          <a:cs typeface="Arial"/>
                        </a:rPr>
                        <a:t>s</a:t>
                      </a:r>
                      <a:r>
                        <a:rPr lang="en-US" sz="850" b="1" dirty="0">
                          <a:solidFill>
                            <a:srgbClr val="221F1F"/>
                          </a:solidFill>
                          <a:latin typeface="Arial"/>
                          <a:cs typeface="Arial"/>
                        </a:rPr>
                        <a:t> </a:t>
                      </a:r>
                      <a:r>
                        <a:rPr sz="850" b="1" dirty="0">
                          <a:solidFill>
                            <a:srgbClr val="221F1F"/>
                          </a:solidFill>
                          <a:latin typeface="Arial"/>
                          <a:cs typeface="Arial"/>
                        </a:rPr>
                        <a:t>	 </a:t>
                      </a:r>
                      <a:r>
                        <a:rPr lang="en-US" sz="850" b="1" dirty="0">
                          <a:solidFill>
                            <a:srgbClr val="221F1F"/>
                          </a:solidFill>
                          <a:latin typeface="Arial"/>
                          <a:cs typeface="Arial"/>
                        </a:rPr>
                        <a:t>     </a:t>
                      </a:r>
                      <a:r>
                        <a:rPr lang="ko-KR" altLang="en-US" sz="850" b="1" spc="35" dirty="0">
                          <a:solidFill>
                            <a:srgbClr val="FF9900"/>
                          </a:solidFill>
                          <a:latin typeface="Arial"/>
                          <a:cs typeface="Arial"/>
                        </a:rPr>
                        <a:t>전반적 질병 활성도 </a:t>
                      </a:r>
                      <a:r>
                        <a:rPr sz="850" b="1" spc="-35" dirty="0">
                          <a:solidFill>
                            <a:srgbClr val="FF9900"/>
                          </a:solidFill>
                          <a:latin typeface="Arial"/>
                          <a:cs typeface="Arial"/>
                        </a:rPr>
                        <a:t>(</a:t>
                      </a:r>
                      <a:r>
                        <a:rPr sz="850" b="1" spc="30" dirty="0">
                          <a:solidFill>
                            <a:srgbClr val="FF9900"/>
                          </a:solidFill>
                          <a:latin typeface="Arial"/>
                          <a:cs typeface="Arial"/>
                        </a:rPr>
                        <a:t>V</a:t>
                      </a:r>
                      <a:r>
                        <a:rPr sz="850" b="1" spc="-70" dirty="0">
                          <a:solidFill>
                            <a:srgbClr val="FF9900"/>
                          </a:solidFill>
                          <a:latin typeface="Arial"/>
                          <a:cs typeface="Arial"/>
                        </a:rPr>
                        <a:t>A</a:t>
                      </a:r>
                      <a:r>
                        <a:rPr sz="850" b="1" spc="30" dirty="0">
                          <a:solidFill>
                            <a:srgbClr val="FF9900"/>
                          </a:solidFill>
                          <a:latin typeface="Arial"/>
                          <a:cs typeface="Arial"/>
                        </a:rPr>
                        <a:t>S</a:t>
                      </a:r>
                      <a:r>
                        <a:rPr sz="850" b="1" dirty="0">
                          <a:solidFill>
                            <a:srgbClr val="FF9900"/>
                          </a:solidFill>
                          <a:latin typeface="Arial"/>
                          <a:cs typeface="Arial"/>
                        </a:rPr>
                        <a:t>)</a:t>
                      </a:r>
                      <a:r>
                        <a:rPr sz="850" b="1" spc="-20" dirty="0">
                          <a:solidFill>
                            <a:srgbClr val="FF9900"/>
                          </a:solidFill>
                          <a:latin typeface="Arial"/>
                          <a:cs typeface="Arial"/>
                        </a:rPr>
                        <a:t> </a:t>
                      </a:r>
                      <a:r>
                        <a:rPr sz="850" b="1" spc="-25" dirty="0">
                          <a:solidFill>
                            <a:srgbClr val="221F1F"/>
                          </a:solidFill>
                          <a:latin typeface="Arial"/>
                          <a:cs typeface="Arial"/>
                        </a:rPr>
                        <a:t>v</a:t>
                      </a:r>
                      <a:r>
                        <a:rPr sz="850" b="1" dirty="0">
                          <a:solidFill>
                            <a:srgbClr val="221F1F"/>
                          </a:solidFill>
                          <a:latin typeface="Arial"/>
                          <a:cs typeface="Arial"/>
                        </a:rPr>
                        <a:t>s </a:t>
                      </a:r>
                      <a:r>
                        <a:rPr sz="850" b="1" spc="-15" dirty="0">
                          <a:solidFill>
                            <a:srgbClr val="0070C0"/>
                          </a:solidFill>
                          <a:latin typeface="Arial"/>
                          <a:cs typeface="Arial"/>
                        </a:rPr>
                        <a:t>PAS</a:t>
                      </a:r>
                      <a:r>
                        <a:rPr sz="850" b="1" dirty="0">
                          <a:solidFill>
                            <a:srgbClr val="0070C0"/>
                          </a:solidFill>
                          <a:latin typeface="Arial"/>
                          <a:cs typeface="Arial"/>
                        </a:rPr>
                        <a:t>I</a:t>
                      </a:r>
                      <a:r>
                        <a:rPr sz="850" b="1" dirty="0">
                          <a:solidFill>
                            <a:srgbClr val="221F1F"/>
                          </a:solidFill>
                          <a:latin typeface="Arial"/>
                          <a:cs typeface="Arial"/>
                        </a:rPr>
                        <a:t>	</a:t>
                      </a:r>
                      <a:r>
                        <a:rPr sz="850" b="1" spc="-15" dirty="0">
                          <a:solidFill>
                            <a:srgbClr val="0070C0"/>
                          </a:solidFill>
                          <a:latin typeface="Arial"/>
                          <a:cs typeface="Arial"/>
                        </a:rPr>
                        <a:t>BASDAI</a:t>
                      </a:r>
                      <a:endParaRPr sz="850" dirty="0">
                        <a:solidFill>
                          <a:srgbClr val="0070C0"/>
                        </a:solidFill>
                        <a:latin typeface="Arial"/>
                        <a:cs typeface="Arial"/>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marL="27940" algn="ctr">
                        <a:lnSpc>
                          <a:spcPct val="100000"/>
                        </a:lnSpc>
                        <a:spcBef>
                          <a:spcPts val="509"/>
                        </a:spcBef>
                      </a:pPr>
                      <a:r>
                        <a:rPr lang="ko-KR" altLang="en-US" sz="850" b="1" spc="30" dirty="0" err="1">
                          <a:solidFill>
                            <a:srgbClr val="FF9900"/>
                          </a:solidFill>
                          <a:latin typeface="Arial"/>
                          <a:cs typeface="Arial"/>
                        </a:rPr>
                        <a:t>부착부위염</a:t>
                      </a:r>
                      <a:r>
                        <a:rPr sz="850" b="1" spc="-10" dirty="0">
                          <a:solidFill>
                            <a:srgbClr val="FF9900"/>
                          </a:solidFill>
                          <a:latin typeface="Arial"/>
                          <a:cs typeface="Arial"/>
                        </a:rPr>
                        <a:t> </a:t>
                      </a:r>
                      <a:r>
                        <a:rPr sz="850" b="1" spc="15" dirty="0">
                          <a:solidFill>
                            <a:srgbClr val="FF9900"/>
                          </a:solidFill>
                          <a:latin typeface="Arial"/>
                          <a:cs typeface="Arial"/>
                        </a:rPr>
                        <a:t>(</a:t>
                      </a:r>
                      <a:r>
                        <a:rPr sz="850" b="1" spc="-20" dirty="0">
                          <a:solidFill>
                            <a:srgbClr val="FF9900"/>
                          </a:solidFill>
                          <a:latin typeface="Arial"/>
                          <a:cs typeface="Arial"/>
                        </a:rPr>
                        <a:t>V</a:t>
                      </a:r>
                      <a:r>
                        <a:rPr sz="850" b="1" spc="-15" dirty="0">
                          <a:solidFill>
                            <a:srgbClr val="FF9900"/>
                          </a:solidFill>
                          <a:latin typeface="Arial"/>
                          <a:cs typeface="Arial"/>
                        </a:rPr>
                        <a:t>A</a:t>
                      </a:r>
                      <a:r>
                        <a:rPr sz="850" b="1" spc="-20" dirty="0">
                          <a:solidFill>
                            <a:srgbClr val="FF9900"/>
                          </a:solidFill>
                          <a:latin typeface="Arial"/>
                          <a:cs typeface="Arial"/>
                        </a:rPr>
                        <a:t>S</a:t>
                      </a:r>
                      <a:r>
                        <a:rPr sz="850" b="1" dirty="0">
                          <a:solidFill>
                            <a:srgbClr val="FF9900"/>
                          </a:solidFill>
                          <a:latin typeface="Arial"/>
                          <a:cs typeface="Arial"/>
                        </a:rPr>
                        <a:t>)</a:t>
                      </a:r>
                      <a:r>
                        <a:rPr sz="850" b="1" spc="-20" dirty="0">
                          <a:solidFill>
                            <a:srgbClr val="FF9900"/>
                          </a:solidFill>
                          <a:latin typeface="Arial"/>
                          <a:cs typeface="Arial"/>
                        </a:rPr>
                        <a:t> </a:t>
                      </a:r>
                      <a:r>
                        <a:rPr sz="850" b="1" spc="25" dirty="0">
                          <a:solidFill>
                            <a:srgbClr val="221F1F"/>
                          </a:solidFill>
                          <a:latin typeface="Arial"/>
                          <a:cs typeface="Arial"/>
                        </a:rPr>
                        <a:t>v</a:t>
                      </a:r>
                      <a:r>
                        <a:rPr sz="850" b="1" dirty="0">
                          <a:solidFill>
                            <a:srgbClr val="221F1F"/>
                          </a:solidFill>
                          <a:latin typeface="Arial"/>
                          <a:cs typeface="Arial"/>
                        </a:rPr>
                        <a:t>s</a:t>
                      </a:r>
                      <a:r>
                        <a:rPr sz="850" b="1" spc="-10" dirty="0">
                          <a:solidFill>
                            <a:srgbClr val="221F1F"/>
                          </a:solidFill>
                          <a:latin typeface="Arial"/>
                          <a:cs typeface="Arial"/>
                        </a:rPr>
                        <a:t> M</a:t>
                      </a:r>
                      <a:r>
                        <a:rPr sz="850" b="1" spc="-15" dirty="0">
                          <a:solidFill>
                            <a:srgbClr val="221F1F"/>
                          </a:solidFill>
                          <a:latin typeface="Arial"/>
                          <a:cs typeface="Arial"/>
                        </a:rPr>
                        <a:t>A</a:t>
                      </a:r>
                      <a:r>
                        <a:rPr sz="850" b="1" spc="-20" dirty="0">
                          <a:solidFill>
                            <a:srgbClr val="221F1F"/>
                          </a:solidFill>
                          <a:latin typeface="Arial"/>
                          <a:cs typeface="Arial"/>
                        </a:rPr>
                        <a:t>SE</a:t>
                      </a:r>
                      <a:r>
                        <a:rPr sz="850" b="1" dirty="0">
                          <a:solidFill>
                            <a:srgbClr val="221F1F"/>
                          </a:solidFill>
                          <a:latin typeface="Arial"/>
                          <a:cs typeface="Arial"/>
                        </a:rPr>
                        <a:t>S</a:t>
                      </a:r>
                      <a:endParaRPr sz="850" dirty="0">
                        <a:latin typeface="Arial"/>
                        <a:cs typeface="Arial"/>
                      </a:endParaRPr>
                    </a:p>
                  </a:txBody>
                  <a:tcPr marL="0" marR="0" marT="0" marB="0">
                    <a:lnL w="558" cap="flat" cmpd="sng" algn="ctr">
                      <a:noFill/>
                      <a:prstDash val="solid"/>
                      <a:round/>
                      <a:headEnd type="none" w="med" len="med"/>
                      <a:tailEnd type="none" w="med" len="med"/>
                    </a:lnL>
                    <a:lnR w="558" cap="flat" cmpd="sng" algn="ctr">
                      <a:noFill/>
                      <a:prstDash val="solid"/>
                      <a:round/>
                      <a:headEnd type="none" w="med" len="med"/>
                      <a:tailEnd type="none" w="med" len="med"/>
                    </a:lnR>
                    <a:lnT w="6350" cap="flat" cmpd="sng" algn="ctr">
                      <a:noFill/>
                      <a:prstDash val="solid"/>
                      <a:round/>
                      <a:headEnd type="none" w="med" len="med"/>
                      <a:tailEnd type="none" w="med" len="med"/>
                    </a:lnT>
                    <a:lnB w="558">
                      <a:noFill/>
                      <a:prstDash val="solid"/>
                    </a:lnB>
                    <a:lnTlToBr w="12700" cmpd="sng">
                      <a:noFill/>
                      <a:prstDash val="solid"/>
                    </a:lnTlToBr>
                    <a:lnBlToTr w="12700" cmpd="sng">
                      <a:noFill/>
                      <a:prstDash val="solid"/>
                    </a:lnBlToTr>
                    <a:solidFill>
                      <a:schemeClr val="bg1"/>
                    </a:solidFill>
                  </a:tcPr>
                </a:tc>
                <a:tc>
                  <a:txBody>
                    <a:bodyPr/>
                    <a:lstStyle/>
                    <a:p>
                      <a:endParaRPr sz="850" dirty="0">
                        <a:latin typeface="Arial"/>
                        <a:cs typeface="Arial"/>
                      </a:endParaRPr>
                    </a:p>
                  </a:txBody>
                  <a:tcPr marL="0" marR="0" marT="0" marB="0">
                    <a:lnL w="558"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2" name="Title 1">
            <a:extLst>
              <a:ext uri="{FF2B5EF4-FFF2-40B4-BE49-F238E27FC236}">
                <a16:creationId xmlns:a16="http://schemas.microsoft.com/office/drawing/2014/main" id="{A528254B-1C88-4207-93BC-A21D5B916AE0}"/>
              </a:ext>
            </a:extLst>
          </p:cNvPr>
          <p:cNvSpPr>
            <a:spLocks noGrp="1"/>
          </p:cNvSpPr>
          <p:nvPr>
            <p:ph type="title"/>
          </p:nvPr>
        </p:nvSpPr>
        <p:spPr/>
        <p:txBody>
          <a:bodyPr>
            <a:normAutofit/>
          </a:bodyPr>
          <a:lstStyle/>
          <a:p>
            <a:r>
              <a:rPr lang="ko-KR" altLang="en-US" dirty="0" err="1"/>
              <a:t>건선관절염에서</a:t>
            </a:r>
            <a:r>
              <a:rPr lang="ko-KR" altLang="en-US" dirty="0"/>
              <a:t> 환자 및 의사</a:t>
            </a:r>
            <a:r>
              <a:rPr lang="en-US" altLang="ko-KR" dirty="0"/>
              <a:t>-</a:t>
            </a:r>
            <a:r>
              <a:rPr lang="ko-KR" altLang="en-US" dirty="0"/>
              <a:t>보고 </a:t>
            </a:r>
            <a:r>
              <a:rPr lang="ko-KR" altLang="en-US" dirty="0" err="1"/>
              <a:t>결과간의</a:t>
            </a:r>
            <a:r>
              <a:rPr lang="ko-KR" altLang="en-US" dirty="0"/>
              <a:t> 불일치 </a:t>
            </a:r>
            <a:endParaRPr lang="en-US" dirty="0"/>
          </a:p>
        </p:txBody>
      </p:sp>
      <p:sp>
        <p:nvSpPr>
          <p:cNvPr id="4" name="Text Placeholder 3">
            <a:extLst>
              <a:ext uri="{FF2B5EF4-FFF2-40B4-BE49-F238E27FC236}">
                <a16:creationId xmlns:a16="http://schemas.microsoft.com/office/drawing/2014/main" id="{28F34F28-728E-4AB2-885E-BB8D98241BE7}"/>
              </a:ext>
            </a:extLst>
          </p:cNvPr>
          <p:cNvSpPr>
            <a:spLocks noGrp="1"/>
          </p:cNvSpPr>
          <p:nvPr>
            <p:ph type="body" sz="quarter" idx="10"/>
          </p:nvPr>
        </p:nvSpPr>
        <p:spPr>
          <a:xfrm>
            <a:off x="521808" y="4600214"/>
            <a:ext cx="5091201" cy="543285"/>
          </a:xfrm>
        </p:spPr>
        <p:txBody>
          <a:bodyPr/>
          <a:lstStyle/>
          <a:p>
            <a:r>
              <a:rPr lang="en-US" dirty="0"/>
              <a:t>BASDAI, Bath Ankylosing Spondylitis Disease Activity Index; CI, confidence interval; MASES, Maastricht Ankylosing Spondylitis Enthesitis Score; NAPSI, Nail Psoriasis Severity Index; PASI, Psoriasis Area and Severity Index; PsA, psoriatic arthritis; SD, standard deviation; SJC66, 66-swollen joint count; TJC68, 68-tender joint count; VAS, visual analog scale</a:t>
            </a:r>
          </a:p>
        </p:txBody>
      </p:sp>
      <p:sp>
        <p:nvSpPr>
          <p:cNvPr id="5" name="Text Placeholder 4">
            <a:extLst>
              <a:ext uri="{FF2B5EF4-FFF2-40B4-BE49-F238E27FC236}">
                <a16:creationId xmlns:a16="http://schemas.microsoft.com/office/drawing/2014/main" id="{94BB5AC8-402C-4900-991E-8EFACD2374DB}"/>
              </a:ext>
            </a:extLst>
          </p:cNvPr>
          <p:cNvSpPr>
            <a:spLocks noGrp="1"/>
          </p:cNvSpPr>
          <p:nvPr>
            <p:ph type="body" sz="quarter" idx="11"/>
          </p:nvPr>
        </p:nvSpPr>
        <p:spPr>
          <a:xfrm>
            <a:off x="5613009" y="4600215"/>
            <a:ext cx="3009183" cy="543285"/>
          </a:xfrm>
        </p:spPr>
        <p:txBody>
          <a:bodyPr/>
          <a:lstStyle/>
          <a:p>
            <a:r>
              <a:rPr lang="en-US" dirty="0"/>
              <a:t>1. Dandorfer SW, et al. Semin Arthritis Rheum 2012;42(1):32-41.</a:t>
            </a:r>
          </a:p>
          <a:p>
            <a:endParaRPr lang="en-US" dirty="0"/>
          </a:p>
        </p:txBody>
      </p:sp>
      <p:sp>
        <p:nvSpPr>
          <p:cNvPr id="10" name="Rectangle: Rounded Corners 9">
            <a:extLst>
              <a:ext uri="{FF2B5EF4-FFF2-40B4-BE49-F238E27FC236}">
                <a16:creationId xmlns:a16="http://schemas.microsoft.com/office/drawing/2014/main" id="{EFF8A7C9-07A0-4AB3-848C-09EC05403BFD}"/>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12" name="object 4">
            <a:extLst>
              <a:ext uri="{FF2B5EF4-FFF2-40B4-BE49-F238E27FC236}">
                <a16:creationId xmlns:a16="http://schemas.microsoft.com/office/drawing/2014/main" id="{5594C3E9-35DC-470E-8A63-007B557ECBBF}"/>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14" name="object 5">
            <a:extLst>
              <a:ext uri="{FF2B5EF4-FFF2-40B4-BE49-F238E27FC236}">
                <a16:creationId xmlns:a16="http://schemas.microsoft.com/office/drawing/2014/main" id="{B068D54C-FE1F-4366-9E78-E042D97D41BC}"/>
              </a:ext>
            </a:extLst>
          </p:cNvPr>
          <p:cNvSpPr/>
          <p:nvPr/>
        </p:nvSpPr>
        <p:spPr>
          <a:xfrm>
            <a:off x="3475973" y="2871678"/>
            <a:ext cx="175895" cy="97155"/>
          </a:xfrm>
          <a:custGeom>
            <a:avLst/>
            <a:gdLst/>
            <a:ahLst/>
            <a:cxnLst/>
            <a:rect l="l" t="t" r="r" b="b"/>
            <a:pathLst>
              <a:path w="175895" h="97155">
                <a:moveTo>
                  <a:pt x="0" y="0"/>
                </a:moveTo>
                <a:lnTo>
                  <a:pt x="175310" y="96837"/>
                </a:lnTo>
              </a:path>
            </a:pathLst>
          </a:custGeom>
          <a:ln w="3175">
            <a:solidFill>
              <a:srgbClr val="221F1F"/>
            </a:solidFill>
          </a:ln>
        </p:spPr>
        <p:txBody>
          <a:bodyPr wrap="square" lIns="0" tIns="0" rIns="0" bIns="0" rtlCol="0"/>
          <a:lstStyle/>
          <a:p>
            <a:endParaRPr dirty="0"/>
          </a:p>
        </p:txBody>
      </p:sp>
      <p:sp>
        <p:nvSpPr>
          <p:cNvPr id="16" name="object 6">
            <a:extLst>
              <a:ext uri="{FF2B5EF4-FFF2-40B4-BE49-F238E27FC236}">
                <a16:creationId xmlns:a16="http://schemas.microsoft.com/office/drawing/2014/main" id="{0FDCE207-7AA4-487B-AF6E-F4ED64BCC462}"/>
              </a:ext>
            </a:extLst>
          </p:cNvPr>
          <p:cNvSpPr/>
          <p:nvPr/>
        </p:nvSpPr>
        <p:spPr>
          <a:xfrm>
            <a:off x="3475973" y="2670218"/>
            <a:ext cx="351155" cy="201930"/>
          </a:xfrm>
          <a:custGeom>
            <a:avLst/>
            <a:gdLst/>
            <a:ahLst/>
            <a:cxnLst/>
            <a:rect l="l" t="t" r="r" b="b"/>
            <a:pathLst>
              <a:path w="351154" h="201930">
                <a:moveTo>
                  <a:pt x="0" y="0"/>
                </a:moveTo>
                <a:lnTo>
                  <a:pt x="350608" y="201460"/>
                </a:lnTo>
              </a:path>
            </a:pathLst>
          </a:custGeom>
          <a:ln w="3175">
            <a:solidFill>
              <a:srgbClr val="221F1F"/>
            </a:solidFill>
          </a:ln>
        </p:spPr>
        <p:txBody>
          <a:bodyPr wrap="square" lIns="0" tIns="0" rIns="0" bIns="0" rtlCol="0"/>
          <a:lstStyle/>
          <a:p>
            <a:endParaRPr dirty="0"/>
          </a:p>
        </p:txBody>
      </p:sp>
      <p:sp>
        <p:nvSpPr>
          <p:cNvPr id="18" name="object 7">
            <a:extLst>
              <a:ext uri="{FF2B5EF4-FFF2-40B4-BE49-F238E27FC236}">
                <a16:creationId xmlns:a16="http://schemas.microsoft.com/office/drawing/2014/main" id="{6DAE0EA5-C31C-4537-903C-5D87010EB9B5}"/>
              </a:ext>
            </a:extLst>
          </p:cNvPr>
          <p:cNvSpPr/>
          <p:nvPr/>
        </p:nvSpPr>
        <p:spPr>
          <a:xfrm>
            <a:off x="3475973" y="2469304"/>
            <a:ext cx="519430" cy="298450"/>
          </a:xfrm>
          <a:custGeom>
            <a:avLst/>
            <a:gdLst/>
            <a:ahLst/>
            <a:cxnLst/>
            <a:rect l="l" t="t" r="r" b="b"/>
            <a:pathLst>
              <a:path w="519429" h="298450">
                <a:moveTo>
                  <a:pt x="0" y="0"/>
                </a:moveTo>
                <a:lnTo>
                  <a:pt x="519239" y="298297"/>
                </a:lnTo>
              </a:path>
            </a:pathLst>
          </a:custGeom>
          <a:ln w="3175">
            <a:solidFill>
              <a:srgbClr val="221F1F"/>
            </a:solidFill>
          </a:ln>
        </p:spPr>
        <p:txBody>
          <a:bodyPr wrap="square" lIns="0" tIns="0" rIns="0" bIns="0" rtlCol="0"/>
          <a:lstStyle/>
          <a:p>
            <a:endParaRPr dirty="0"/>
          </a:p>
        </p:txBody>
      </p:sp>
      <p:sp>
        <p:nvSpPr>
          <p:cNvPr id="20" name="object 8">
            <a:extLst>
              <a:ext uri="{FF2B5EF4-FFF2-40B4-BE49-F238E27FC236}">
                <a16:creationId xmlns:a16="http://schemas.microsoft.com/office/drawing/2014/main" id="{E662FEE1-AFE9-4BD1-9B66-E5857E9785C3}"/>
              </a:ext>
            </a:extLst>
          </p:cNvPr>
          <p:cNvSpPr/>
          <p:nvPr/>
        </p:nvSpPr>
        <p:spPr>
          <a:xfrm>
            <a:off x="3475973" y="2268377"/>
            <a:ext cx="694055" cy="401955"/>
          </a:xfrm>
          <a:custGeom>
            <a:avLst/>
            <a:gdLst/>
            <a:ahLst/>
            <a:cxnLst/>
            <a:rect l="l" t="t" r="r" b="b"/>
            <a:pathLst>
              <a:path w="694054" h="401955">
                <a:moveTo>
                  <a:pt x="0" y="0"/>
                </a:moveTo>
                <a:lnTo>
                  <a:pt x="693991" y="401840"/>
                </a:lnTo>
              </a:path>
            </a:pathLst>
          </a:custGeom>
          <a:ln w="3175">
            <a:solidFill>
              <a:srgbClr val="221F1F"/>
            </a:solidFill>
          </a:ln>
        </p:spPr>
        <p:txBody>
          <a:bodyPr wrap="square" lIns="0" tIns="0" rIns="0" bIns="0" rtlCol="0"/>
          <a:lstStyle/>
          <a:p>
            <a:endParaRPr dirty="0"/>
          </a:p>
        </p:txBody>
      </p:sp>
      <p:sp>
        <p:nvSpPr>
          <p:cNvPr id="22" name="object 9">
            <a:extLst>
              <a:ext uri="{FF2B5EF4-FFF2-40B4-BE49-F238E27FC236}">
                <a16:creationId xmlns:a16="http://schemas.microsoft.com/office/drawing/2014/main" id="{3D7E99F3-B547-461E-B168-5F0908E77B27}"/>
              </a:ext>
            </a:extLst>
          </p:cNvPr>
          <p:cNvSpPr/>
          <p:nvPr/>
        </p:nvSpPr>
        <p:spPr>
          <a:xfrm>
            <a:off x="3475973" y="2066930"/>
            <a:ext cx="869315" cy="500380"/>
          </a:xfrm>
          <a:custGeom>
            <a:avLst/>
            <a:gdLst/>
            <a:ahLst/>
            <a:cxnLst/>
            <a:rect l="l" t="t" r="r" b="b"/>
            <a:pathLst>
              <a:path w="869314" h="500380">
                <a:moveTo>
                  <a:pt x="0" y="0"/>
                </a:moveTo>
                <a:lnTo>
                  <a:pt x="869289" y="499770"/>
                </a:lnTo>
              </a:path>
            </a:pathLst>
          </a:custGeom>
          <a:ln w="3175">
            <a:solidFill>
              <a:srgbClr val="221F1F"/>
            </a:solidFill>
          </a:ln>
        </p:spPr>
        <p:txBody>
          <a:bodyPr wrap="square" lIns="0" tIns="0" rIns="0" bIns="0" rtlCol="0"/>
          <a:lstStyle/>
          <a:p>
            <a:endParaRPr dirty="0"/>
          </a:p>
        </p:txBody>
      </p:sp>
      <p:sp>
        <p:nvSpPr>
          <p:cNvPr id="24" name="object 10">
            <a:extLst>
              <a:ext uri="{FF2B5EF4-FFF2-40B4-BE49-F238E27FC236}">
                <a16:creationId xmlns:a16="http://schemas.microsoft.com/office/drawing/2014/main" id="{7E032924-00D0-490B-BD74-291D8105895C}"/>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26" name="object 11">
            <a:extLst>
              <a:ext uri="{FF2B5EF4-FFF2-40B4-BE49-F238E27FC236}">
                <a16:creationId xmlns:a16="http://schemas.microsoft.com/office/drawing/2014/main" id="{7B032DED-6812-4F21-BD5D-BA4827BDAE6E}"/>
              </a:ext>
            </a:extLst>
          </p:cNvPr>
          <p:cNvSpPr/>
          <p:nvPr/>
        </p:nvSpPr>
        <p:spPr>
          <a:xfrm>
            <a:off x="3651284" y="2968515"/>
            <a:ext cx="0" cy="207645"/>
          </a:xfrm>
          <a:custGeom>
            <a:avLst/>
            <a:gdLst/>
            <a:ahLst/>
            <a:cxnLst/>
            <a:rect l="l" t="t" r="r" b="b"/>
            <a:pathLst>
              <a:path h="207644">
                <a:moveTo>
                  <a:pt x="0" y="0"/>
                </a:moveTo>
                <a:lnTo>
                  <a:pt x="0" y="207581"/>
                </a:lnTo>
              </a:path>
            </a:pathLst>
          </a:custGeom>
          <a:ln w="3175">
            <a:solidFill>
              <a:srgbClr val="221F1F"/>
            </a:solidFill>
          </a:ln>
        </p:spPr>
        <p:txBody>
          <a:bodyPr wrap="square" lIns="0" tIns="0" rIns="0" bIns="0" rtlCol="0"/>
          <a:lstStyle/>
          <a:p>
            <a:endParaRPr dirty="0"/>
          </a:p>
        </p:txBody>
      </p:sp>
      <p:sp>
        <p:nvSpPr>
          <p:cNvPr id="28" name="object 12">
            <a:extLst>
              <a:ext uri="{FF2B5EF4-FFF2-40B4-BE49-F238E27FC236}">
                <a16:creationId xmlns:a16="http://schemas.microsoft.com/office/drawing/2014/main" id="{88C56BFD-63B3-448E-82C8-6CC9A46C92B7}"/>
              </a:ext>
            </a:extLst>
          </p:cNvPr>
          <p:cNvSpPr/>
          <p:nvPr/>
        </p:nvSpPr>
        <p:spPr>
          <a:xfrm>
            <a:off x="3826581" y="2871678"/>
            <a:ext cx="0" cy="401955"/>
          </a:xfrm>
          <a:custGeom>
            <a:avLst/>
            <a:gdLst/>
            <a:ahLst/>
            <a:cxnLst/>
            <a:rect l="l" t="t" r="r" b="b"/>
            <a:pathLst>
              <a:path h="401955">
                <a:moveTo>
                  <a:pt x="0" y="0"/>
                </a:moveTo>
                <a:lnTo>
                  <a:pt x="0" y="401815"/>
                </a:lnTo>
              </a:path>
            </a:pathLst>
          </a:custGeom>
          <a:ln w="3175">
            <a:solidFill>
              <a:srgbClr val="221F1F"/>
            </a:solidFill>
          </a:ln>
        </p:spPr>
        <p:txBody>
          <a:bodyPr wrap="square" lIns="0" tIns="0" rIns="0" bIns="0" rtlCol="0"/>
          <a:lstStyle/>
          <a:p>
            <a:endParaRPr dirty="0"/>
          </a:p>
        </p:txBody>
      </p:sp>
      <p:sp>
        <p:nvSpPr>
          <p:cNvPr id="30" name="object 13">
            <a:extLst>
              <a:ext uri="{FF2B5EF4-FFF2-40B4-BE49-F238E27FC236}">
                <a16:creationId xmlns:a16="http://schemas.microsoft.com/office/drawing/2014/main" id="{52F6ACA4-15B0-4451-8BB3-F0C4D4CB4F06}"/>
              </a:ext>
            </a:extLst>
          </p:cNvPr>
          <p:cNvSpPr/>
          <p:nvPr/>
        </p:nvSpPr>
        <p:spPr>
          <a:xfrm>
            <a:off x="3995212" y="2767601"/>
            <a:ext cx="0" cy="610235"/>
          </a:xfrm>
          <a:custGeom>
            <a:avLst/>
            <a:gdLst/>
            <a:ahLst/>
            <a:cxnLst/>
            <a:rect l="l" t="t" r="r" b="b"/>
            <a:pathLst>
              <a:path h="610235">
                <a:moveTo>
                  <a:pt x="0" y="0"/>
                </a:moveTo>
                <a:lnTo>
                  <a:pt x="0" y="609968"/>
                </a:lnTo>
              </a:path>
            </a:pathLst>
          </a:custGeom>
          <a:ln w="3175">
            <a:solidFill>
              <a:srgbClr val="221F1F"/>
            </a:solidFill>
          </a:ln>
        </p:spPr>
        <p:txBody>
          <a:bodyPr wrap="square" lIns="0" tIns="0" rIns="0" bIns="0" rtlCol="0"/>
          <a:lstStyle/>
          <a:p>
            <a:endParaRPr dirty="0"/>
          </a:p>
        </p:txBody>
      </p:sp>
      <p:sp>
        <p:nvSpPr>
          <p:cNvPr id="32" name="object 14">
            <a:extLst>
              <a:ext uri="{FF2B5EF4-FFF2-40B4-BE49-F238E27FC236}">
                <a16:creationId xmlns:a16="http://schemas.microsoft.com/office/drawing/2014/main" id="{53D4A9B1-DAEA-4590-9BC6-E029C5E061B6}"/>
              </a:ext>
            </a:extLst>
          </p:cNvPr>
          <p:cNvSpPr/>
          <p:nvPr/>
        </p:nvSpPr>
        <p:spPr>
          <a:xfrm>
            <a:off x="4169964" y="2670218"/>
            <a:ext cx="0" cy="805180"/>
          </a:xfrm>
          <a:custGeom>
            <a:avLst/>
            <a:gdLst/>
            <a:ahLst/>
            <a:cxnLst/>
            <a:rect l="l" t="t" r="r" b="b"/>
            <a:pathLst>
              <a:path h="805179">
                <a:moveTo>
                  <a:pt x="0" y="0"/>
                </a:moveTo>
                <a:lnTo>
                  <a:pt x="0" y="804748"/>
                </a:lnTo>
              </a:path>
            </a:pathLst>
          </a:custGeom>
          <a:ln w="3175">
            <a:solidFill>
              <a:srgbClr val="221F1F"/>
            </a:solidFill>
          </a:ln>
        </p:spPr>
        <p:txBody>
          <a:bodyPr wrap="square" lIns="0" tIns="0" rIns="0" bIns="0" rtlCol="0"/>
          <a:lstStyle/>
          <a:p>
            <a:endParaRPr dirty="0"/>
          </a:p>
        </p:txBody>
      </p:sp>
      <p:sp>
        <p:nvSpPr>
          <p:cNvPr id="34" name="object 15">
            <a:extLst>
              <a:ext uri="{FF2B5EF4-FFF2-40B4-BE49-F238E27FC236}">
                <a16:creationId xmlns:a16="http://schemas.microsoft.com/office/drawing/2014/main" id="{01E27777-5BCD-490B-A703-EA90C7AA3099}"/>
              </a:ext>
            </a:extLst>
          </p:cNvPr>
          <p:cNvSpPr/>
          <p:nvPr/>
        </p:nvSpPr>
        <p:spPr>
          <a:xfrm>
            <a:off x="4345262" y="2566700"/>
            <a:ext cx="0" cy="1012190"/>
          </a:xfrm>
          <a:custGeom>
            <a:avLst/>
            <a:gdLst/>
            <a:ahLst/>
            <a:cxnLst/>
            <a:rect l="l" t="t" r="r" b="b"/>
            <a:pathLst>
              <a:path h="1012189">
                <a:moveTo>
                  <a:pt x="0" y="0"/>
                </a:moveTo>
                <a:lnTo>
                  <a:pt x="0" y="1011783"/>
                </a:lnTo>
              </a:path>
            </a:pathLst>
          </a:custGeom>
          <a:ln w="3175">
            <a:solidFill>
              <a:srgbClr val="221F1F"/>
            </a:solidFill>
          </a:ln>
        </p:spPr>
        <p:txBody>
          <a:bodyPr wrap="square" lIns="0" tIns="0" rIns="0" bIns="0" rtlCol="0"/>
          <a:lstStyle/>
          <a:p>
            <a:endParaRPr dirty="0"/>
          </a:p>
        </p:txBody>
      </p:sp>
      <p:sp>
        <p:nvSpPr>
          <p:cNvPr id="36" name="object 16">
            <a:extLst>
              <a:ext uri="{FF2B5EF4-FFF2-40B4-BE49-F238E27FC236}">
                <a16:creationId xmlns:a16="http://schemas.microsoft.com/office/drawing/2014/main" id="{EBF40632-FDDF-41FD-9AFE-7DE8BDA58821}"/>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38" name="object 17">
            <a:extLst>
              <a:ext uri="{FF2B5EF4-FFF2-40B4-BE49-F238E27FC236}">
                <a16:creationId xmlns:a16="http://schemas.microsoft.com/office/drawing/2014/main" id="{41321251-F316-40DD-ADAB-F2DAD98B6455}"/>
              </a:ext>
            </a:extLst>
          </p:cNvPr>
          <p:cNvSpPr/>
          <p:nvPr/>
        </p:nvSpPr>
        <p:spPr>
          <a:xfrm>
            <a:off x="3475973" y="3176097"/>
            <a:ext cx="175895" cy="97790"/>
          </a:xfrm>
          <a:custGeom>
            <a:avLst/>
            <a:gdLst/>
            <a:ahLst/>
            <a:cxnLst/>
            <a:rect l="l" t="t" r="r" b="b"/>
            <a:pathLst>
              <a:path w="175895" h="97789">
                <a:moveTo>
                  <a:pt x="175310" y="0"/>
                </a:moveTo>
                <a:lnTo>
                  <a:pt x="0" y="97396"/>
                </a:lnTo>
              </a:path>
            </a:pathLst>
          </a:custGeom>
          <a:ln w="3175">
            <a:solidFill>
              <a:srgbClr val="221F1F"/>
            </a:solidFill>
          </a:ln>
        </p:spPr>
        <p:txBody>
          <a:bodyPr wrap="square" lIns="0" tIns="0" rIns="0" bIns="0" rtlCol="0"/>
          <a:lstStyle/>
          <a:p>
            <a:endParaRPr dirty="0"/>
          </a:p>
        </p:txBody>
      </p:sp>
      <p:sp>
        <p:nvSpPr>
          <p:cNvPr id="40" name="object 18">
            <a:extLst>
              <a:ext uri="{FF2B5EF4-FFF2-40B4-BE49-F238E27FC236}">
                <a16:creationId xmlns:a16="http://schemas.microsoft.com/office/drawing/2014/main" id="{7AF3E4A9-6B75-4253-A3A4-EE0077FADD57}"/>
              </a:ext>
            </a:extLst>
          </p:cNvPr>
          <p:cNvSpPr/>
          <p:nvPr/>
        </p:nvSpPr>
        <p:spPr>
          <a:xfrm>
            <a:off x="3475973" y="3273493"/>
            <a:ext cx="351155" cy="201930"/>
          </a:xfrm>
          <a:custGeom>
            <a:avLst/>
            <a:gdLst/>
            <a:ahLst/>
            <a:cxnLst/>
            <a:rect l="l" t="t" r="r" b="b"/>
            <a:pathLst>
              <a:path w="351154" h="201929">
                <a:moveTo>
                  <a:pt x="350608" y="0"/>
                </a:moveTo>
                <a:lnTo>
                  <a:pt x="0" y="201472"/>
                </a:lnTo>
              </a:path>
            </a:pathLst>
          </a:custGeom>
          <a:ln w="3175">
            <a:solidFill>
              <a:srgbClr val="221F1F"/>
            </a:solidFill>
          </a:ln>
        </p:spPr>
        <p:txBody>
          <a:bodyPr wrap="square" lIns="0" tIns="0" rIns="0" bIns="0" rtlCol="0"/>
          <a:lstStyle/>
          <a:p>
            <a:endParaRPr dirty="0"/>
          </a:p>
        </p:txBody>
      </p:sp>
      <p:sp>
        <p:nvSpPr>
          <p:cNvPr id="42" name="object 19">
            <a:extLst>
              <a:ext uri="{FF2B5EF4-FFF2-40B4-BE49-F238E27FC236}">
                <a16:creationId xmlns:a16="http://schemas.microsoft.com/office/drawing/2014/main" id="{4393FAFA-7D5C-4329-860D-21F25FF4C011}"/>
              </a:ext>
            </a:extLst>
          </p:cNvPr>
          <p:cNvSpPr/>
          <p:nvPr/>
        </p:nvSpPr>
        <p:spPr>
          <a:xfrm>
            <a:off x="3475973" y="3377569"/>
            <a:ext cx="519430" cy="298450"/>
          </a:xfrm>
          <a:custGeom>
            <a:avLst/>
            <a:gdLst/>
            <a:ahLst/>
            <a:cxnLst/>
            <a:rect l="l" t="t" r="r" b="b"/>
            <a:pathLst>
              <a:path w="519429" h="298450">
                <a:moveTo>
                  <a:pt x="519239" y="0"/>
                </a:moveTo>
                <a:lnTo>
                  <a:pt x="0" y="298310"/>
                </a:lnTo>
              </a:path>
            </a:pathLst>
          </a:custGeom>
          <a:ln w="3175">
            <a:solidFill>
              <a:srgbClr val="221F1F"/>
            </a:solidFill>
          </a:ln>
        </p:spPr>
        <p:txBody>
          <a:bodyPr wrap="square" lIns="0" tIns="0" rIns="0" bIns="0" rtlCol="0"/>
          <a:lstStyle/>
          <a:p>
            <a:endParaRPr dirty="0"/>
          </a:p>
        </p:txBody>
      </p:sp>
      <p:sp>
        <p:nvSpPr>
          <p:cNvPr id="44" name="object 20">
            <a:extLst>
              <a:ext uri="{FF2B5EF4-FFF2-40B4-BE49-F238E27FC236}">
                <a16:creationId xmlns:a16="http://schemas.microsoft.com/office/drawing/2014/main" id="{6522D65F-98D3-4F14-AC86-BA87D2F36BA9}"/>
              </a:ext>
            </a:extLst>
          </p:cNvPr>
          <p:cNvSpPr/>
          <p:nvPr/>
        </p:nvSpPr>
        <p:spPr>
          <a:xfrm>
            <a:off x="3475973" y="3474966"/>
            <a:ext cx="694055" cy="401955"/>
          </a:xfrm>
          <a:custGeom>
            <a:avLst/>
            <a:gdLst/>
            <a:ahLst/>
            <a:cxnLst/>
            <a:rect l="l" t="t" r="r" b="b"/>
            <a:pathLst>
              <a:path w="694054" h="401954">
                <a:moveTo>
                  <a:pt x="693991" y="0"/>
                </a:moveTo>
                <a:lnTo>
                  <a:pt x="0" y="401815"/>
                </a:lnTo>
              </a:path>
            </a:pathLst>
          </a:custGeom>
          <a:ln w="3175">
            <a:solidFill>
              <a:srgbClr val="221F1F"/>
            </a:solidFill>
          </a:ln>
        </p:spPr>
        <p:txBody>
          <a:bodyPr wrap="square" lIns="0" tIns="0" rIns="0" bIns="0" rtlCol="0"/>
          <a:lstStyle/>
          <a:p>
            <a:endParaRPr dirty="0"/>
          </a:p>
        </p:txBody>
      </p:sp>
      <p:sp>
        <p:nvSpPr>
          <p:cNvPr id="46" name="object 21">
            <a:extLst>
              <a:ext uri="{FF2B5EF4-FFF2-40B4-BE49-F238E27FC236}">
                <a16:creationId xmlns:a16="http://schemas.microsoft.com/office/drawing/2014/main" id="{351DB10A-383A-4759-A5E6-B089665E831C}"/>
              </a:ext>
            </a:extLst>
          </p:cNvPr>
          <p:cNvSpPr/>
          <p:nvPr/>
        </p:nvSpPr>
        <p:spPr>
          <a:xfrm>
            <a:off x="3475973" y="3578483"/>
            <a:ext cx="869315" cy="499745"/>
          </a:xfrm>
          <a:custGeom>
            <a:avLst/>
            <a:gdLst/>
            <a:ahLst/>
            <a:cxnLst/>
            <a:rect l="l" t="t" r="r" b="b"/>
            <a:pathLst>
              <a:path w="869314" h="499745">
                <a:moveTo>
                  <a:pt x="869289" y="0"/>
                </a:moveTo>
                <a:lnTo>
                  <a:pt x="0" y="499198"/>
                </a:lnTo>
              </a:path>
            </a:pathLst>
          </a:custGeom>
          <a:ln w="3175">
            <a:solidFill>
              <a:srgbClr val="221F1F"/>
            </a:solidFill>
          </a:ln>
        </p:spPr>
        <p:txBody>
          <a:bodyPr wrap="square" lIns="0" tIns="0" rIns="0" bIns="0" rtlCol="0"/>
          <a:lstStyle/>
          <a:p>
            <a:endParaRPr dirty="0"/>
          </a:p>
        </p:txBody>
      </p:sp>
      <p:sp>
        <p:nvSpPr>
          <p:cNvPr id="48" name="object 22">
            <a:extLst>
              <a:ext uri="{FF2B5EF4-FFF2-40B4-BE49-F238E27FC236}">
                <a16:creationId xmlns:a16="http://schemas.microsoft.com/office/drawing/2014/main" id="{D4D874FA-B36B-4884-9276-96359DA29F93}"/>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50" name="object 23">
            <a:extLst>
              <a:ext uri="{FF2B5EF4-FFF2-40B4-BE49-F238E27FC236}">
                <a16:creationId xmlns:a16="http://schemas.microsoft.com/office/drawing/2014/main" id="{D980DED3-CAE0-43C0-A843-DF19E6ECC2CD}"/>
              </a:ext>
            </a:extLst>
          </p:cNvPr>
          <p:cNvSpPr/>
          <p:nvPr/>
        </p:nvSpPr>
        <p:spPr>
          <a:xfrm>
            <a:off x="3301208" y="3176097"/>
            <a:ext cx="175260" cy="97790"/>
          </a:xfrm>
          <a:custGeom>
            <a:avLst/>
            <a:gdLst/>
            <a:ahLst/>
            <a:cxnLst/>
            <a:rect l="l" t="t" r="r" b="b"/>
            <a:pathLst>
              <a:path w="175260" h="97789">
                <a:moveTo>
                  <a:pt x="174764" y="97396"/>
                </a:moveTo>
                <a:lnTo>
                  <a:pt x="0" y="0"/>
                </a:lnTo>
              </a:path>
            </a:pathLst>
          </a:custGeom>
          <a:ln w="3175">
            <a:solidFill>
              <a:srgbClr val="221F1F"/>
            </a:solidFill>
          </a:ln>
        </p:spPr>
        <p:txBody>
          <a:bodyPr wrap="square" lIns="0" tIns="0" rIns="0" bIns="0" rtlCol="0"/>
          <a:lstStyle/>
          <a:p>
            <a:endParaRPr dirty="0"/>
          </a:p>
        </p:txBody>
      </p:sp>
      <p:sp>
        <p:nvSpPr>
          <p:cNvPr id="52" name="object 24">
            <a:extLst>
              <a:ext uri="{FF2B5EF4-FFF2-40B4-BE49-F238E27FC236}">
                <a16:creationId xmlns:a16="http://schemas.microsoft.com/office/drawing/2014/main" id="{E4A5AEA7-329F-4DC6-B776-4A56C4C4A858}"/>
              </a:ext>
            </a:extLst>
          </p:cNvPr>
          <p:cNvSpPr/>
          <p:nvPr/>
        </p:nvSpPr>
        <p:spPr>
          <a:xfrm>
            <a:off x="3125910" y="3273493"/>
            <a:ext cx="350520" cy="201930"/>
          </a:xfrm>
          <a:custGeom>
            <a:avLst/>
            <a:gdLst/>
            <a:ahLst/>
            <a:cxnLst/>
            <a:rect l="l" t="t" r="r" b="b"/>
            <a:pathLst>
              <a:path w="350520" h="201929">
                <a:moveTo>
                  <a:pt x="350062" y="201472"/>
                </a:moveTo>
                <a:lnTo>
                  <a:pt x="0" y="0"/>
                </a:lnTo>
              </a:path>
            </a:pathLst>
          </a:custGeom>
          <a:ln w="3175">
            <a:solidFill>
              <a:srgbClr val="221F1F"/>
            </a:solidFill>
          </a:ln>
        </p:spPr>
        <p:txBody>
          <a:bodyPr wrap="square" lIns="0" tIns="0" rIns="0" bIns="0" rtlCol="0"/>
          <a:lstStyle/>
          <a:p>
            <a:endParaRPr dirty="0"/>
          </a:p>
        </p:txBody>
      </p:sp>
      <p:sp>
        <p:nvSpPr>
          <p:cNvPr id="54" name="object 25">
            <a:extLst>
              <a:ext uri="{FF2B5EF4-FFF2-40B4-BE49-F238E27FC236}">
                <a16:creationId xmlns:a16="http://schemas.microsoft.com/office/drawing/2014/main" id="{6B36E580-A7F5-4467-A1FF-B28D4CA95B8C}"/>
              </a:ext>
            </a:extLst>
          </p:cNvPr>
          <p:cNvSpPr/>
          <p:nvPr/>
        </p:nvSpPr>
        <p:spPr>
          <a:xfrm>
            <a:off x="2951145" y="3377569"/>
            <a:ext cx="525145" cy="298450"/>
          </a:xfrm>
          <a:custGeom>
            <a:avLst/>
            <a:gdLst/>
            <a:ahLst/>
            <a:cxnLst/>
            <a:rect l="l" t="t" r="r" b="b"/>
            <a:pathLst>
              <a:path w="525145" h="298450">
                <a:moveTo>
                  <a:pt x="524827" y="298310"/>
                </a:moveTo>
                <a:lnTo>
                  <a:pt x="0" y="0"/>
                </a:lnTo>
              </a:path>
            </a:pathLst>
          </a:custGeom>
          <a:ln w="3175">
            <a:solidFill>
              <a:srgbClr val="221F1F"/>
            </a:solidFill>
          </a:ln>
        </p:spPr>
        <p:txBody>
          <a:bodyPr wrap="square" lIns="0" tIns="0" rIns="0" bIns="0" rtlCol="0"/>
          <a:lstStyle/>
          <a:p>
            <a:endParaRPr dirty="0"/>
          </a:p>
        </p:txBody>
      </p:sp>
      <p:sp>
        <p:nvSpPr>
          <p:cNvPr id="56" name="object 26">
            <a:extLst>
              <a:ext uri="{FF2B5EF4-FFF2-40B4-BE49-F238E27FC236}">
                <a16:creationId xmlns:a16="http://schemas.microsoft.com/office/drawing/2014/main" id="{95729B07-2246-4955-B927-BF37EE9F0791}"/>
              </a:ext>
            </a:extLst>
          </p:cNvPr>
          <p:cNvSpPr/>
          <p:nvPr/>
        </p:nvSpPr>
        <p:spPr>
          <a:xfrm>
            <a:off x="2775847" y="3474966"/>
            <a:ext cx="700405" cy="401955"/>
          </a:xfrm>
          <a:custGeom>
            <a:avLst/>
            <a:gdLst/>
            <a:ahLst/>
            <a:cxnLst/>
            <a:rect l="l" t="t" r="r" b="b"/>
            <a:pathLst>
              <a:path w="700404" h="401954">
                <a:moveTo>
                  <a:pt x="700125" y="401815"/>
                </a:moveTo>
                <a:lnTo>
                  <a:pt x="0" y="0"/>
                </a:lnTo>
              </a:path>
            </a:pathLst>
          </a:custGeom>
          <a:ln w="3175">
            <a:solidFill>
              <a:srgbClr val="221F1F"/>
            </a:solidFill>
          </a:ln>
        </p:spPr>
        <p:txBody>
          <a:bodyPr wrap="square" lIns="0" tIns="0" rIns="0" bIns="0" rtlCol="0"/>
          <a:lstStyle/>
          <a:p>
            <a:endParaRPr dirty="0"/>
          </a:p>
        </p:txBody>
      </p:sp>
      <p:sp>
        <p:nvSpPr>
          <p:cNvPr id="58" name="object 27">
            <a:extLst>
              <a:ext uri="{FF2B5EF4-FFF2-40B4-BE49-F238E27FC236}">
                <a16:creationId xmlns:a16="http://schemas.microsoft.com/office/drawing/2014/main" id="{E70B03E2-3AFE-4DFB-BEA6-C65837295676}"/>
              </a:ext>
            </a:extLst>
          </p:cNvPr>
          <p:cNvSpPr/>
          <p:nvPr/>
        </p:nvSpPr>
        <p:spPr>
          <a:xfrm>
            <a:off x="2607217" y="3578483"/>
            <a:ext cx="869315" cy="499745"/>
          </a:xfrm>
          <a:custGeom>
            <a:avLst/>
            <a:gdLst/>
            <a:ahLst/>
            <a:cxnLst/>
            <a:rect l="l" t="t" r="r" b="b"/>
            <a:pathLst>
              <a:path w="869314" h="499745">
                <a:moveTo>
                  <a:pt x="868756" y="499198"/>
                </a:moveTo>
                <a:lnTo>
                  <a:pt x="0" y="0"/>
                </a:lnTo>
              </a:path>
            </a:pathLst>
          </a:custGeom>
          <a:ln w="3175">
            <a:solidFill>
              <a:srgbClr val="221F1F"/>
            </a:solidFill>
          </a:ln>
        </p:spPr>
        <p:txBody>
          <a:bodyPr wrap="square" lIns="0" tIns="0" rIns="0" bIns="0" rtlCol="0"/>
          <a:lstStyle/>
          <a:p>
            <a:endParaRPr dirty="0"/>
          </a:p>
        </p:txBody>
      </p:sp>
      <p:sp>
        <p:nvSpPr>
          <p:cNvPr id="60" name="object 28">
            <a:extLst>
              <a:ext uri="{FF2B5EF4-FFF2-40B4-BE49-F238E27FC236}">
                <a16:creationId xmlns:a16="http://schemas.microsoft.com/office/drawing/2014/main" id="{4D20C8D2-0BC5-485E-A8B1-BA721C9C6D6C}"/>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62" name="object 29">
            <a:extLst>
              <a:ext uri="{FF2B5EF4-FFF2-40B4-BE49-F238E27FC236}">
                <a16:creationId xmlns:a16="http://schemas.microsoft.com/office/drawing/2014/main" id="{6D6329E2-54C1-4324-A3D2-E2F47E1B766A}"/>
              </a:ext>
            </a:extLst>
          </p:cNvPr>
          <p:cNvSpPr/>
          <p:nvPr/>
        </p:nvSpPr>
        <p:spPr>
          <a:xfrm>
            <a:off x="3301208" y="2968515"/>
            <a:ext cx="0" cy="207645"/>
          </a:xfrm>
          <a:custGeom>
            <a:avLst/>
            <a:gdLst/>
            <a:ahLst/>
            <a:cxnLst/>
            <a:rect l="l" t="t" r="r" b="b"/>
            <a:pathLst>
              <a:path h="207644">
                <a:moveTo>
                  <a:pt x="0" y="207581"/>
                </a:moveTo>
                <a:lnTo>
                  <a:pt x="0" y="0"/>
                </a:lnTo>
              </a:path>
            </a:pathLst>
          </a:custGeom>
          <a:ln w="3175">
            <a:solidFill>
              <a:srgbClr val="221F1F"/>
            </a:solidFill>
          </a:ln>
        </p:spPr>
        <p:txBody>
          <a:bodyPr wrap="square" lIns="0" tIns="0" rIns="0" bIns="0" rtlCol="0"/>
          <a:lstStyle/>
          <a:p>
            <a:endParaRPr dirty="0"/>
          </a:p>
        </p:txBody>
      </p:sp>
      <p:sp>
        <p:nvSpPr>
          <p:cNvPr id="64" name="object 30">
            <a:extLst>
              <a:ext uri="{FF2B5EF4-FFF2-40B4-BE49-F238E27FC236}">
                <a16:creationId xmlns:a16="http://schemas.microsoft.com/office/drawing/2014/main" id="{ECF654AE-0BB4-4150-A936-5988C0D27628}"/>
              </a:ext>
            </a:extLst>
          </p:cNvPr>
          <p:cNvSpPr/>
          <p:nvPr/>
        </p:nvSpPr>
        <p:spPr>
          <a:xfrm>
            <a:off x="3125910" y="2871678"/>
            <a:ext cx="0" cy="401955"/>
          </a:xfrm>
          <a:custGeom>
            <a:avLst/>
            <a:gdLst/>
            <a:ahLst/>
            <a:cxnLst/>
            <a:rect l="l" t="t" r="r" b="b"/>
            <a:pathLst>
              <a:path h="401955">
                <a:moveTo>
                  <a:pt x="0" y="401815"/>
                </a:moveTo>
                <a:lnTo>
                  <a:pt x="0" y="0"/>
                </a:lnTo>
              </a:path>
            </a:pathLst>
          </a:custGeom>
          <a:ln w="3175">
            <a:solidFill>
              <a:srgbClr val="221F1F"/>
            </a:solidFill>
          </a:ln>
        </p:spPr>
        <p:txBody>
          <a:bodyPr wrap="square" lIns="0" tIns="0" rIns="0" bIns="0" rtlCol="0"/>
          <a:lstStyle/>
          <a:p>
            <a:endParaRPr dirty="0"/>
          </a:p>
        </p:txBody>
      </p:sp>
      <p:sp>
        <p:nvSpPr>
          <p:cNvPr id="66" name="object 31">
            <a:extLst>
              <a:ext uri="{FF2B5EF4-FFF2-40B4-BE49-F238E27FC236}">
                <a16:creationId xmlns:a16="http://schemas.microsoft.com/office/drawing/2014/main" id="{FEA69023-EF9B-4D90-B080-82D387BF6FB4}"/>
              </a:ext>
            </a:extLst>
          </p:cNvPr>
          <p:cNvSpPr/>
          <p:nvPr/>
        </p:nvSpPr>
        <p:spPr>
          <a:xfrm>
            <a:off x="2951145" y="2767601"/>
            <a:ext cx="0" cy="610235"/>
          </a:xfrm>
          <a:custGeom>
            <a:avLst/>
            <a:gdLst/>
            <a:ahLst/>
            <a:cxnLst/>
            <a:rect l="l" t="t" r="r" b="b"/>
            <a:pathLst>
              <a:path h="610235">
                <a:moveTo>
                  <a:pt x="0" y="609968"/>
                </a:moveTo>
                <a:lnTo>
                  <a:pt x="0" y="0"/>
                </a:lnTo>
              </a:path>
            </a:pathLst>
          </a:custGeom>
          <a:ln w="3175">
            <a:solidFill>
              <a:srgbClr val="221F1F"/>
            </a:solidFill>
          </a:ln>
        </p:spPr>
        <p:txBody>
          <a:bodyPr wrap="square" lIns="0" tIns="0" rIns="0" bIns="0" rtlCol="0"/>
          <a:lstStyle/>
          <a:p>
            <a:endParaRPr dirty="0"/>
          </a:p>
        </p:txBody>
      </p:sp>
      <p:sp>
        <p:nvSpPr>
          <p:cNvPr id="68" name="object 32">
            <a:extLst>
              <a:ext uri="{FF2B5EF4-FFF2-40B4-BE49-F238E27FC236}">
                <a16:creationId xmlns:a16="http://schemas.microsoft.com/office/drawing/2014/main" id="{75849DB7-2322-4DE7-A5CC-011BD6CB3E19}"/>
              </a:ext>
            </a:extLst>
          </p:cNvPr>
          <p:cNvSpPr/>
          <p:nvPr/>
        </p:nvSpPr>
        <p:spPr>
          <a:xfrm>
            <a:off x="2775847" y="2670218"/>
            <a:ext cx="0" cy="805180"/>
          </a:xfrm>
          <a:custGeom>
            <a:avLst/>
            <a:gdLst/>
            <a:ahLst/>
            <a:cxnLst/>
            <a:rect l="l" t="t" r="r" b="b"/>
            <a:pathLst>
              <a:path h="805179">
                <a:moveTo>
                  <a:pt x="0" y="804748"/>
                </a:moveTo>
                <a:lnTo>
                  <a:pt x="0" y="0"/>
                </a:lnTo>
              </a:path>
            </a:pathLst>
          </a:custGeom>
          <a:ln w="3175">
            <a:solidFill>
              <a:srgbClr val="221F1F"/>
            </a:solidFill>
          </a:ln>
        </p:spPr>
        <p:txBody>
          <a:bodyPr wrap="square" lIns="0" tIns="0" rIns="0" bIns="0" rtlCol="0"/>
          <a:lstStyle/>
          <a:p>
            <a:endParaRPr dirty="0"/>
          </a:p>
        </p:txBody>
      </p:sp>
      <p:sp>
        <p:nvSpPr>
          <p:cNvPr id="70" name="object 33">
            <a:extLst>
              <a:ext uri="{FF2B5EF4-FFF2-40B4-BE49-F238E27FC236}">
                <a16:creationId xmlns:a16="http://schemas.microsoft.com/office/drawing/2014/main" id="{A0A05E91-15B4-478D-BC28-0E565EECE79B}"/>
              </a:ext>
            </a:extLst>
          </p:cNvPr>
          <p:cNvSpPr/>
          <p:nvPr/>
        </p:nvSpPr>
        <p:spPr>
          <a:xfrm>
            <a:off x="2607217" y="2566700"/>
            <a:ext cx="0" cy="1012190"/>
          </a:xfrm>
          <a:custGeom>
            <a:avLst/>
            <a:gdLst/>
            <a:ahLst/>
            <a:cxnLst/>
            <a:rect l="l" t="t" r="r" b="b"/>
            <a:pathLst>
              <a:path h="1012189">
                <a:moveTo>
                  <a:pt x="0" y="1011783"/>
                </a:moveTo>
                <a:lnTo>
                  <a:pt x="0" y="0"/>
                </a:lnTo>
              </a:path>
            </a:pathLst>
          </a:custGeom>
          <a:ln w="3175">
            <a:solidFill>
              <a:srgbClr val="221F1F"/>
            </a:solidFill>
          </a:ln>
        </p:spPr>
        <p:txBody>
          <a:bodyPr wrap="square" lIns="0" tIns="0" rIns="0" bIns="0" rtlCol="0"/>
          <a:lstStyle/>
          <a:p>
            <a:endParaRPr dirty="0"/>
          </a:p>
        </p:txBody>
      </p:sp>
      <p:sp>
        <p:nvSpPr>
          <p:cNvPr id="72" name="object 34">
            <a:extLst>
              <a:ext uri="{FF2B5EF4-FFF2-40B4-BE49-F238E27FC236}">
                <a16:creationId xmlns:a16="http://schemas.microsoft.com/office/drawing/2014/main" id="{F9FD7886-29CB-464E-B16C-B82AD5AB75A8}"/>
              </a:ext>
            </a:extLst>
          </p:cNvPr>
          <p:cNvSpPr/>
          <p:nvPr/>
        </p:nvSpPr>
        <p:spPr>
          <a:xfrm>
            <a:off x="3475973" y="3072592"/>
            <a:ext cx="0" cy="0"/>
          </a:xfrm>
          <a:custGeom>
            <a:avLst/>
            <a:gdLst/>
            <a:ahLst/>
            <a:cxnLst/>
            <a:rect l="l" t="t" r="r" b="b"/>
            <a:pathLst>
              <a:path>
                <a:moveTo>
                  <a:pt x="0" y="0"/>
                </a:moveTo>
                <a:lnTo>
                  <a:pt x="0" y="0"/>
                </a:lnTo>
              </a:path>
            </a:pathLst>
          </a:custGeom>
          <a:ln w="3175">
            <a:solidFill>
              <a:srgbClr val="221F1F"/>
            </a:solidFill>
          </a:ln>
        </p:spPr>
        <p:txBody>
          <a:bodyPr wrap="square" lIns="0" tIns="0" rIns="0" bIns="0" rtlCol="0"/>
          <a:lstStyle/>
          <a:p>
            <a:endParaRPr dirty="0"/>
          </a:p>
        </p:txBody>
      </p:sp>
      <p:sp>
        <p:nvSpPr>
          <p:cNvPr id="74" name="object 35">
            <a:extLst>
              <a:ext uri="{FF2B5EF4-FFF2-40B4-BE49-F238E27FC236}">
                <a16:creationId xmlns:a16="http://schemas.microsoft.com/office/drawing/2014/main" id="{90E2766A-8A74-4DC8-AE2F-19903AB88488}"/>
              </a:ext>
            </a:extLst>
          </p:cNvPr>
          <p:cNvSpPr/>
          <p:nvPr/>
        </p:nvSpPr>
        <p:spPr>
          <a:xfrm>
            <a:off x="3301208" y="2871678"/>
            <a:ext cx="175260" cy="97155"/>
          </a:xfrm>
          <a:custGeom>
            <a:avLst/>
            <a:gdLst/>
            <a:ahLst/>
            <a:cxnLst/>
            <a:rect l="l" t="t" r="r" b="b"/>
            <a:pathLst>
              <a:path w="175260" h="97155">
                <a:moveTo>
                  <a:pt x="0" y="96837"/>
                </a:moveTo>
                <a:lnTo>
                  <a:pt x="174764" y="0"/>
                </a:lnTo>
              </a:path>
            </a:pathLst>
          </a:custGeom>
          <a:ln w="3175">
            <a:solidFill>
              <a:srgbClr val="221F1F"/>
            </a:solidFill>
          </a:ln>
        </p:spPr>
        <p:txBody>
          <a:bodyPr wrap="square" lIns="0" tIns="0" rIns="0" bIns="0" rtlCol="0"/>
          <a:lstStyle/>
          <a:p>
            <a:endParaRPr dirty="0"/>
          </a:p>
        </p:txBody>
      </p:sp>
      <p:sp>
        <p:nvSpPr>
          <p:cNvPr id="76" name="object 36">
            <a:extLst>
              <a:ext uri="{FF2B5EF4-FFF2-40B4-BE49-F238E27FC236}">
                <a16:creationId xmlns:a16="http://schemas.microsoft.com/office/drawing/2014/main" id="{6552A696-AF84-4FEC-9BCF-88EC9AB0182F}"/>
              </a:ext>
            </a:extLst>
          </p:cNvPr>
          <p:cNvSpPr/>
          <p:nvPr/>
        </p:nvSpPr>
        <p:spPr>
          <a:xfrm>
            <a:off x="3125910" y="2670218"/>
            <a:ext cx="350520" cy="201930"/>
          </a:xfrm>
          <a:custGeom>
            <a:avLst/>
            <a:gdLst/>
            <a:ahLst/>
            <a:cxnLst/>
            <a:rect l="l" t="t" r="r" b="b"/>
            <a:pathLst>
              <a:path w="350520" h="201930">
                <a:moveTo>
                  <a:pt x="0" y="201460"/>
                </a:moveTo>
                <a:lnTo>
                  <a:pt x="350062" y="0"/>
                </a:lnTo>
              </a:path>
            </a:pathLst>
          </a:custGeom>
          <a:ln w="3175">
            <a:solidFill>
              <a:srgbClr val="221F1F"/>
            </a:solidFill>
          </a:ln>
        </p:spPr>
        <p:txBody>
          <a:bodyPr wrap="square" lIns="0" tIns="0" rIns="0" bIns="0" rtlCol="0"/>
          <a:lstStyle/>
          <a:p>
            <a:endParaRPr dirty="0"/>
          </a:p>
        </p:txBody>
      </p:sp>
      <p:sp>
        <p:nvSpPr>
          <p:cNvPr id="78" name="object 37">
            <a:extLst>
              <a:ext uri="{FF2B5EF4-FFF2-40B4-BE49-F238E27FC236}">
                <a16:creationId xmlns:a16="http://schemas.microsoft.com/office/drawing/2014/main" id="{D1322527-5909-42CC-8163-6DF12981EC8F}"/>
              </a:ext>
            </a:extLst>
          </p:cNvPr>
          <p:cNvSpPr/>
          <p:nvPr/>
        </p:nvSpPr>
        <p:spPr>
          <a:xfrm>
            <a:off x="2951145" y="2469304"/>
            <a:ext cx="525145" cy="298450"/>
          </a:xfrm>
          <a:custGeom>
            <a:avLst/>
            <a:gdLst/>
            <a:ahLst/>
            <a:cxnLst/>
            <a:rect l="l" t="t" r="r" b="b"/>
            <a:pathLst>
              <a:path w="525145" h="298450">
                <a:moveTo>
                  <a:pt x="0" y="298297"/>
                </a:moveTo>
                <a:lnTo>
                  <a:pt x="524827" y="0"/>
                </a:lnTo>
              </a:path>
            </a:pathLst>
          </a:custGeom>
          <a:ln w="3175">
            <a:solidFill>
              <a:srgbClr val="221F1F"/>
            </a:solidFill>
          </a:ln>
        </p:spPr>
        <p:txBody>
          <a:bodyPr wrap="square" lIns="0" tIns="0" rIns="0" bIns="0" rtlCol="0"/>
          <a:lstStyle/>
          <a:p>
            <a:endParaRPr dirty="0"/>
          </a:p>
        </p:txBody>
      </p:sp>
      <p:sp>
        <p:nvSpPr>
          <p:cNvPr id="80" name="object 38">
            <a:extLst>
              <a:ext uri="{FF2B5EF4-FFF2-40B4-BE49-F238E27FC236}">
                <a16:creationId xmlns:a16="http://schemas.microsoft.com/office/drawing/2014/main" id="{D20B2BA2-A416-4130-837C-47D16B7D8904}"/>
              </a:ext>
            </a:extLst>
          </p:cNvPr>
          <p:cNvSpPr/>
          <p:nvPr/>
        </p:nvSpPr>
        <p:spPr>
          <a:xfrm>
            <a:off x="2775847" y="2268377"/>
            <a:ext cx="700405" cy="401955"/>
          </a:xfrm>
          <a:custGeom>
            <a:avLst/>
            <a:gdLst/>
            <a:ahLst/>
            <a:cxnLst/>
            <a:rect l="l" t="t" r="r" b="b"/>
            <a:pathLst>
              <a:path w="700404" h="401955">
                <a:moveTo>
                  <a:pt x="0" y="401840"/>
                </a:moveTo>
                <a:lnTo>
                  <a:pt x="700125" y="0"/>
                </a:lnTo>
              </a:path>
            </a:pathLst>
          </a:custGeom>
          <a:ln w="3175">
            <a:solidFill>
              <a:srgbClr val="221F1F"/>
            </a:solidFill>
          </a:ln>
        </p:spPr>
        <p:txBody>
          <a:bodyPr wrap="square" lIns="0" tIns="0" rIns="0" bIns="0" rtlCol="0"/>
          <a:lstStyle/>
          <a:p>
            <a:endParaRPr dirty="0"/>
          </a:p>
        </p:txBody>
      </p:sp>
      <p:sp>
        <p:nvSpPr>
          <p:cNvPr id="82" name="object 39">
            <a:extLst>
              <a:ext uri="{FF2B5EF4-FFF2-40B4-BE49-F238E27FC236}">
                <a16:creationId xmlns:a16="http://schemas.microsoft.com/office/drawing/2014/main" id="{ECF603FA-B24B-44E4-8C6B-DA255B34ED48}"/>
              </a:ext>
            </a:extLst>
          </p:cNvPr>
          <p:cNvSpPr/>
          <p:nvPr/>
        </p:nvSpPr>
        <p:spPr>
          <a:xfrm>
            <a:off x="2607217" y="2066930"/>
            <a:ext cx="869315" cy="500380"/>
          </a:xfrm>
          <a:custGeom>
            <a:avLst/>
            <a:gdLst/>
            <a:ahLst/>
            <a:cxnLst/>
            <a:rect l="l" t="t" r="r" b="b"/>
            <a:pathLst>
              <a:path w="869314" h="500380">
                <a:moveTo>
                  <a:pt x="0" y="499770"/>
                </a:moveTo>
                <a:lnTo>
                  <a:pt x="868756" y="0"/>
                </a:lnTo>
              </a:path>
            </a:pathLst>
          </a:custGeom>
          <a:ln w="3175">
            <a:solidFill>
              <a:srgbClr val="221F1F"/>
            </a:solidFill>
          </a:ln>
        </p:spPr>
        <p:txBody>
          <a:bodyPr wrap="square" lIns="0" tIns="0" rIns="0" bIns="0" rtlCol="0"/>
          <a:lstStyle/>
          <a:p>
            <a:endParaRPr dirty="0"/>
          </a:p>
        </p:txBody>
      </p:sp>
      <p:sp>
        <p:nvSpPr>
          <p:cNvPr id="84" name="object 40">
            <a:extLst>
              <a:ext uri="{FF2B5EF4-FFF2-40B4-BE49-F238E27FC236}">
                <a16:creationId xmlns:a16="http://schemas.microsoft.com/office/drawing/2014/main" id="{F6F11DB8-39CD-4ACA-8D49-48218EE3C651}"/>
              </a:ext>
            </a:extLst>
          </p:cNvPr>
          <p:cNvSpPr/>
          <p:nvPr/>
        </p:nvSpPr>
        <p:spPr>
          <a:xfrm>
            <a:off x="3475973" y="2066930"/>
            <a:ext cx="0" cy="2011045"/>
          </a:xfrm>
          <a:custGeom>
            <a:avLst/>
            <a:gdLst/>
            <a:ahLst/>
            <a:cxnLst/>
            <a:rect l="l" t="t" r="r" b="b"/>
            <a:pathLst>
              <a:path h="2011045">
                <a:moveTo>
                  <a:pt x="0" y="0"/>
                </a:moveTo>
                <a:lnTo>
                  <a:pt x="0" y="2010752"/>
                </a:lnTo>
              </a:path>
            </a:pathLst>
          </a:custGeom>
          <a:ln w="3175">
            <a:solidFill>
              <a:srgbClr val="221F1F"/>
            </a:solidFill>
          </a:ln>
        </p:spPr>
        <p:txBody>
          <a:bodyPr wrap="square" lIns="0" tIns="0" rIns="0" bIns="0" rtlCol="0"/>
          <a:lstStyle/>
          <a:p>
            <a:endParaRPr dirty="0"/>
          </a:p>
        </p:txBody>
      </p:sp>
      <p:sp>
        <p:nvSpPr>
          <p:cNvPr id="86" name="object 41">
            <a:extLst>
              <a:ext uri="{FF2B5EF4-FFF2-40B4-BE49-F238E27FC236}">
                <a16:creationId xmlns:a16="http://schemas.microsoft.com/office/drawing/2014/main" id="{794CD413-4B9D-4FB2-B675-FEADD1D6C0B9}"/>
              </a:ext>
            </a:extLst>
          </p:cNvPr>
          <p:cNvSpPr/>
          <p:nvPr/>
        </p:nvSpPr>
        <p:spPr>
          <a:xfrm>
            <a:off x="3475973" y="2566700"/>
            <a:ext cx="869315" cy="506095"/>
          </a:xfrm>
          <a:custGeom>
            <a:avLst/>
            <a:gdLst/>
            <a:ahLst/>
            <a:cxnLst/>
            <a:rect l="l" t="t" r="r" b="b"/>
            <a:pathLst>
              <a:path w="869314" h="506094">
                <a:moveTo>
                  <a:pt x="0" y="505891"/>
                </a:moveTo>
                <a:lnTo>
                  <a:pt x="869289" y="0"/>
                </a:lnTo>
              </a:path>
            </a:pathLst>
          </a:custGeom>
          <a:ln w="3175">
            <a:solidFill>
              <a:srgbClr val="221F1F"/>
            </a:solidFill>
          </a:ln>
        </p:spPr>
        <p:txBody>
          <a:bodyPr wrap="square" lIns="0" tIns="0" rIns="0" bIns="0" rtlCol="0"/>
          <a:lstStyle/>
          <a:p>
            <a:endParaRPr dirty="0"/>
          </a:p>
        </p:txBody>
      </p:sp>
      <p:sp>
        <p:nvSpPr>
          <p:cNvPr id="88" name="object 42">
            <a:extLst>
              <a:ext uri="{FF2B5EF4-FFF2-40B4-BE49-F238E27FC236}">
                <a16:creationId xmlns:a16="http://schemas.microsoft.com/office/drawing/2014/main" id="{E9428502-8FEB-4DC0-BA4C-8060A0B12A35}"/>
              </a:ext>
            </a:extLst>
          </p:cNvPr>
          <p:cNvSpPr/>
          <p:nvPr/>
        </p:nvSpPr>
        <p:spPr>
          <a:xfrm>
            <a:off x="3475973" y="3072592"/>
            <a:ext cx="869315" cy="506095"/>
          </a:xfrm>
          <a:custGeom>
            <a:avLst/>
            <a:gdLst/>
            <a:ahLst/>
            <a:cxnLst/>
            <a:rect l="l" t="t" r="r" b="b"/>
            <a:pathLst>
              <a:path w="869314" h="506095">
                <a:moveTo>
                  <a:pt x="0" y="0"/>
                </a:moveTo>
                <a:lnTo>
                  <a:pt x="869289" y="505891"/>
                </a:lnTo>
              </a:path>
            </a:pathLst>
          </a:custGeom>
          <a:ln w="3175">
            <a:solidFill>
              <a:srgbClr val="221F1F"/>
            </a:solidFill>
          </a:ln>
        </p:spPr>
        <p:txBody>
          <a:bodyPr wrap="square" lIns="0" tIns="0" rIns="0" bIns="0" rtlCol="0"/>
          <a:lstStyle/>
          <a:p>
            <a:endParaRPr dirty="0"/>
          </a:p>
        </p:txBody>
      </p:sp>
      <p:sp>
        <p:nvSpPr>
          <p:cNvPr id="90" name="object 43">
            <a:extLst>
              <a:ext uri="{FF2B5EF4-FFF2-40B4-BE49-F238E27FC236}">
                <a16:creationId xmlns:a16="http://schemas.microsoft.com/office/drawing/2014/main" id="{A4520047-AE7E-4838-89A3-4B48650B79D7}"/>
              </a:ext>
            </a:extLst>
          </p:cNvPr>
          <p:cNvSpPr/>
          <p:nvPr/>
        </p:nvSpPr>
        <p:spPr>
          <a:xfrm>
            <a:off x="2607217" y="3072592"/>
            <a:ext cx="869315" cy="506095"/>
          </a:xfrm>
          <a:custGeom>
            <a:avLst/>
            <a:gdLst/>
            <a:ahLst/>
            <a:cxnLst/>
            <a:rect l="l" t="t" r="r" b="b"/>
            <a:pathLst>
              <a:path w="869314" h="506095">
                <a:moveTo>
                  <a:pt x="868756" y="0"/>
                </a:moveTo>
                <a:lnTo>
                  <a:pt x="0" y="505891"/>
                </a:lnTo>
              </a:path>
            </a:pathLst>
          </a:custGeom>
          <a:ln w="3175">
            <a:solidFill>
              <a:srgbClr val="221F1F"/>
            </a:solidFill>
          </a:ln>
        </p:spPr>
        <p:txBody>
          <a:bodyPr wrap="square" lIns="0" tIns="0" rIns="0" bIns="0" rtlCol="0"/>
          <a:lstStyle/>
          <a:p>
            <a:endParaRPr dirty="0"/>
          </a:p>
        </p:txBody>
      </p:sp>
      <p:sp>
        <p:nvSpPr>
          <p:cNvPr id="92" name="object 44">
            <a:extLst>
              <a:ext uri="{FF2B5EF4-FFF2-40B4-BE49-F238E27FC236}">
                <a16:creationId xmlns:a16="http://schemas.microsoft.com/office/drawing/2014/main" id="{879863F3-87AA-49AB-B09B-90391A8720D7}"/>
              </a:ext>
            </a:extLst>
          </p:cNvPr>
          <p:cNvSpPr/>
          <p:nvPr/>
        </p:nvSpPr>
        <p:spPr>
          <a:xfrm>
            <a:off x="2607217" y="2566700"/>
            <a:ext cx="869315" cy="506095"/>
          </a:xfrm>
          <a:custGeom>
            <a:avLst/>
            <a:gdLst/>
            <a:ahLst/>
            <a:cxnLst/>
            <a:rect l="l" t="t" r="r" b="b"/>
            <a:pathLst>
              <a:path w="869314" h="506094">
                <a:moveTo>
                  <a:pt x="868756" y="505891"/>
                </a:moveTo>
                <a:lnTo>
                  <a:pt x="0" y="0"/>
                </a:lnTo>
              </a:path>
            </a:pathLst>
          </a:custGeom>
          <a:ln w="3175">
            <a:solidFill>
              <a:srgbClr val="221F1F"/>
            </a:solidFill>
          </a:ln>
        </p:spPr>
        <p:txBody>
          <a:bodyPr wrap="square" lIns="0" tIns="0" rIns="0" bIns="0" rtlCol="0"/>
          <a:lstStyle/>
          <a:p>
            <a:endParaRPr dirty="0"/>
          </a:p>
        </p:txBody>
      </p:sp>
      <p:sp>
        <p:nvSpPr>
          <p:cNvPr id="96" name="object 46">
            <a:extLst>
              <a:ext uri="{FF2B5EF4-FFF2-40B4-BE49-F238E27FC236}">
                <a16:creationId xmlns:a16="http://schemas.microsoft.com/office/drawing/2014/main" id="{0CC927A8-4FD9-42DB-8158-373F0CAABA98}"/>
              </a:ext>
            </a:extLst>
          </p:cNvPr>
          <p:cNvSpPr/>
          <p:nvPr/>
        </p:nvSpPr>
        <p:spPr>
          <a:xfrm>
            <a:off x="3106428" y="2307353"/>
            <a:ext cx="1063625" cy="1283970"/>
          </a:xfrm>
          <a:custGeom>
            <a:avLst/>
            <a:gdLst/>
            <a:ahLst/>
            <a:cxnLst/>
            <a:rect l="l" t="t" r="r" b="b"/>
            <a:pathLst>
              <a:path w="1063625" h="1283970">
                <a:moveTo>
                  <a:pt x="369544" y="0"/>
                </a:moveTo>
                <a:lnTo>
                  <a:pt x="1044041" y="376212"/>
                </a:lnTo>
                <a:lnTo>
                  <a:pt x="1063536" y="1167612"/>
                </a:lnTo>
                <a:lnTo>
                  <a:pt x="369544" y="1283931"/>
                </a:lnTo>
                <a:lnTo>
                  <a:pt x="0" y="979500"/>
                </a:lnTo>
                <a:lnTo>
                  <a:pt x="155829" y="641680"/>
                </a:lnTo>
                <a:lnTo>
                  <a:pt x="369544" y="0"/>
                </a:lnTo>
              </a:path>
            </a:pathLst>
          </a:custGeom>
          <a:solidFill>
            <a:srgbClr val="FFC000">
              <a:alpha val="69804"/>
            </a:srgbClr>
          </a:solidFill>
          <a:ln w="19456">
            <a:solidFill>
              <a:schemeClr val="accent3"/>
            </a:solidFill>
          </a:ln>
        </p:spPr>
        <p:txBody>
          <a:bodyPr wrap="square" lIns="0" tIns="0" rIns="0" bIns="0" rtlCol="0"/>
          <a:lstStyle/>
          <a:p>
            <a:endParaRPr dirty="0"/>
          </a:p>
        </p:txBody>
      </p:sp>
      <p:sp>
        <p:nvSpPr>
          <p:cNvPr id="94" name="object 45">
            <a:extLst>
              <a:ext uri="{FF2B5EF4-FFF2-40B4-BE49-F238E27FC236}">
                <a16:creationId xmlns:a16="http://schemas.microsoft.com/office/drawing/2014/main" id="{E14CC9D2-8C5A-4729-8F53-829C13AD83E4}"/>
              </a:ext>
            </a:extLst>
          </p:cNvPr>
          <p:cNvSpPr/>
          <p:nvPr/>
        </p:nvSpPr>
        <p:spPr>
          <a:xfrm>
            <a:off x="3359653" y="2676898"/>
            <a:ext cx="797560" cy="791845"/>
          </a:xfrm>
          <a:custGeom>
            <a:avLst/>
            <a:gdLst/>
            <a:ahLst/>
            <a:cxnLst/>
            <a:rect l="l" t="t" r="r" b="b"/>
            <a:pathLst>
              <a:path w="797560" h="791845">
                <a:moveTo>
                  <a:pt x="116319" y="0"/>
                </a:moveTo>
                <a:lnTo>
                  <a:pt x="227063" y="330581"/>
                </a:lnTo>
                <a:lnTo>
                  <a:pt x="797509" y="791387"/>
                </a:lnTo>
                <a:lnTo>
                  <a:pt x="116319" y="661720"/>
                </a:lnTo>
                <a:lnTo>
                  <a:pt x="77914" y="415175"/>
                </a:lnTo>
                <a:lnTo>
                  <a:pt x="0" y="330581"/>
                </a:lnTo>
                <a:lnTo>
                  <a:pt x="116319" y="0"/>
                </a:lnTo>
              </a:path>
            </a:pathLst>
          </a:custGeom>
          <a:solidFill>
            <a:srgbClr val="0070C0">
              <a:alpha val="69804"/>
            </a:srgbClr>
          </a:solidFill>
          <a:ln w="19456">
            <a:solidFill>
              <a:srgbClr val="0070C0"/>
            </a:solidFill>
          </a:ln>
        </p:spPr>
        <p:txBody>
          <a:bodyPr wrap="square" lIns="0" tIns="0" rIns="0" bIns="0" rtlCol="0"/>
          <a:lstStyle/>
          <a:p>
            <a:endParaRPr dirty="0"/>
          </a:p>
        </p:txBody>
      </p:sp>
      <p:sp>
        <p:nvSpPr>
          <p:cNvPr id="3" name="object 37">
            <a:extLst>
              <a:ext uri="{FF2B5EF4-FFF2-40B4-BE49-F238E27FC236}">
                <a16:creationId xmlns:a16="http://schemas.microsoft.com/office/drawing/2014/main" id="{DE1D0AF2-F7FB-4628-A19D-4F7830B7A330}"/>
              </a:ext>
            </a:extLst>
          </p:cNvPr>
          <p:cNvSpPr txBox="1"/>
          <p:nvPr/>
        </p:nvSpPr>
        <p:spPr>
          <a:xfrm>
            <a:off x="609602" y="1247961"/>
            <a:ext cx="8012590" cy="369332"/>
          </a:xfrm>
          <a:prstGeom prst="rect">
            <a:avLst/>
          </a:prstGeom>
          <a:noFill/>
        </p:spPr>
        <p:txBody>
          <a:bodyPr vert="horz" wrap="square" lIns="0" tIns="0" rIns="0" bIns="0" rtlCol="0">
            <a:spAutoFit/>
          </a:bodyPr>
          <a:lstStyle/>
          <a:p>
            <a:pPr marL="12700">
              <a:lnSpc>
                <a:spcPct val="100000"/>
              </a:lnSpc>
            </a:pPr>
            <a:r>
              <a:rPr lang="ko-KR" altLang="en-US" sz="1200" b="1" kern="0" dirty="0">
                <a:latin typeface="Arial" panose="020B0604020202020204" pitchFamily="34" charset="0"/>
                <a:cs typeface="Arial" panose="020B0604020202020204" pitchFamily="34" charset="0"/>
              </a:rPr>
              <a:t>건선 관절염의 결과 측정을</a:t>
            </a:r>
            <a:r>
              <a:rPr lang="en-SG" sz="1200" kern="0" dirty="0">
                <a:latin typeface="Arial" panose="020B0604020202020204" pitchFamily="34" charset="0"/>
                <a:cs typeface="Arial" panose="020B0604020202020204" pitchFamily="34" charset="0"/>
              </a:rPr>
              <a:t> 1-5 </a:t>
            </a:r>
            <a:r>
              <a:rPr lang="ko-KR" altLang="en-US" sz="1200" kern="0" dirty="0">
                <a:latin typeface="Arial" panose="020B0604020202020204" pitchFamily="34" charset="0"/>
                <a:cs typeface="Arial" panose="020B0604020202020204" pitchFamily="34" charset="0"/>
              </a:rPr>
              <a:t>척도로 수행</a:t>
            </a:r>
            <a:r>
              <a:rPr lang="en-SG" sz="1200" kern="0" dirty="0">
                <a:latin typeface="Arial" panose="020B0604020202020204" pitchFamily="34" charset="0"/>
                <a:cs typeface="Arial" panose="020B0604020202020204" pitchFamily="34" charset="0"/>
              </a:rPr>
              <a:t>, 5</a:t>
            </a:r>
            <a:r>
              <a:rPr lang="ko-KR" altLang="en-US" sz="1200" kern="0" dirty="0">
                <a:latin typeface="Arial" panose="020B0604020202020204" pitchFamily="34" charset="0"/>
                <a:cs typeface="Arial" panose="020B0604020202020204" pitchFamily="34" charset="0"/>
              </a:rPr>
              <a:t>가 가장 심한 상태</a:t>
            </a:r>
            <a:r>
              <a:rPr lang="en-SG" sz="1200" kern="0" dirty="0">
                <a:latin typeface="Arial" panose="020B0604020202020204" pitchFamily="34" charset="0"/>
                <a:cs typeface="Arial" panose="020B0604020202020204" pitchFamily="34" charset="0"/>
              </a:rPr>
              <a:t>.</a:t>
            </a:r>
          </a:p>
          <a:p>
            <a:pPr marL="527050" lvl="1" indent="-171450">
              <a:buFont typeface="Arial" panose="020B0604020202020204" pitchFamily="34" charset="0"/>
              <a:buChar char="•"/>
            </a:pPr>
            <a:r>
              <a:rPr lang="ko-KR" altLang="en-US" sz="1200" kern="0" dirty="0">
                <a:latin typeface="Arial" panose="020B0604020202020204" pitchFamily="34" charset="0"/>
                <a:cs typeface="Arial" panose="020B0604020202020204" pitchFamily="34" charset="0"/>
              </a:rPr>
              <a:t>각 측정값이 그래프의 중심에서 멀어질수록 결과는 더 나쁩니다</a:t>
            </a:r>
            <a:r>
              <a:rPr lang="en-US" altLang="ko-KR" sz="1200" kern="0" dirty="0">
                <a:latin typeface="Arial" panose="020B0604020202020204" pitchFamily="34" charset="0"/>
                <a:cs typeface="Arial" panose="020B0604020202020204" pitchFamily="34" charset="0"/>
              </a:rPr>
              <a:t>.</a:t>
            </a:r>
            <a:r>
              <a:rPr lang="en-SG" sz="1200" kern="0" dirty="0">
                <a:latin typeface="Arial" panose="020B0604020202020204" pitchFamily="34" charset="0"/>
                <a:cs typeface="Arial" panose="020B0604020202020204" pitchFamily="34" charset="0"/>
              </a:rPr>
              <a:t>. </a:t>
            </a:r>
            <a:endParaRPr sz="1200" kern="0" dirty="0">
              <a:latin typeface="Arial" panose="020B0604020202020204" pitchFamily="34" charset="0"/>
              <a:cs typeface="Arial" panose="020B0604020202020204" pitchFamily="34" charset="0"/>
            </a:endParaRPr>
          </a:p>
        </p:txBody>
      </p:sp>
      <p:graphicFrame>
        <p:nvGraphicFramePr>
          <p:cNvPr id="17" name="Table 16">
            <a:extLst>
              <a:ext uri="{FF2B5EF4-FFF2-40B4-BE49-F238E27FC236}">
                <a16:creationId xmlns:a16="http://schemas.microsoft.com/office/drawing/2014/main" id="{221ABDB8-2D84-446F-918E-815C546EDCE0}"/>
              </a:ext>
            </a:extLst>
          </p:cNvPr>
          <p:cNvGraphicFramePr>
            <a:graphicFrameLocks noGrp="1"/>
          </p:cNvGraphicFramePr>
          <p:nvPr>
            <p:extLst/>
          </p:nvPr>
        </p:nvGraphicFramePr>
        <p:xfrm>
          <a:off x="6397226" y="2566700"/>
          <a:ext cx="2243537" cy="731520"/>
        </p:xfrm>
        <a:graphic>
          <a:graphicData uri="http://schemas.openxmlformats.org/drawingml/2006/table">
            <a:tbl>
              <a:tblPr firstRow="1" bandRow="1">
                <a:tableStyleId>{5940675A-B579-460E-94D1-54222C63F5DA}</a:tableStyleId>
              </a:tblPr>
              <a:tblGrid>
                <a:gridCol w="282001">
                  <a:extLst>
                    <a:ext uri="{9D8B030D-6E8A-4147-A177-3AD203B41FA5}">
                      <a16:colId xmlns:a16="http://schemas.microsoft.com/office/drawing/2014/main" val="1718111891"/>
                    </a:ext>
                  </a:extLst>
                </a:gridCol>
                <a:gridCol w="1961536">
                  <a:extLst>
                    <a:ext uri="{9D8B030D-6E8A-4147-A177-3AD203B41FA5}">
                      <a16:colId xmlns:a16="http://schemas.microsoft.com/office/drawing/2014/main" val="2327981518"/>
                    </a:ext>
                  </a:extLst>
                </a:gridCol>
              </a:tblGrid>
              <a:tr h="0">
                <a:tc>
                  <a:txBody>
                    <a:bodyPr/>
                    <a:lstStyle/>
                    <a:p>
                      <a:endParaRPr lang="en-US" sz="10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ko-KR" altLang="en-US" sz="1000" b="1" dirty="0">
                          <a:latin typeface="Arial" panose="020B0604020202020204" pitchFamily="34" charset="0"/>
                          <a:cs typeface="Arial" panose="020B0604020202020204" pitchFamily="34" charset="0"/>
                        </a:rPr>
                        <a:t>환자의 자기 평가</a:t>
                      </a:r>
                      <a:endParaRPr lang="en-US" sz="10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6385618"/>
                  </a:ext>
                </a:extLst>
              </a:tr>
              <a:tr h="0">
                <a:tc>
                  <a:txBody>
                    <a:bodyPr/>
                    <a:lstStyle/>
                    <a:p>
                      <a:endParaRPr lang="en-US" sz="10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latin typeface="Arial" panose="020B0604020202020204" pitchFamily="34" charset="0"/>
                        <a:cs typeface="Arial" panose="020B060402020202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827001"/>
                  </a:ext>
                </a:extLst>
              </a:tr>
              <a:tr h="0">
                <a:tc>
                  <a:txBody>
                    <a:bodyPr/>
                    <a:lstStyle/>
                    <a:p>
                      <a:endParaRPr lang="en-US" sz="10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ko-KR" altLang="en-US" sz="1000" b="1" dirty="0">
                          <a:latin typeface="Arial" panose="020B0604020202020204" pitchFamily="34" charset="0"/>
                          <a:cs typeface="Arial" panose="020B0604020202020204" pitchFamily="34" charset="0"/>
                        </a:rPr>
                        <a:t>의사의 평가</a:t>
                      </a:r>
                      <a:endParaRPr lang="en-US" sz="10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1163237"/>
                  </a:ext>
                </a:extLst>
              </a:tr>
            </a:tbl>
          </a:graphicData>
        </a:graphic>
      </p:graphicFrame>
      <p:sp>
        <p:nvSpPr>
          <p:cNvPr id="21" name="TextBox 20">
            <a:extLst>
              <a:ext uri="{FF2B5EF4-FFF2-40B4-BE49-F238E27FC236}">
                <a16:creationId xmlns:a16="http://schemas.microsoft.com/office/drawing/2014/main" id="{52D89A69-EEE8-4ECE-99A4-86D3EAC29900}"/>
              </a:ext>
            </a:extLst>
          </p:cNvPr>
          <p:cNvSpPr txBox="1"/>
          <p:nvPr/>
        </p:nvSpPr>
        <p:spPr>
          <a:xfrm>
            <a:off x="521808" y="4200616"/>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Dandorfer SW,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639651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1D9C-B6FC-45BF-BF1E-872CE807AF5E}"/>
              </a:ext>
            </a:extLst>
          </p:cNvPr>
          <p:cNvSpPr>
            <a:spLocks noGrp="1"/>
          </p:cNvSpPr>
          <p:nvPr>
            <p:ph type="title"/>
          </p:nvPr>
        </p:nvSpPr>
        <p:spPr/>
        <p:txBody>
          <a:bodyPr>
            <a:normAutofit/>
          </a:bodyPr>
          <a:lstStyle/>
          <a:p>
            <a:r>
              <a:rPr lang="ko-KR" altLang="en-US" dirty="0"/>
              <a:t>건선 관절염에서 복합 질병 활성도 측정</a:t>
            </a:r>
            <a:r>
              <a:rPr lang="en-US" dirty="0"/>
              <a:t>:</a:t>
            </a:r>
            <a:br>
              <a:rPr lang="en-US" dirty="0"/>
            </a:br>
            <a:r>
              <a:rPr lang="ko-KR" altLang="en-US" i="1" dirty="0"/>
              <a:t>일차원 점수</a:t>
            </a:r>
            <a:endParaRPr lang="en-US" dirty="0"/>
          </a:p>
        </p:txBody>
      </p:sp>
      <p:sp>
        <p:nvSpPr>
          <p:cNvPr id="4" name="Text Placeholder 3">
            <a:extLst>
              <a:ext uri="{FF2B5EF4-FFF2-40B4-BE49-F238E27FC236}">
                <a16:creationId xmlns:a16="http://schemas.microsoft.com/office/drawing/2014/main" id="{2006860C-F443-49F2-96F9-00D491F4EBDD}"/>
              </a:ext>
            </a:extLst>
          </p:cNvPr>
          <p:cNvSpPr>
            <a:spLocks noGrp="1"/>
          </p:cNvSpPr>
          <p:nvPr>
            <p:ph type="body" sz="quarter" idx="10"/>
          </p:nvPr>
        </p:nvSpPr>
        <p:spPr/>
        <p:txBody>
          <a:bodyPr/>
          <a:lstStyle/>
          <a:p>
            <a:r>
              <a:rPr lang="en-US" dirty="0"/>
              <a:t>cDAPSA, clinical Disease Activity Index for Psoriatic Arthritis; DAPSA, Disease Activity Index for Psoriatic Arthritis; PsA, psoriatic arthritis</a:t>
            </a:r>
          </a:p>
          <a:p>
            <a:endParaRPr lang="en-US" dirty="0"/>
          </a:p>
        </p:txBody>
      </p:sp>
      <p:sp>
        <p:nvSpPr>
          <p:cNvPr id="5" name="Text Placeholder 4">
            <a:extLst>
              <a:ext uri="{FF2B5EF4-FFF2-40B4-BE49-F238E27FC236}">
                <a16:creationId xmlns:a16="http://schemas.microsoft.com/office/drawing/2014/main" id="{2AA54ECE-6A67-4A74-965C-CDDDB927AE9A}"/>
              </a:ext>
            </a:extLst>
          </p:cNvPr>
          <p:cNvSpPr>
            <a:spLocks noGrp="1"/>
          </p:cNvSpPr>
          <p:nvPr>
            <p:ph type="body" sz="quarter" idx="11"/>
          </p:nvPr>
        </p:nvSpPr>
        <p:spPr/>
        <p:txBody>
          <a:bodyPr/>
          <a:lstStyle/>
          <a:p>
            <a:r>
              <a:rPr lang="en-US" dirty="0"/>
              <a:t>1. Kerschbaumer A, et al. Best Pract Res Clin Rheumatol 2018;32(3):401-414. 2. Schoels M, et al. Ann Rheum Dis 2010;69(8):1441-1447. 3. Schoels MM, et al. Ann Rheum Dis 2016;75(5):811-818.</a:t>
            </a:r>
          </a:p>
          <a:p>
            <a:endParaRPr lang="en-US" dirty="0"/>
          </a:p>
          <a:p>
            <a:endParaRPr lang="en-US" dirty="0"/>
          </a:p>
        </p:txBody>
      </p:sp>
      <p:sp>
        <p:nvSpPr>
          <p:cNvPr id="9" name="Rectangle: Rounded Corners 8">
            <a:extLst>
              <a:ext uri="{FF2B5EF4-FFF2-40B4-BE49-F238E27FC236}">
                <a16:creationId xmlns:a16="http://schemas.microsoft.com/office/drawing/2014/main" id="{38B4E6AB-7563-4FF8-B044-A6069971DE3A}"/>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graphicFrame>
        <p:nvGraphicFramePr>
          <p:cNvPr id="13" name="object 3">
            <a:extLst>
              <a:ext uri="{FF2B5EF4-FFF2-40B4-BE49-F238E27FC236}">
                <a16:creationId xmlns:a16="http://schemas.microsoft.com/office/drawing/2014/main" id="{80F828C5-09A6-4F8D-85B0-39723388AF62}"/>
              </a:ext>
            </a:extLst>
          </p:cNvPr>
          <p:cNvGraphicFramePr>
            <a:graphicFrameLocks noGrp="1"/>
          </p:cNvGraphicFramePr>
          <p:nvPr>
            <p:extLst/>
          </p:nvPr>
        </p:nvGraphicFramePr>
        <p:xfrm>
          <a:off x="1402080" y="1245870"/>
          <a:ext cx="6333823" cy="2941320"/>
        </p:xfrm>
        <a:graphic>
          <a:graphicData uri="http://schemas.openxmlformats.org/drawingml/2006/table">
            <a:tbl>
              <a:tblPr firstRow="1" bandRow="1">
                <a:tableStyleId>{2D5ABB26-0587-4C30-8999-92F81FD0307C}</a:tableStyleId>
              </a:tblPr>
              <a:tblGrid>
                <a:gridCol w="2559223">
                  <a:extLst>
                    <a:ext uri="{9D8B030D-6E8A-4147-A177-3AD203B41FA5}">
                      <a16:colId xmlns:a16="http://schemas.microsoft.com/office/drawing/2014/main" val="20000"/>
                    </a:ext>
                  </a:extLst>
                </a:gridCol>
                <a:gridCol w="1887300">
                  <a:extLst>
                    <a:ext uri="{9D8B030D-6E8A-4147-A177-3AD203B41FA5}">
                      <a16:colId xmlns:a16="http://schemas.microsoft.com/office/drawing/2014/main" val="20001"/>
                    </a:ext>
                  </a:extLst>
                </a:gridCol>
                <a:gridCol w="1887300">
                  <a:extLst>
                    <a:ext uri="{9D8B030D-6E8A-4147-A177-3AD203B41FA5}">
                      <a16:colId xmlns:a16="http://schemas.microsoft.com/office/drawing/2014/main" val="20002"/>
                    </a:ext>
                  </a:extLst>
                </a:gridCol>
              </a:tblGrid>
              <a:tr h="27935">
                <a:tc>
                  <a:txBody>
                    <a:bodyPr/>
                    <a:lstStyle/>
                    <a:p>
                      <a:pPr algn="l">
                        <a:lnSpc>
                          <a:spcPct val="100000"/>
                        </a:lnSpc>
                        <a:spcBef>
                          <a:spcPts val="300"/>
                        </a:spcBef>
                        <a:spcAft>
                          <a:spcPts val="300"/>
                        </a:spcAft>
                      </a:pPr>
                      <a:endParaRPr sz="1200" b="1" dirty="0">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accent6">
                        <a:lumMod val="20000"/>
                        <a:lumOff val="80000"/>
                      </a:schemeClr>
                    </a:solidFill>
                  </a:tcPr>
                </a:tc>
                <a:tc gridSpan="2">
                  <a:txBody>
                    <a:bodyPr/>
                    <a:lstStyle/>
                    <a:p>
                      <a:pPr marR="262890" algn="ctr">
                        <a:lnSpc>
                          <a:spcPct val="100000"/>
                        </a:lnSpc>
                        <a:spcBef>
                          <a:spcPts val="300"/>
                        </a:spcBef>
                        <a:spcAft>
                          <a:spcPts val="300"/>
                        </a:spcAft>
                      </a:pPr>
                      <a:r>
                        <a:rPr lang="ko-KR" altLang="en-US" sz="1200" b="1" dirty="0">
                          <a:latin typeface="Arial" panose="020B0604020202020204" pitchFamily="34" charset="0"/>
                          <a:cs typeface="Arial" panose="020B0604020202020204" pitchFamily="34" charset="0"/>
                        </a:rPr>
                        <a:t>질병 활성도 상태의 </a:t>
                      </a:r>
                      <a:r>
                        <a:rPr lang="ko-KR" altLang="en-US" sz="1200" b="1" dirty="0" err="1">
                          <a:latin typeface="Arial" panose="020B0604020202020204" pitchFamily="34" charset="0"/>
                          <a:cs typeface="Arial" panose="020B0604020202020204" pitchFamily="34" charset="0"/>
                        </a:rPr>
                        <a:t>분할값</a:t>
                      </a:r>
                      <a:endParaRPr sz="1200" b="1" dirty="0">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7746"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pPr marL="0" indent="0" algn="l">
                        <a:lnSpc>
                          <a:spcPct val="100000"/>
                        </a:lnSpc>
                        <a:spcBef>
                          <a:spcPts val="300"/>
                        </a:spcBef>
                        <a:spcAft>
                          <a:spcPts val="300"/>
                        </a:spcAft>
                      </a:pPr>
                      <a:endParaRPr sz="1200" b="1" dirty="0">
                        <a:latin typeface="Arial" panose="020B0604020202020204" pitchFamily="34" charset="0"/>
                        <a:cs typeface="Arial" panose="020B0604020202020204" pitchFamily="34" charset="0"/>
                      </a:endParaRPr>
                    </a:p>
                  </a:txBody>
                  <a:tcPr marL="0" marR="0" marT="0" marB="0">
                    <a:lnT w="7746">
                      <a:solidFill>
                        <a:srgbClr val="000000"/>
                      </a:solidFill>
                      <a:prstDash val="solid"/>
                    </a:lnT>
                    <a:lnB w="774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935">
                <a:tc>
                  <a:txBody>
                    <a:bodyPr/>
                    <a:lstStyle/>
                    <a:p>
                      <a:pPr algn="l">
                        <a:lnSpc>
                          <a:spcPct val="100000"/>
                        </a:lnSpc>
                        <a:spcBef>
                          <a:spcPts val="300"/>
                        </a:spcBef>
                        <a:spcAft>
                          <a:spcPts val="300"/>
                        </a:spcAft>
                      </a:pPr>
                      <a:endParaRPr sz="1200" b="1" dirty="0">
                        <a:latin typeface="Arial" panose="020B0604020202020204" pitchFamily="34" charset="0"/>
                        <a:cs typeface="Arial" panose="020B0604020202020204" pitchFamily="34" charset="0"/>
                      </a:endParaRPr>
                    </a:p>
                  </a:txBody>
                  <a:tcPr marL="0" marR="0" marT="0" marB="0">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262890" algn="ctr">
                        <a:lnSpc>
                          <a:spcPct val="100000"/>
                        </a:lnSpc>
                        <a:spcBef>
                          <a:spcPts val="300"/>
                        </a:spcBef>
                        <a:spcAft>
                          <a:spcPts val="300"/>
                        </a:spcAft>
                      </a:pPr>
                      <a:r>
                        <a:rPr sz="1200" b="1" dirty="0">
                          <a:latin typeface="Arial" panose="020B0604020202020204" pitchFamily="34" charset="0"/>
                          <a:cs typeface="Arial" panose="020B0604020202020204" pitchFamily="34" charset="0"/>
                        </a:rPr>
                        <a:t>DAPSA</a:t>
                      </a:r>
                      <a:r>
                        <a:rPr lang="en-SG" sz="1200" b="1" baseline="30000" dirty="0">
                          <a:latin typeface="Arial" panose="020B0604020202020204" pitchFamily="34" charset="0"/>
                          <a:cs typeface="Arial" panose="020B0604020202020204" pitchFamily="34" charset="0"/>
                        </a:rPr>
                        <a:t>2</a:t>
                      </a:r>
                      <a:endParaRPr sz="1200" b="1" baseline="30000" dirty="0">
                        <a:latin typeface="Arial" panose="020B0604020202020204" pitchFamily="34" charset="0"/>
                        <a:cs typeface="Arial" panose="020B0604020202020204" pitchFamily="34" charset="0"/>
                      </a:endParaRPr>
                    </a:p>
                  </a:txBody>
                  <a:tcPr marL="0" marR="0" marT="0" marB="0">
                    <a:lnT w="7746"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gn="ctr">
                        <a:lnSpc>
                          <a:spcPct val="100000"/>
                        </a:lnSpc>
                        <a:spcBef>
                          <a:spcPts val="300"/>
                        </a:spcBef>
                        <a:spcAft>
                          <a:spcPts val="300"/>
                        </a:spcAft>
                      </a:pPr>
                      <a:r>
                        <a:rPr sz="1200" b="1" dirty="0">
                          <a:latin typeface="Arial" panose="020B0604020202020204" pitchFamily="34" charset="0"/>
                          <a:cs typeface="Arial" panose="020B0604020202020204" pitchFamily="34" charset="0"/>
                        </a:rPr>
                        <a:t>cDAPSA</a:t>
                      </a:r>
                      <a:r>
                        <a:rPr lang="en-SG" sz="1200" b="1" baseline="30000" dirty="0">
                          <a:latin typeface="Arial" panose="020B0604020202020204" pitchFamily="34" charset="0"/>
                          <a:cs typeface="Arial" panose="020B0604020202020204" pitchFamily="34" charset="0"/>
                        </a:rPr>
                        <a:t>3</a:t>
                      </a:r>
                      <a:endParaRPr sz="1200" b="1" baseline="30000" dirty="0">
                        <a:latin typeface="Arial" panose="020B0604020202020204" pitchFamily="34" charset="0"/>
                        <a:cs typeface="Arial" panose="020B0604020202020204" pitchFamily="34" charset="0"/>
                      </a:endParaRPr>
                    </a:p>
                  </a:txBody>
                  <a:tcPr marL="0" marR="0" marT="0" marB="0">
                    <a:lnT w="7746"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5440588"/>
                  </a:ext>
                </a:extLst>
              </a:tr>
              <a:tr h="55870">
                <a:tc>
                  <a:txBody>
                    <a:bodyPr/>
                    <a:lstStyle/>
                    <a:p>
                      <a:pPr marL="75565" algn="l">
                        <a:lnSpc>
                          <a:spcPct val="100000"/>
                        </a:lnSpc>
                        <a:spcBef>
                          <a:spcPts val="300"/>
                        </a:spcBef>
                        <a:spcAft>
                          <a:spcPts val="300"/>
                        </a:spcAft>
                      </a:pPr>
                      <a:r>
                        <a:rPr lang="ko-KR" altLang="en-US" sz="1200" b="1" dirty="0">
                          <a:latin typeface="Arial" panose="020B0604020202020204" pitchFamily="34" charset="0"/>
                          <a:cs typeface="Arial" panose="020B0604020202020204" pitchFamily="34" charset="0"/>
                        </a:rPr>
                        <a:t>질병 활성도 상태</a:t>
                      </a:r>
                      <a:r>
                        <a:rPr lang="en-SG" sz="1200" b="1" dirty="0">
                          <a:latin typeface="Arial" panose="020B0604020202020204" pitchFamily="34" charset="0"/>
                          <a:cs typeface="Arial" panose="020B0604020202020204" pitchFamily="34" charset="0"/>
                        </a:rPr>
                        <a:t/>
                      </a:r>
                      <a:br>
                        <a:rPr lang="en-SG" sz="1200" b="1" dirty="0">
                          <a:latin typeface="Arial" panose="020B0604020202020204" pitchFamily="34" charset="0"/>
                          <a:cs typeface="Arial" panose="020B0604020202020204" pitchFamily="34" charset="0"/>
                        </a:rPr>
                      </a:br>
                      <a:endParaRPr sz="1200" b="1" dirty="0">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lnSpc>
                          <a:spcPct val="100000"/>
                        </a:lnSpc>
                        <a:spcBef>
                          <a:spcPts val="300"/>
                        </a:spcBef>
                        <a:spcAft>
                          <a:spcPts val="300"/>
                        </a:spcAft>
                      </a:pPr>
                      <a:endParaRPr sz="1200" dirty="0">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lnSpc>
                          <a:spcPct val="100000"/>
                        </a:lnSpc>
                        <a:spcBef>
                          <a:spcPts val="300"/>
                        </a:spcBef>
                        <a:spcAft>
                          <a:spcPts val="300"/>
                        </a:spcAft>
                      </a:pPr>
                      <a:endParaRPr sz="1200" dirty="0">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174593">
                <a:tc>
                  <a:txBody>
                    <a:bodyPr/>
                    <a:lstStyle/>
                    <a:p>
                      <a:pPr marL="75565"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관해</a:t>
                      </a:r>
                      <a:endParaRPr lang="en-US" sz="1200" dirty="0">
                        <a:latin typeface="Arial" panose="020B0604020202020204" pitchFamily="34" charset="0"/>
                        <a:cs typeface="Arial" panose="020B0604020202020204" pitchFamily="34" charset="0"/>
                      </a:endParaRPr>
                    </a:p>
                    <a:p>
                      <a:pPr marL="75565" marR="701040"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낮은 질병 활성도</a:t>
                      </a:r>
                      <a:endParaRPr lang="en-US" sz="1200" dirty="0">
                        <a:latin typeface="Arial" panose="020B0604020202020204" pitchFamily="34" charset="0"/>
                        <a:cs typeface="Arial" panose="020B0604020202020204" pitchFamily="34" charset="0"/>
                      </a:endParaRPr>
                    </a:p>
                    <a:p>
                      <a:pPr marL="75565" marR="701040"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중등도 질병 활성도</a:t>
                      </a:r>
                      <a:endParaRPr lang="en-SG" sz="1200" dirty="0">
                        <a:latin typeface="Arial" panose="020B0604020202020204" pitchFamily="34" charset="0"/>
                        <a:cs typeface="Arial" panose="020B0604020202020204" pitchFamily="34" charset="0"/>
                      </a:endParaRPr>
                    </a:p>
                    <a:p>
                      <a:pPr marL="75565" marR="701040"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높은 질병 활성도</a:t>
                      </a:r>
                      <a:r>
                        <a:rPr lang="en-SG" sz="1200" dirty="0">
                          <a:latin typeface="Arial" panose="020B0604020202020204" pitchFamily="34" charset="0"/>
                          <a:cs typeface="Arial" panose="020B0604020202020204" pitchFamily="34" charset="0"/>
                        </a:rPr>
                        <a:t/>
                      </a:r>
                      <a:br>
                        <a:rPr lang="en-SG" sz="1200" dirty="0">
                          <a:latin typeface="Arial" panose="020B0604020202020204" pitchFamily="34" charset="0"/>
                          <a:cs typeface="Arial" panose="020B0604020202020204" pitchFamily="34" charset="0"/>
                        </a:rPr>
                      </a:br>
                      <a:endParaRPr lang="en-SG" sz="1200" dirty="0">
                        <a:latin typeface="Arial" panose="020B0604020202020204" pitchFamily="34" charset="0"/>
                        <a:cs typeface="Arial" panose="020B0604020202020204" pitchFamily="34" charset="0"/>
                      </a:endParaRPr>
                    </a:p>
                  </a:txBody>
                  <a:tcPr marL="0" marR="0" marT="0" marB="0"/>
                </a:tc>
                <a:tc>
                  <a:txBody>
                    <a:bodyPr/>
                    <a:lstStyle/>
                    <a:p>
                      <a:pPr marR="411480" algn="ctr">
                        <a:lnSpc>
                          <a:spcPct val="100000"/>
                        </a:lnSpc>
                        <a:spcBef>
                          <a:spcPts val="300"/>
                        </a:spcBef>
                        <a:spcAft>
                          <a:spcPts val="300"/>
                        </a:spcAft>
                      </a:pPr>
                      <a:r>
                        <a:rPr lang="en-SG" sz="1200" spc="5" dirty="0">
                          <a:latin typeface="Arial" panose="020B0604020202020204" pitchFamily="34" charset="0"/>
                          <a:cs typeface="Arial" panose="020B0604020202020204" pitchFamily="34" charset="0"/>
                        </a:rPr>
                        <a:t>≤</a:t>
                      </a:r>
                      <a:r>
                        <a:rPr lang="en-SG" sz="1200" dirty="0">
                          <a:latin typeface="Arial" panose="020B0604020202020204" pitchFamily="34" charset="0"/>
                          <a:cs typeface="Arial" panose="020B0604020202020204" pitchFamily="34" charset="0"/>
                        </a:rPr>
                        <a:t>4</a:t>
                      </a:r>
                      <a:endParaRPr sz="1200" dirty="0">
                        <a:latin typeface="Arial" panose="020B0604020202020204" pitchFamily="34" charset="0"/>
                        <a:cs typeface="Arial" panose="020B0604020202020204" pitchFamily="34" charset="0"/>
                      </a:endParaRPr>
                    </a:p>
                    <a:p>
                      <a:pPr marR="128905"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4</a:t>
                      </a:r>
                      <a:r>
                        <a:rPr sz="1200" spc="45" dirty="0">
                          <a:latin typeface="Arial" panose="020B0604020202020204" pitchFamily="34" charset="0"/>
                          <a:cs typeface="Arial" panose="020B0604020202020204" pitchFamily="34" charset="0"/>
                        </a:rPr>
                        <a:t> </a:t>
                      </a:r>
                      <a:r>
                        <a:rPr sz="1200" dirty="0">
                          <a:latin typeface="Arial" panose="020B0604020202020204" pitchFamily="34" charset="0"/>
                          <a:cs typeface="Arial" panose="020B0604020202020204" pitchFamily="34" charset="0"/>
                        </a:rPr>
                        <a:t>to</a:t>
                      </a:r>
                      <a:r>
                        <a:rPr sz="1200" spc="45" dirty="0">
                          <a:latin typeface="Arial" panose="020B0604020202020204" pitchFamily="34" charset="0"/>
                          <a:cs typeface="Arial" panose="020B0604020202020204" pitchFamily="34" charset="0"/>
                        </a:rPr>
                        <a:t> </a:t>
                      </a:r>
                      <a:r>
                        <a:rPr lang="en-SG" sz="1200" spc="5"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14</a:t>
                      </a:r>
                    </a:p>
                    <a:p>
                      <a:pPr marR="81915"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14</a:t>
                      </a:r>
                      <a:r>
                        <a:rPr sz="1200" spc="45" dirty="0">
                          <a:latin typeface="Arial" panose="020B0604020202020204" pitchFamily="34" charset="0"/>
                          <a:cs typeface="Arial" panose="020B0604020202020204" pitchFamily="34" charset="0"/>
                        </a:rPr>
                        <a:t> </a:t>
                      </a:r>
                      <a:r>
                        <a:rPr sz="1200" dirty="0">
                          <a:latin typeface="Arial" panose="020B0604020202020204" pitchFamily="34" charset="0"/>
                          <a:cs typeface="Arial" panose="020B0604020202020204" pitchFamily="34" charset="0"/>
                        </a:rPr>
                        <a:t>to</a:t>
                      </a:r>
                      <a:r>
                        <a:rPr sz="1200" spc="45" dirty="0">
                          <a:latin typeface="Arial" panose="020B0604020202020204" pitchFamily="34" charset="0"/>
                          <a:cs typeface="Arial" panose="020B0604020202020204" pitchFamily="34" charset="0"/>
                        </a:rPr>
                        <a:t> </a:t>
                      </a:r>
                      <a:r>
                        <a:rPr lang="en-SG" sz="1200" spc="5"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28</a:t>
                      </a:r>
                    </a:p>
                    <a:p>
                      <a:pPr marR="371475"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28</a:t>
                      </a:r>
                    </a:p>
                  </a:txBody>
                  <a:tcPr marL="0" marR="0" marT="0" marB="0"/>
                </a:tc>
                <a:tc>
                  <a:txBody>
                    <a:bodyPr/>
                    <a:lstStyle/>
                    <a:p>
                      <a:pPr marL="0" indent="0" algn="ctr">
                        <a:lnSpc>
                          <a:spcPct val="100000"/>
                        </a:lnSpc>
                        <a:spcBef>
                          <a:spcPts val="300"/>
                        </a:spcBef>
                        <a:spcAft>
                          <a:spcPts val="300"/>
                        </a:spcAft>
                      </a:pPr>
                      <a:r>
                        <a:rPr lang="en-SG" sz="1200" spc="5"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4</a:t>
                      </a:r>
                    </a:p>
                    <a:p>
                      <a:pPr marL="0" indent="0"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4</a:t>
                      </a:r>
                      <a:r>
                        <a:rPr sz="1200" spc="45" dirty="0">
                          <a:latin typeface="Arial" panose="020B0604020202020204" pitchFamily="34" charset="0"/>
                          <a:cs typeface="Arial" panose="020B0604020202020204" pitchFamily="34" charset="0"/>
                        </a:rPr>
                        <a:t> </a:t>
                      </a:r>
                      <a:r>
                        <a:rPr sz="1200" dirty="0">
                          <a:latin typeface="Arial" panose="020B0604020202020204" pitchFamily="34" charset="0"/>
                          <a:cs typeface="Arial" panose="020B0604020202020204" pitchFamily="34" charset="0"/>
                        </a:rPr>
                        <a:t>to</a:t>
                      </a:r>
                      <a:r>
                        <a:rPr sz="1200" spc="45" dirty="0">
                          <a:latin typeface="Arial" panose="020B0604020202020204" pitchFamily="34" charset="0"/>
                          <a:cs typeface="Arial" panose="020B0604020202020204" pitchFamily="34" charset="0"/>
                        </a:rPr>
                        <a:t> </a:t>
                      </a:r>
                      <a:r>
                        <a:rPr lang="en-SG" sz="1200" spc="5" dirty="0">
                          <a:latin typeface="Arial" panose="020B0604020202020204" pitchFamily="34" charset="0"/>
                          <a:cs typeface="Arial" panose="020B0604020202020204" pitchFamily="34" charset="0"/>
                        </a:rPr>
                        <a:t>≤1</a:t>
                      </a:r>
                      <a:r>
                        <a:rPr sz="1200" dirty="0">
                          <a:latin typeface="Arial" panose="020B0604020202020204" pitchFamily="34" charset="0"/>
                          <a:cs typeface="Arial" panose="020B0604020202020204" pitchFamily="34" charset="0"/>
                        </a:rPr>
                        <a:t>3</a:t>
                      </a:r>
                    </a:p>
                    <a:p>
                      <a:pPr marL="0" indent="0"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13</a:t>
                      </a:r>
                      <a:r>
                        <a:rPr sz="1200" spc="45" dirty="0">
                          <a:latin typeface="Arial" panose="020B0604020202020204" pitchFamily="34" charset="0"/>
                          <a:cs typeface="Arial" panose="020B0604020202020204" pitchFamily="34" charset="0"/>
                        </a:rPr>
                        <a:t> </a:t>
                      </a:r>
                      <a:r>
                        <a:rPr sz="1200" dirty="0">
                          <a:latin typeface="Arial" panose="020B0604020202020204" pitchFamily="34" charset="0"/>
                          <a:cs typeface="Arial" panose="020B0604020202020204" pitchFamily="34" charset="0"/>
                        </a:rPr>
                        <a:t>to</a:t>
                      </a:r>
                      <a:r>
                        <a:rPr sz="1200" spc="45" dirty="0">
                          <a:latin typeface="Arial" panose="020B0604020202020204" pitchFamily="34" charset="0"/>
                          <a:cs typeface="Arial" panose="020B0604020202020204" pitchFamily="34" charset="0"/>
                        </a:rPr>
                        <a:t> </a:t>
                      </a:r>
                      <a:r>
                        <a:rPr lang="en-SG" sz="1200" spc="5"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27</a:t>
                      </a:r>
                    </a:p>
                    <a:p>
                      <a:pPr marL="0" indent="0" algn="ctr">
                        <a:lnSpc>
                          <a:spcPct val="100000"/>
                        </a:lnSpc>
                        <a:spcBef>
                          <a:spcPts val="300"/>
                        </a:spcBef>
                        <a:spcAft>
                          <a:spcPts val="300"/>
                        </a:spcAft>
                      </a:pPr>
                      <a:r>
                        <a:rPr sz="1200" spc="-5" dirty="0">
                          <a:latin typeface="Arial" panose="020B0604020202020204" pitchFamily="34" charset="0"/>
                          <a:cs typeface="Arial" panose="020B0604020202020204" pitchFamily="34" charset="0"/>
                        </a:rPr>
                        <a:t>&gt;</a:t>
                      </a:r>
                      <a:r>
                        <a:rPr sz="1200" dirty="0">
                          <a:latin typeface="Arial" panose="020B0604020202020204" pitchFamily="34" charset="0"/>
                          <a:cs typeface="Arial" panose="020B0604020202020204" pitchFamily="34" charset="0"/>
                        </a:rPr>
                        <a:t>27</a:t>
                      </a:r>
                    </a:p>
                  </a:txBody>
                  <a:tcPr marL="0" marR="0" marT="0" marB="0"/>
                </a:tc>
                <a:extLst>
                  <a:ext uri="{0D108BD9-81ED-4DB2-BD59-A6C34878D82A}">
                    <a16:rowId xmlns:a16="http://schemas.microsoft.com/office/drawing/2014/main" val="10002"/>
                  </a:ext>
                </a:extLst>
              </a:tr>
              <a:tr h="55870">
                <a:tc>
                  <a:txBody>
                    <a:bodyPr/>
                    <a:lstStyle/>
                    <a:p>
                      <a:pPr marL="74930" algn="l">
                        <a:lnSpc>
                          <a:spcPct val="100000"/>
                        </a:lnSpc>
                        <a:spcBef>
                          <a:spcPts val="300"/>
                        </a:spcBef>
                        <a:spcAft>
                          <a:spcPts val="300"/>
                        </a:spcAft>
                      </a:pPr>
                      <a:r>
                        <a:rPr lang="ko-KR" altLang="en-US" sz="1200" b="1" i="0" dirty="0">
                          <a:latin typeface="Arial" panose="020B0604020202020204" pitchFamily="34" charset="0"/>
                          <a:cs typeface="Arial" panose="020B0604020202020204" pitchFamily="34" charset="0"/>
                        </a:rPr>
                        <a:t>반응 수준</a:t>
                      </a:r>
                      <a:r>
                        <a:rPr lang="en-SG" sz="1200" b="1" i="0" dirty="0">
                          <a:latin typeface="Arial" panose="020B0604020202020204" pitchFamily="34" charset="0"/>
                          <a:cs typeface="Arial" panose="020B0604020202020204" pitchFamily="34" charset="0"/>
                        </a:rPr>
                        <a:t/>
                      </a:r>
                      <a:br>
                        <a:rPr lang="en-SG" sz="1200" b="1" i="0" dirty="0">
                          <a:latin typeface="Arial" panose="020B0604020202020204" pitchFamily="34" charset="0"/>
                          <a:cs typeface="Arial" panose="020B0604020202020204" pitchFamily="34" charset="0"/>
                        </a:rPr>
                      </a:br>
                      <a:endParaRPr sz="1200" b="1" i="0" dirty="0">
                        <a:latin typeface="Arial" panose="020B0604020202020204" pitchFamily="34" charset="0"/>
                        <a:cs typeface="Arial" panose="020B0604020202020204" pitchFamily="34" charset="0"/>
                      </a:endParaRPr>
                    </a:p>
                  </a:txBody>
                  <a:tcPr marL="0" marR="0" marT="0" marB="0"/>
                </a:tc>
                <a:tc>
                  <a:txBody>
                    <a:bodyPr/>
                    <a:lstStyle/>
                    <a:p>
                      <a:pPr algn="ctr">
                        <a:lnSpc>
                          <a:spcPct val="100000"/>
                        </a:lnSpc>
                        <a:spcBef>
                          <a:spcPts val="300"/>
                        </a:spcBef>
                        <a:spcAft>
                          <a:spcPts val="300"/>
                        </a:spcAft>
                      </a:pPr>
                      <a:endParaRPr sz="1200" dirty="0">
                        <a:latin typeface="Arial" panose="020B0604020202020204" pitchFamily="34" charset="0"/>
                        <a:cs typeface="Arial" panose="020B0604020202020204" pitchFamily="34" charset="0"/>
                      </a:endParaRPr>
                    </a:p>
                  </a:txBody>
                  <a:tcPr marL="0" marR="0" marT="0" marB="0"/>
                </a:tc>
                <a:tc>
                  <a:txBody>
                    <a:bodyPr/>
                    <a:lstStyle/>
                    <a:p>
                      <a:pPr algn="ctr">
                        <a:lnSpc>
                          <a:spcPct val="100000"/>
                        </a:lnSpc>
                        <a:spcBef>
                          <a:spcPts val="300"/>
                        </a:spcBef>
                        <a:spcAft>
                          <a:spcPts val="300"/>
                        </a:spcAft>
                      </a:pPr>
                      <a:endParaRPr sz="1200" dirty="0">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0003"/>
                  </a:ext>
                </a:extLst>
              </a:tr>
              <a:tr h="107084">
                <a:tc>
                  <a:txBody>
                    <a:bodyPr/>
                    <a:lstStyle/>
                    <a:p>
                      <a:pPr marL="74930" marR="945515"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경미한 반응</a:t>
                      </a:r>
                      <a:endParaRPr lang="en-SG" sz="1200" dirty="0">
                        <a:latin typeface="Arial" panose="020B0604020202020204" pitchFamily="34" charset="0"/>
                        <a:cs typeface="Arial" panose="020B0604020202020204" pitchFamily="34" charset="0"/>
                      </a:endParaRPr>
                    </a:p>
                    <a:p>
                      <a:pPr marL="74930" marR="945515"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중간 반응</a:t>
                      </a:r>
                      <a:endParaRPr lang="en-SG" sz="1200" dirty="0">
                        <a:latin typeface="Arial" panose="020B0604020202020204" pitchFamily="34" charset="0"/>
                        <a:cs typeface="Arial" panose="020B0604020202020204" pitchFamily="34" charset="0"/>
                      </a:endParaRPr>
                    </a:p>
                    <a:p>
                      <a:pPr marL="74930" marR="945515" algn="l">
                        <a:lnSpc>
                          <a:spcPct val="100000"/>
                        </a:lnSpc>
                        <a:spcBef>
                          <a:spcPts val="300"/>
                        </a:spcBef>
                        <a:spcAft>
                          <a:spcPts val="300"/>
                        </a:spcAft>
                      </a:pPr>
                      <a:r>
                        <a:rPr lang="ko-KR" altLang="en-US" sz="1200" dirty="0">
                          <a:latin typeface="Arial" panose="020B0604020202020204" pitchFamily="34" charset="0"/>
                          <a:cs typeface="Arial" panose="020B0604020202020204" pitchFamily="34" charset="0"/>
                        </a:rPr>
                        <a:t>주요 반응</a:t>
                      </a:r>
                      <a:endParaRPr sz="1200" dirty="0">
                        <a:latin typeface="Arial" panose="020B0604020202020204" pitchFamily="34" charset="0"/>
                        <a:cs typeface="Arial" panose="020B0604020202020204" pitchFamily="34" charset="0"/>
                      </a:endParaRPr>
                    </a:p>
                  </a:txBody>
                  <a:tcPr marL="0" marR="0" marT="0" marB="0">
                    <a:lnB w="12700" cap="flat" cmpd="sng" algn="ctr">
                      <a:solidFill>
                        <a:schemeClr val="tx1"/>
                      </a:solidFill>
                      <a:prstDash val="solid"/>
                      <a:round/>
                      <a:headEnd type="none" w="med" len="med"/>
                      <a:tailEnd type="none" w="med" len="med"/>
                    </a:lnB>
                  </a:tcPr>
                </a:tc>
                <a:tc>
                  <a:txBody>
                    <a:bodyPr/>
                    <a:lstStyle/>
                    <a:p>
                      <a:pPr marL="0" indent="0" algn="ctr">
                        <a:lnSpc>
                          <a:spcPct val="100000"/>
                        </a:lnSpc>
                        <a:spcBef>
                          <a:spcPts val="300"/>
                        </a:spcBef>
                        <a:spcAft>
                          <a:spcPts val="300"/>
                        </a:spcAft>
                      </a:pPr>
                      <a:r>
                        <a:rPr lang="en-SG" sz="1200" spc="50"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50%</a:t>
                      </a:r>
                      <a:r>
                        <a:rPr lang="en-US" sz="1200" dirty="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변화</a:t>
                      </a:r>
                      <a:endParaRPr sz="1200" dirty="0">
                        <a:latin typeface="Arial" panose="020B0604020202020204" pitchFamily="34" charset="0"/>
                        <a:cs typeface="Arial" panose="020B0604020202020204" pitchFamily="34" charset="0"/>
                      </a:endParaRPr>
                    </a:p>
                    <a:p>
                      <a:pPr marL="0" indent="0" algn="ctr">
                        <a:lnSpc>
                          <a:spcPct val="100000"/>
                        </a:lnSpc>
                        <a:spcBef>
                          <a:spcPts val="300"/>
                        </a:spcBef>
                        <a:spcAft>
                          <a:spcPts val="300"/>
                        </a:spcAft>
                      </a:pPr>
                      <a:r>
                        <a:rPr lang="en-SG" sz="1200" spc="50"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75%</a:t>
                      </a:r>
                      <a:r>
                        <a:rPr lang="en-US" sz="1200" dirty="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변화</a:t>
                      </a:r>
                      <a:endParaRPr sz="1200" dirty="0">
                        <a:latin typeface="Arial" panose="020B0604020202020204" pitchFamily="34" charset="0"/>
                        <a:cs typeface="Arial" panose="020B0604020202020204" pitchFamily="34" charset="0"/>
                      </a:endParaRPr>
                    </a:p>
                    <a:p>
                      <a:pPr marL="0" indent="0" algn="ctr">
                        <a:lnSpc>
                          <a:spcPct val="100000"/>
                        </a:lnSpc>
                        <a:spcBef>
                          <a:spcPts val="300"/>
                        </a:spcBef>
                        <a:spcAft>
                          <a:spcPts val="300"/>
                        </a:spcAft>
                      </a:pPr>
                      <a:r>
                        <a:rPr lang="en-SG" sz="1200" spc="50"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85%</a:t>
                      </a:r>
                      <a:r>
                        <a:rPr lang="en-US" sz="1200" dirty="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변화</a:t>
                      </a:r>
                      <a:endParaRPr sz="1200" dirty="0">
                        <a:latin typeface="Arial" panose="020B0604020202020204" pitchFamily="34" charset="0"/>
                        <a:cs typeface="Arial" panose="020B0604020202020204" pitchFamily="34" charset="0"/>
                      </a:endParaRPr>
                    </a:p>
                  </a:txBody>
                  <a:tcPr marL="0" marR="0" marT="0" marB="0">
                    <a:lnB w="1270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pPr>
                      <a:endParaRPr sz="1200" dirty="0">
                        <a:latin typeface="Arial" panose="020B0604020202020204" pitchFamily="34" charset="0"/>
                        <a:cs typeface="Arial" panose="020B0604020202020204" pitchFamily="34" charset="0"/>
                      </a:endParaRPr>
                    </a:p>
                  </a:txBody>
                  <a:tcPr marL="0" marR="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29FA053C-10E3-40B2-B48A-CEDF24558B17}"/>
              </a:ext>
            </a:extLst>
          </p:cNvPr>
          <p:cNvSpPr txBox="1"/>
          <p:nvPr/>
        </p:nvSpPr>
        <p:spPr>
          <a:xfrm>
            <a:off x="521808" y="4383497"/>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Table redrawn from Kerschbaumer A,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65073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4EDC5-B2D3-42DE-93EC-57D0621E9BD9}"/>
              </a:ext>
            </a:extLst>
          </p:cNvPr>
          <p:cNvSpPr>
            <a:spLocks noGrp="1"/>
          </p:cNvSpPr>
          <p:nvPr>
            <p:ph type="title"/>
          </p:nvPr>
        </p:nvSpPr>
        <p:spPr/>
        <p:txBody>
          <a:bodyPr>
            <a:normAutofit/>
          </a:bodyPr>
          <a:lstStyle/>
          <a:p>
            <a:r>
              <a:rPr lang="ko-KR" altLang="en-US" dirty="0"/>
              <a:t>건선 관절염에서 복합 질병 활성도 측정</a:t>
            </a:r>
            <a:r>
              <a:rPr lang="en-US" altLang="ko-KR" dirty="0"/>
              <a:t>:</a:t>
            </a:r>
            <a:r>
              <a:rPr lang="en-US" dirty="0"/>
              <a:t/>
            </a:r>
            <a:br>
              <a:rPr lang="en-US" dirty="0"/>
            </a:br>
            <a:r>
              <a:rPr lang="ko-KR" altLang="en-US" i="1" dirty="0"/>
              <a:t>일차원 대 다차원 점수</a:t>
            </a:r>
            <a:r>
              <a:rPr lang="en-US" i="1" dirty="0"/>
              <a:t> </a:t>
            </a:r>
          </a:p>
        </p:txBody>
      </p:sp>
      <p:sp>
        <p:nvSpPr>
          <p:cNvPr id="4" name="Text Placeholder 3">
            <a:extLst>
              <a:ext uri="{FF2B5EF4-FFF2-40B4-BE49-F238E27FC236}">
                <a16:creationId xmlns:a16="http://schemas.microsoft.com/office/drawing/2014/main" id="{A28716CF-41A3-4EA1-8854-43A632FD8280}"/>
              </a:ext>
            </a:extLst>
          </p:cNvPr>
          <p:cNvSpPr>
            <a:spLocks noGrp="1"/>
          </p:cNvSpPr>
          <p:nvPr>
            <p:ph type="body" sz="quarter" idx="10"/>
          </p:nvPr>
        </p:nvSpPr>
        <p:spPr>
          <a:xfrm>
            <a:off x="521808" y="4600214"/>
            <a:ext cx="5696112" cy="543285"/>
          </a:xfrm>
        </p:spPr>
        <p:txBody>
          <a:bodyPr>
            <a:noAutofit/>
          </a:bodyPr>
          <a:lstStyle/>
          <a:p>
            <a:r>
              <a:rPr lang="en-US" dirty="0"/>
              <a:t>AMDF, Arithmetic Mean of Desirability Function; CPDAI, Composite Psoriatic Disease Activity Index; CRP, C-reactive protein; DAPSA, Disease Activity in PSoriatic Arthritis; EGA, evaluator (physician) global assessment; GRACE, Group for Research and Assessment of Psoriasis and Psoriatic Arthritis composite exercise; MDA, minimal disease activity; PASDAS, Psoriatic Arthritis Disease Activity Score; PsA, psoriatic arthritis; PtGA, patient global assessment; PtP, Patient Pain assessment</a:t>
            </a:r>
          </a:p>
        </p:txBody>
      </p:sp>
      <p:sp>
        <p:nvSpPr>
          <p:cNvPr id="5" name="Text Placeholder 4">
            <a:extLst>
              <a:ext uri="{FF2B5EF4-FFF2-40B4-BE49-F238E27FC236}">
                <a16:creationId xmlns:a16="http://schemas.microsoft.com/office/drawing/2014/main" id="{96DCE832-917D-4227-BC56-08A1FEF58FF7}"/>
              </a:ext>
            </a:extLst>
          </p:cNvPr>
          <p:cNvSpPr>
            <a:spLocks noGrp="1"/>
          </p:cNvSpPr>
          <p:nvPr>
            <p:ph type="body" sz="quarter" idx="11"/>
          </p:nvPr>
        </p:nvSpPr>
        <p:spPr>
          <a:xfrm>
            <a:off x="6217920" y="4600215"/>
            <a:ext cx="2404272" cy="543285"/>
          </a:xfrm>
        </p:spPr>
        <p:txBody>
          <a:bodyPr>
            <a:normAutofit/>
          </a:bodyPr>
          <a:lstStyle/>
          <a:p>
            <a:r>
              <a:rPr lang="en-US" dirty="0"/>
              <a:t>1. Kerschbaumer A, et al. Best Pract Res Clin Rheumatol 2018;32(3):401-414.</a:t>
            </a:r>
          </a:p>
          <a:p>
            <a:endParaRPr lang="en-US" dirty="0"/>
          </a:p>
        </p:txBody>
      </p:sp>
      <p:sp>
        <p:nvSpPr>
          <p:cNvPr id="10" name="Rectangle: Rounded Corners 9">
            <a:extLst>
              <a:ext uri="{FF2B5EF4-FFF2-40B4-BE49-F238E27FC236}">
                <a16:creationId xmlns:a16="http://schemas.microsoft.com/office/drawing/2014/main" id="{9AA5A1F6-C00D-4AC6-AFE4-2326EA0A1140}"/>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graphicFrame>
        <p:nvGraphicFramePr>
          <p:cNvPr id="12" name="object 29">
            <a:extLst>
              <a:ext uri="{FF2B5EF4-FFF2-40B4-BE49-F238E27FC236}">
                <a16:creationId xmlns:a16="http://schemas.microsoft.com/office/drawing/2014/main" id="{0EB179A5-EE19-49E5-99C6-3D223AB1605B}"/>
              </a:ext>
            </a:extLst>
          </p:cNvPr>
          <p:cNvGraphicFramePr>
            <a:graphicFrameLocks noGrp="1"/>
          </p:cNvGraphicFramePr>
          <p:nvPr>
            <p:extLst/>
          </p:nvPr>
        </p:nvGraphicFramePr>
        <p:xfrm>
          <a:off x="616367" y="1219777"/>
          <a:ext cx="7849208" cy="2616277"/>
        </p:xfrm>
        <a:graphic>
          <a:graphicData uri="http://schemas.openxmlformats.org/drawingml/2006/table">
            <a:tbl>
              <a:tblPr firstRow="1" bandRow="1">
                <a:tableStyleId>{5FD0F851-EC5A-4D38-B0AD-8093EC10F338}</a:tableStyleId>
              </a:tblPr>
              <a:tblGrid>
                <a:gridCol w="1480153">
                  <a:extLst>
                    <a:ext uri="{9D8B030D-6E8A-4147-A177-3AD203B41FA5}">
                      <a16:colId xmlns:a16="http://schemas.microsoft.com/office/drawing/2014/main" val="20001"/>
                    </a:ext>
                  </a:extLst>
                </a:gridCol>
                <a:gridCol w="1468878">
                  <a:extLst>
                    <a:ext uri="{9D8B030D-6E8A-4147-A177-3AD203B41FA5}">
                      <a16:colId xmlns:a16="http://schemas.microsoft.com/office/drawing/2014/main" val="796895690"/>
                    </a:ext>
                  </a:extLst>
                </a:gridCol>
                <a:gridCol w="83129">
                  <a:extLst>
                    <a:ext uri="{9D8B030D-6E8A-4147-A177-3AD203B41FA5}">
                      <a16:colId xmlns:a16="http://schemas.microsoft.com/office/drawing/2014/main" val="4054967130"/>
                    </a:ext>
                  </a:extLst>
                </a:gridCol>
                <a:gridCol w="1204262">
                  <a:extLst>
                    <a:ext uri="{9D8B030D-6E8A-4147-A177-3AD203B41FA5}">
                      <a16:colId xmlns:a16="http://schemas.microsoft.com/office/drawing/2014/main" val="20003"/>
                    </a:ext>
                  </a:extLst>
                </a:gridCol>
                <a:gridCol w="1204262">
                  <a:extLst>
                    <a:ext uri="{9D8B030D-6E8A-4147-A177-3AD203B41FA5}">
                      <a16:colId xmlns:a16="http://schemas.microsoft.com/office/drawing/2014/main" val="1483085240"/>
                    </a:ext>
                  </a:extLst>
                </a:gridCol>
                <a:gridCol w="1204262">
                  <a:extLst>
                    <a:ext uri="{9D8B030D-6E8A-4147-A177-3AD203B41FA5}">
                      <a16:colId xmlns:a16="http://schemas.microsoft.com/office/drawing/2014/main" val="2948426344"/>
                    </a:ext>
                  </a:extLst>
                </a:gridCol>
                <a:gridCol w="1204262">
                  <a:extLst>
                    <a:ext uri="{9D8B030D-6E8A-4147-A177-3AD203B41FA5}">
                      <a16:colId xmlns:a16="http://schemas.microsoft.com/office/drawing/2014/main" val="20004"/>
                    </a:ext>
                  </a:extLst>
                </a:gridCol>
              </a:tblGrid>
              <a:tr h="402505">
                <a:tc>
                  <a:txBody>
                    <a:bodyPr/>
                    <a:lstStyle/>
                    <a:p>
                      <a:pPr marL="85725" indent="0" algn="l">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lgn="ctr">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일차원</a:t>
                      </a:r>
                      <a:r>
                        <a:rPr lang="en-SG" sz="1200" b="1" kern="0" spc="0" baseline="30000" dirty="0">
                          <a:solidFill>
                            <a:schemeClr val="tx1"/>
                          </a:solidFill>
                          <a:latin typeface="Arial" panose="020B0604020202020204" pitchFamily="34" charset="0"/>
                          <a:cs typeface="Arial" panose="020B0604020202020204" pitchFamily="34" charset="0"/>
                        </a:rPr>
                        <a:t>a</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4">
                  <a:txBody>
                    <a:bodyPr/>
                    <a:lstStyle/>
                    <a:p>
                      <a:pPr marL="0" indent="0" algn="ctr">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다차원</a:t>
                      </a:r>
                      <a:r>
                        <a:rPr lang="en-SG" sz="1200" b="1" kern="0" spc="0" baseline="30000" dirty="0">
                          <a:solidFill>
                            <a:schemeClr val="tx1"/>
                          </a:solidFill>
                          <a:latin typeface="Arial" panose="020B0604020202020204" pitchFamily="34" charset="0"/>
                          <a:cs typeface="Arial" panose="020B0604020202020204" pitchFamily="34" charset="0"/>
                        </a:rPr>
                        <a:t>b</a:t>
                      </a:r>
                      <a:endParaRPr sz="1200" b="1" kern="0" spc="0" baseline="3000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hMerge="1">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85725" marR="108585" indent="-85725"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62929"/>
                  </a:ext>
                </a:extLst>
              </a:tr>
              <a:tr h="201252">
                <a:tc>
                  <a:txBody>
                    <a:bodyPr/>
                    <a:lstStyle/>
                    <a:p>
                      <a:pPr marL="85725" indent="0" algn="l">
                        <a:lnSpc>
                          <a:spcPct val="100000"/>
                        </a:lnSpc>
                        <a:spcBef>
                          <a:spcPts val="0"/>
                        </a:spcBef>
                        <a:spcAft>
                          <a:spcPts val="0"/>
                        </a:spcAft>
                      </a:pPr>
                      <a:r>
                        <a:rPr lang="ko-KR" altLang="en-US" sz="1200" b="1" kern="0" spc="0" baseline="0" dirty="0">
                          <a:solidFill>
                            <a:schemeClr val="tx1"/>
                          </a:solidFill>
                          <a:latin typeface="Arial" panose="020B0604020202020204" pitchFamily="34" charset="0"/>
                          <a:cs typeface="Arial" panose="020B0604020202020204" pitchFamily="34" charset="0"/>
                        </a:rPr>
                        <a:t>항목</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DAPSA</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SG" sz="1200" b="1" kern="0" spc="0" baseline="0" dirty="0">
                          <a:solidFill>
                            <a:schemeClr val="tx1"/>
                          </a:solidFill>
                          <a:latin typeface="Arial" panose="020B0604020202020204" pitchFamily="34" charset="0"/>
                          <a:cs typeface="Arial" panose="020B0604020202020204" pitchFamily="34" charset="0"/>
                        </a:rPr>
                        <a:t>CPDAI</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GRACE/AMDF</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MDA</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100000"/>
                        </a:lnSpc>
                        <a:spcBef>
                          <a:spcPts val="0"/>
                        </a:spcBef>
                        <a:spcAft>
                          <a:spcPts val="0"/>
                        </a:spcAft>
                      </a:pPr>
                      <a:r>
                        <a:rPr lang="en-SG" sz="1200" b="1" kern="0" spc="0" baseline="0" dirty="0">
                          <a:solidFill>
                            <a:schemeClr val="tx1"/>
                          </a:solidFill>
                          <a:latin typeface="Arial" panose="020B0604020202020204" pitchFamily="34" charset="0"/>
                          <a:cs typeface="Arial" panose="020B0604020202020204" pitchFamily="34" charset="0"/>
                        </a:rPr>
                        <a:t>PASDAS</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관절</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부착부위</a:t>
                      </a:r>
                      <a:endParaRPr lang="en-SG"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334493911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err="1">
                          <a:solidFill>
                            <a:schemeClr val="tx1"/>
                          </a:solidFill>
                          <a:latin typeface="Arial" panose="020B0604020202020204" pitchFamily="34" charset="0"/>
                          <a:cs typeface="Arial" panose="020B0604020202020204" pitchFamily="34" charset="0"/>
                        </a:rPr>
                        <a:t>지염</a:t>
                      </a:r>
                      <a:r>
                        <a:rPr lang="ko-KR" altLang="en-US" sz="1200" b="0" kern="0" spc="0" baseline="0" dirty="0">
                          <a:solidFill>
                            <a:schemeClr val="tx1"/>
                          </a:solidFill>
                          <a:latin typeface="Arial" panose="020B0604020202020204" pitchFamily="34" charset="0"/>
                          <a:cs typeface="Arial" panose="020B0604020202020204" pitchFamily="34" charset="0"/>
                        </a:rPr>
                        <a:t> </a:t>
                      </a:r>
                      <a:r>
                        <a:rPr lang="en-US" altLang="ko-KR" sz="1200" b="0" kern="0" spc="0" baseline="0" dirty="0">
                          <a:solidFill>
                            <a:schemeClr val="tx1"/>
                          </a:solidFill>
                          <a:latin typeface="Arial" panose="020B0604020202020204" pitchFamily="34" charset="0"/>
                          <a:cs typeface="Arial" panose="020B0604020202020204" pitchFamily="34" charset="0"/>
                        </a:rPr>
                        <a:t>(dactylitis)</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325129826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척추</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1086347840"/>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환자의 전반적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ctr">
                        <a:lnSpc>
                          <a:spcPct val="100000"/>
                        </a:lnSpc>
                        <a:spcBef>
                          <a:spcPts val="0"/>
                        </a:spcBef>
                        <a:spcAft>
                          <a:spcPts val="0"/>
                        </a:spcAft>
                      </a:pPr>
                      <a:endParaRPr lang="en-SG"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962958276"/>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환자의 통증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2969487691"/>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의사의 전반적 평가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1469415863"/>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신체 기능</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solidFill>
                      <a:srgbClr val="0070C0">
                        <a:alpha val="20000"/>
                      </a:srgbClr>
                    </a:solidFill>
                  </a:tcP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solidFill>
                      <a:srgbClr val="0070C0">
                        <a:alpha val="20000"/>
                      </a:srgbClr>
                    </a:solidFill>
                  </a:tcPr>
                </a:tc>
                <a:extLst>
                  <a:ext uri="{0D108BD9-81ED-4DB2-BD59-A6C34878D82A}">
                    <a16:rowId xmlns:a16="http://schemas.microsoft.com/office/drawing/2014/main" val="3409108329"/>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ko-KR" altLang="en-US" sz="1200" b="0" kern="0" spc="0" baseline="0" dirty="0">
                          <a:solidFill>
                            <a:schemeClr val="tx1"/>
                          </a:solidFill>
                          <a:latin typeface="Arial" panose="020B0604020202020204" pitchFamily="34" charset="0"/>
                          <a:cs typeface="Arial" panose="020B0604020202020204" pitchFamily="34" charset="0"/>
                        </a:rPr>
                        <a:t>피부</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indent="0" algn="ctr">
                        <a:lnSpc>
                          <a:spcPct val="100000"/>
                        </a:lnSpc>
                        <a:spcBef>
                          <a:spcPts val="0"/>
                        </a:spcBef>
                        <a:spcAft>
                          <a:spcPts val="0"/>
                        </a:spcAft>
                      </a:pP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ctr">
                        <a:lnSpc>
                          <a:spcPct val="100000"/>
                        </a:lnSpc>
                        <a:spcBef>
                          <a:spcPts val="0"/>
                        </a:spcBef>
                        <a:spcAft>
                          <a:spcPts val="0"/>
                        </a:spcAft>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sz="1200" b="1" kern="0" spc="0" baseline="0" dirty="0">
                        <a:solidFill>
                          <a:schemeClr val="tx1"/>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tc>
                  <a:txBody>
                    <a:bodyPr/>
                    <a:lstStyle/>
                    <a:p>
                      <a:pPr marL="24765"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640447566"/>
                  </a:ext>
                </a:extLst>
              </a:tr>
              <a:tr h="201252">
                <a:tc>
                  <a:txBody>
                    <a:bodyPr/>
                    <a:lstStyle/>
                    <a:p>
                      <a:pPr marL="85725" marR="0" lvl="0" indent="0" algn="l" defTabSz="685800" rtl="0" eaLnBrk="1" fontAlgn="auto" latinLnBrk="0" hangingPunct="1">
                        <a:lnSpc>
                          <a:spcPct val="100000"/>
                        </a:lnSpc>
                        <a:spcBef>
                          <a:spcPts val="0"/>
                        </a:spcBef>
                        <a:spcAft>
                          <a:spcPts val="0"/>
                        </a:spcAft>
                        <a:buClrTx/>
                        <a:buSzTx/>
                        <a:buFontTx/>
                        <a:buNone/>
                        <a:tabLst/>
                        <a:defRPr/>
                      </a:pPr>
                      <a:r>
                        <a:rPr lang="en-SG" sz="1200" b="0" kern="0" spc="0" baseline="0" dirty="0">
                          <a:solidFill>
                            <a:schemeClr val="tx1"/>
                          </a:solidFill>
                          <a:latin typeface="Arial" panose="020B0604020202020204" pitchFamily="34" charset="0"/>
                          <a:cs typeface="Arial" panose="020B0604020202020204" pitchFamily="34" charset="0"/>
                        </a:rPr>
                        <a:t>C-</a:t>
                      </a:r>
                      <a:r>
                        <a:rPr lang="ko-KR" altLang="en-US" sz="1200" b="0" kern="0" spc="0" baseline="0" dirty="0" err="1">
                          <a:solidFill>
                            <a:schemeClr val="tx1"/>
                          </a:solidFill>
                          <a:latin typeface="Arial" panose="020B0604020202020204" pitchFamily="34" charset="0"/>
                          <a:cs typeface="Arial" panose="020B0604020202020204" pitchFamily="34" charset="0"/>
                        </a:rPr>
                        <a:t>반응단백</a:t>
                      </a:r>
                      <a:r>
                        <a:rPr lang="ko-KR" altLang="en-US" sz="1200" b="0" kern="0" spc="0" baseline="0" dirty="0">
                          <a:solidFill>
                            <a:schemeClr val="tx1"/>
                          </a:solidFill>
                          <a:latin typeface="Arial" panose="020B0604020202020204" pitchFamily="34" charset="0"/>
                          <a:cs typeface="Arial" panose="020B0604020202020204" pitchFamily="34" charset="0"/>
                        </a:rPr>
                        <a:t> </a:t>
                      </a:r>
                      <a:r>
                        <a:rPr lang="en-US" altLang="ko-KR" sz="1200" b="0" kern="0" spc="0" baseline="0" dirty="0">
                          <a:solidFill>
                            <a:schemeClr val="tx1"/>
                          </a:solidFill>
                          <a:latin typeface="Arial" panose="020B0604020202020204" pitchFamily="34" charset="0"/>
                          <a:cs typeface="Arial" panose="020B0604020202020204" pitchFamily="34" charset="0"/>
                        </a:rPr>
                        <a:t>(CRP)</a:t>
                      </a:r>
                      <a:endParaRPr sz="1200" b="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indent="0" algn="ctr">
                        <a:lnSpc>
                          <a:spcPct val="100000"/>
                        </a:lnSpc>
                        <a:spcBef>
                          <a:spcPts val="0"/>
                        </a:spcBef>
                        <a:spcAft>
                          <a:spcPts val="0"/>
                        </a:spcAft>
                      </a:pPr>
                      <a:endParaRPr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200" b="1"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a:t>
                      </a:r>
                      <a:endParaRPr lang="en-SG" sz="1200" b="1" i="0" kern="0" spc="0" baseline="0" dirty="0">
                        <a:solidFill>
                          <a:schemeClr val="tx1"/>
                        </a:solidFill>
                        <a:latin typeface="Arial" panose="020B0604020202020204" pitchFamily="34" charset="0"/>
                        <a:cs typeface="Arial" panose="020B0604020202020204" pitchFamily="34" charset="0"/>
                      </a:endParaRPr>
                    </a:p>
                  </a:txBody>
                  <a:tcPr marL="0" marR="0" marT="0" marB="0" anchor="ctr">
                    <a:lnB w="6350" cap="flat" cmpd="sng" algn="ctr">
                      <a:solidFill>
                        <a:schemeClr val="tx1"/>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1133054718"/>
                  </a:ext>
                </a:extLst>
              </a:tr>
            </a:tbl>
          </a:graphicData>
        </a:graphic>
      </p:graphicFrame>
      <p:sp>
        <p:nvSpPr>
          <p:cNvPr id="3" name="TextBox 2">
            <a:extLst>
              <a:ext uri="{FF2B5EF4-FFF2-40B4-BE49-F238E27FC236}">
                <a16:creationId xmlns:a16="http://schemas.microsoft.com/office/drawing/2014/main" id="{1CD023C5-1E50-4AC3-8196-6EB2A7D0D0EC}"/>
              </a:ext>
            </a:extLst>
          </p:cNvPr>
          <p:cNvSpPr txBox="1"/>
          <p:nvPr/>
        </p:nvSpPr>
        <p:spPr>
          <a:xfrm>
            <a:off x="537972" y="3838443"/>
            <a:ext cx="7927603" cy="461665"/>
          </a:xfrm>
          <a:prstGeom prst="rect">
            <a:avLst/>
          </a:prstGeom>
          <a:noFill/>
        </p:spPr>
        <p:txBody>
          <a:bodyPr wrap="square">
            <a:spAutoFit/>
          </a:bodyPr>
          <a:lstStyle/>
          <a:p>
            <a:r>
              <a:rPr lang="en-US" sz="800" baseline="30000" dirty="0">
                <a:latin typeface="Arial" panose="020B0604020202020204" pitchFamily="34" charset="0"/>
                <a:cs typeface="Arial" panose="020B0604020202020204" pitchFamily="34" charset="0"/>
              </a:rPr>
              <a:t>a</a:t>
            </a:r>
            <a:r>
              <a:rPr lang="ko-KR" altLang="en-US" sz="800" dirty="0">
                <a:latin typeface="Arial" panose="020B0604020202020204" pitchFamily="34" charset="0"/>
                <a:cs typeface="Arial" panose="020B0604020202020204" pitchFamily="34" charset="0"/>
              </a:rPr>
              <a:t>관절 침범에 초점을 맞추어 측정</a:t>
            </a:r>
            <a:r>
              <a:rPr lang="en-US" sz="800" dirty="0">
                <a:latin typeface="Arial" panose="020B0604020202020204" pitchFamily="34" charset="0"/>
                <a:cs typeface="Arial" panose="020B0604020202020204" pitchFamily="34" charset="0"/>
              </a:rPr>
              <a:t/>
            </a:r>
            <a:br>
              <a:rPr lang="en-US" sz="800" dirty="0">
                <a:latin typeface="Arial" panose="020B0604020202020204" pitchFamily="34" charset="0"/>
                <a:cs typeface="Arial" panose="020B0604020202020204" pitchFamily="34" charset="0"/>
              </a:rPr>
            </a:br>
            <a:r>
              <a:rPr lang="en-US" sz="800" baseline="30000" dirty="0">
                <a:latin typeface="Arial" panose="020B0604020202020204" pitchFamily="34" charset="0"/>
                <a:cs typeface="Arial" panose="020B0604020202020204" pitchFamily="34" charset="0"/>
              </a:rPr>
              <a:t>b</a:t>
            </a:r>
            <a:r>
              <a:rPr lang="ko-KR" altLang="en-US" sz="800" dirty="0">
                <a:latin typeface="Arial" panose="020B0604020202020204" pitchFamily="34" charset="0"/>
                <a:cs typeface="Arial" panose="020B0604020202020204" pitchFamily="34" charset="0"/>
              </a:rPr>
              <a:t>관절 침범에 더하여 피부 및</a:t>
            </a:r>
            <a:r>
              <a:rPr lang="en-US" altLang="ko-KR" sz="800" dirty="0">
                <a:latin typeface="Arial" panose="020B0604020202020204" pitchFamily="34" charset="0"/>
                <a:cs typeface="Arial" panose="020B0604020202020204" pitchFamily="34" charset="0"/>
              </a:rPr>
              <a:t>/</a:t>
            </a:r>
            <a:r>
              <a:rPr lang="ko-KR" altLang="en-US" sz="800" dirty="0">
                <a:latin typeface="Arial" panose="020B0604020202020204" pitchFamily="34" charset="0"/>
                <a:cs typeface="Arial" panose="020B0604020202020204" pitchFamily="34" charset="0"/>
              </a:rPr>
              <a:t>또는 </a:t>
            </a:r>
            <a:r>
              <a:rPr lang="ko-KR" altLang="en-US" sz="800" dirty="0" err="1">
                <a:latin typeface="Arial" panose="020B0604020202020204" pitchFamily="34" charset="0"/>
                <a:cs typeface="Arial" panose="020B0604020202020204" pitchFamily="34" charset="0"/>
              </a:rPr>
              <a:t>관절외</a:t>
            </a:r>
            <a:r>
              <a:rPr lang="ko-KR" altLang="en-US" sz="800" dirty="0">
                <a:latin typeface="Arial" panose="020B0604020202020204" pitchFamily="34" charset="0"/>
                <a:cs typeface="Arial" panose="020B0604020202020204" pitchFamily="34" charset="0"/>
              </a:rPr>
              <a:t> 근골격계 침범을 포함하여 측정</a:t>
            </a:r>
            <a:r>
              <a:rPr lang="en-US" sz="800" dirty="0">
                <a:latin typeface="Arial" panose="020B0604020202020204" pitchFamily="34" charset="0"/>
                <a:cs typeface="Arial" panose="020B0604020202020204" pitchFamily="34" charset="0"/>
              </a:rPr>
              <a:t>. </a:t>
            </a:r>
          </a:p>
          <a:p>
            <a:r>
              <a:rPr lang="en-US" sz="800" dirty="0">
                <a:latin typeface="Arial" panose="020B0604020202020204" pitchFamily="34" charset="0"/>
                <a:cs typeface="Arial" panose="020B0604020202020204" pitchFamily="34" charset="0"/>
              </a:rPr>
              <a:t>Table redrawn from Kerschbaumer A, et al.</a:t>
            </a:r>
            <a:r>
              <a:rPr lang="en-US" sz="8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062527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8D7E7-0034-4117-B2A4-0F201078E770}"/>
              </a:ext>
            </a:extLst>
          </p:cNvPr>
          <p:cNvSpPr>
            <a:spLocks noGrp="1"/>
          </p:cNvSpPr>
          <p:nvPr>
            <p:ph type="title"/>
          </p:nvPr>
        </p:nvSpPr>
        <p:spPr/>
        <p:txBody>
          <a:bodyPr/>
          <a:lstStyle/>
          <a:p>
            <a:r>
              <a:rPr lang="ko-KR" altLang="en-US" dirty="0"/>
              <a:t>건선 관절염에서 복합 질병 활성도 측정</a:t>
            </a:r>
            <a:r>
              <a:rPr lang="en-US" altLang="ko-KR" dirty="0"/>
              <a:t>:</a:t>
            </a:r>
            <a:br>
              <a:rPr lang="en-US" altLang="ko-KR" dirty="0"/>
            </a:br>
            <a:r>
              <a:rPr lang="ko-KR" altLang="en-US" i="1" dirty="0"/>
              <a:t>차원 점수</a:t>
            </a:r>
            <a:r>
              <a:rPr lang="en-US" altLang="ko-KR" i="1" dirty="0"/>
              <a:t> </a:t>
            </a:r>
            <a:endParaRPr lang="en-US" dirty="0"/>
          </a:p>
        </p:txBody>
      </p:sp>
      <p:sp>
        <p:nvSpPr>
          <p:cNvPr id="4" name="Text Placeholder 3">
            <a:extLst>
              <a:ext uri="{FF2B5EF4-FFF2-40B4-BE49-F238E27FC236}">
                <a16:creationId xmlns:a16="http://schemas.microsoft.com/office/drawing/2014/main" id="{C10AA86A-DD5C-4BEF-8DFF-35A3423DCC51}"/>
              </a:ext>
            </a:extLst>
          </p:cNvPr>
          <p:cNvSpPr>
            <a:spLocks noGrp="1"/>
          </p:cNvSpPr>
          <p:nvPr>
            <p:ph type="body" sz="quarter" idx="10"/>
          </p:nvPr>
        </p:nvSpPr>
        <p:spPr/>
        <p:txBody>
          <a:bodyPr/>
          <a:lstStyle/>
          <a:p>
            <a:r>
              <a:rPr lang="en-US" dirty="0"/>
              <a:t>CPDAI, Composite Psoriatic Disease Activity Index; CRP, C-reactive protein; DAPSA, Disease Activity in PSoriatic Arthritis; GRACE, Group for Research and Assessment of Psoriasis and Psoriatic Arthritis Composite Exercise; MDA, minimal disease activity; PASDAS, Psoriatic Arthritis Disease Activity Score; PsA, psoriatic arthritis; QoL, quality of life</a:t>
            </a:r>
          </a:p>
        </p:txBody>
      </p:sp>
      <p:sp>
        <p:nvSpPr>
          <p:cNvPr id="5" name="Text Placeholder 4">
            <a:extLst>
              <a:ext uri="{FF2B5EF4-FFF2-40B4-BE49-F238E27FC236}">
                <a16:creationId xmlns:a16="http://schemas.microsoft.com/office/drawing/2014/main" id="{1599BBDC-D1A9-46E2-8B3A-34475D1F9C50}"/>
              </a:ext>
            </a:extLst>
          </p:cNvPr>
          <p:cNvSpPr>
            <a:spLocks noGrp="1"/>
          </p:cNvSpPr>
          <p:nvPr>
            <p:ph type="body" sz="quarter" idx="11"/>
          </p:nvPr>
        </p:nvSpPr>
        <p:spPr/>
        <p:txBody>
          <a:bodyPr/>
          <a:lstStyle/>
          <a:p>
            <a:r>
              <a:rPr lang="en-US" dirty="0"/>
              <a:t>1. Kerschbaumer A, et al. Best Pract Res Clin Rheumatol 2018;32(3):401-414.</a:t>
            </a:r>
          </a:p>
          <a:p>
            <a:endParaRPr lang="en-US" dirty="0"/>
          </a:p>
        </p:txBody>
      </p:sp>
      <p:sp>
        <p:nvSpPr>
          <p:cNvPr id="9" name="Rectangle: Rounded Corners 8">
            <a:extLst>
              <a:ext uri="{FF2B5EF4-FFF2-40B4-BE49-F238E27FC236}">
                <a16:creationId xmlns:a16="http://schemas.microsoft.com/office/drawing/2014/main" id="{EDB79182-C83E-422C-B820-BC7D975608BE}"/>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C54DF90-949F-466F-9E15-011848130CC1}"/>
              </a:ext>
            </a:extLst>
          </p:cNvPr>
          <p:cNvSpPr txBox="1"/>
          <p:nvPr/>
        </p:nvSpPr>
        <p:spPr>
          <a:xfrm>
            <a:off x="521808" y="4200616"/>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Kerschbaumer A, et al.</a:t>
            </a:r>
            <a:r>
              <a:rPr lang="en-US" sz="700" baseline="30000" dirty="0">
                <a:latin typeface="Arial" panose="020B0604020202020204" pitchFamily="34" charset="0"/>
                <a:cs typeface="Arial" panose="020B0604020202020204" pitchFamily="34" charset="0"/>
              </a:rPr>
              <a:t>1</a:t>
            </a:r>
          </a:p>
        </p:txBody>
      </p:sp>
      <p:sp>
        <p:nvSpPr>
          <p:cNvPr id="10" name="Oval 9">
            <a:extLst>
              <a:ext uri="{FF2B5EF4-FFF2-40B4-BE49-F238E27FC236}">
                <a16:creationId xmlns:a16="http://schemas.microsoft.com/office/drawing/2014/main" id="{ACE19723-7D68-4A70-9B8C-8004B376F952}"/>
              </a:ext>
            </a:extLst>
          </p:cNvPr>
          <p:cNvSpPr/>
          <p:nvPr/>
        </p:nvSpPr>
        <p:spPr>
          <a:xfrm rot="10019852">
            <a:off x="3249944" y="2612618"/>
            <a:ext cx="2957704" cy="1651407"/>
          </a:xfrm>
          <a:custGeom>
            <a:avLst/>
            <a:gdLst>
              <a:gd name="connsiteX0" fmla="*/ 0 w 2957704"/>
              <a:gd name="connsiteY0" fmla="*/ 825704 h 1651407"/>
              <a:gd name="connsiteX1" fmla="*/ 1478852 w 2957704"/>
              <a:gd name="connsiteY1" fmla="*/ 0 h 1651407"/>
              <a:gd name="connsiteX2" fmla="*/ 2957704 w 2957704"/>
              <a:gd name="connsiteY2" fmla="*/ 825704 h 1651407"/>
              <a:gd name="connsiteX3" fmla="*/ 1478852 w 2957704"/>
              <a:gd name="connsiteY3" fmla="*/ 1651408 h 1651407"/>
              <a:gd name="connsiteX4" fmla="*/ 0 w 2957704"/>
              <a:gd name="connsiteY4" fmla="*/ 825704 h 1651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704" h="1651407" fill="none" extrusionOk="0">
                <a:moveTo>
                  <a:pt x="0" y="825704"/>
                </a:moveTo>
                <a:cubicBezTo>
                  <a:pt x="-39101" y="401283"/>
                  <a:pt x="667467" y="-42955"/>
                  <a:pt x="1478852" y="0"/>
                </a:cubicBezTo>
                <a:cubicBezTo>
                  <a:pt x="2325678" y="-16114"/>
                  <a:pt x="2944509" y="383215"/>
                  <a:pt x="2957704" y="825704"/>
                </a:cubicBezTo>
                <a:cubicBezTo>
                  <a:pt x="2992410" y="1184405"/>
                  <a:pt x="2319653" y="1752123"/>
                  <a:pt x="1478852" y="1651408"/>
                </a:cubicBezTo>
                <a:cubicBezTo>
                  <a:pt x="650430" y="1683763"/>
                  <a:pt x="-12862" y="1299112"/>
                  <a:pt x="0" y="825704"/>
                </a:cubicBezTo>
                <a:close/>
              </a:path>
              <a:path w="2957704" h="1651407" stroke="0" extrusionOk="0">
                <a:moveTo>
                  <a:pt x="0" y="825704"/>
                </a:moveTo>
                <a:cubicBezTo>
                  <a:pt x="90661" y="472969"/>
                  <a:pt x="676581" y="38752"/>
                  <a:pt x="1478852" y="0"/>
                </a:cubicBezTo>
                <a:cubicBezTo>
                  <a:pt x="2275546" y="-373"/>
                  <a:pt x="2922647" y="335472"/>
                  <a:pt x="2957704" y="825704"/>
                </a:cubicBezTo>
                <a:cubicBezTo>
                  <a:pt x="2990639" y="1195893"/>
                  <a:pt x="2225162" y="1600242"/>
                  <a:pt x="1478852" y="1651408"/>
                </a:cubicBezTo>
                <a:cubicBezTo>
                  <a:pt x="707837" y="1712990"/>
                  <a:pt x="-53342" y="1264966"/>
                  <a:pt x="0" y="825704"/>
                </a:cubicBezTo>
                <a:close/>
              </a:path>
            </a:pathLst>
          </a:custGeom>
          <a:solidFill>
            <a:srgbClr val="FFFF00">
              <a:alpha val="20000"/>
            </a:srgbClr>
          </a:solidFill>
          <a:ln w="9525">
            <a:solidFill>
              <a:schemeClr val="tx1">
                <a:lumMod val="50000"/>
                <a:lumOff val="50000"/>
              </a:schemeClr>
            </a:solidFill>
            <a:extLst>
              <a:ext uri="{C807C97D-BFC1-408E-A445-0C87EB9F89A2}">
                <ask:lineSketchStyleProps xmlns="" xmlns:ask="http://schemas.microsoft.com/office/drawing/2018/sketchyshapes" sd="24665696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578A3A6A-36A6-4B93-883E-7CF719DAFA3B}"/>
              </a:ext>
            </a:extLst>
          </p:cNvPr>
          <p:cNvSpPr/>
          <p:nvPr/>
        </p:nvSpPr>
        <p:spPr>
          <a:xfrm rot="10019852">
            <a:off x="2454941" y="1769149"/>
            <a:ext cx="2957704" cy="1650914"/>
          </a:xfrm>
          <a:custGeom>
            <a:avLst/>
            <a:gdLst>
              <a:gd name="connsiteX0" fmla="*/ 0 w 2957704"/>
              <a:gd name="connsiteY0" fmla="*/ 825457 h 1650914"/>
              <a:gd name="connsiteX1" fmla="*/ 1478852 w 2957704"/>
              <a:gd name="connsiteY1" fmla="*/ 0 h 1650914"/>
              <a:gd name="connsiteX2" fmla="*/ 2957704 w 2957704"/>
              <a:gd name="connsiteY2" fmla="*/ 825457 h 1650914"/>
              <a:gd name="connsiteX3" fmla="*/ 1478852 w 2957704"/>
              <a:gd name="connsiteY3" fmla="*/ 1650914 h 1650914"/>
              <a:gd name="connsiteX4" fmla="*/ 0 w 2957704"/>
              <a:gd name="connsiteY4" fmla="*/ 825457 h 165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704" h="1650914" fill="none" extrusionOk="0">
                <a:moveTo>
                  <a:pt x="0" y="825457"/>
                </a:moveTo>
                <a:cubicBezTo>
                  <a:pt x="6464" y="320273"/>
                  <a:pt x="645058" y="-55573"/>
                  <a:pt x="1478852" y="0"/>
                </a:cubicBezTo>
                <a:cubicBezTo>
                  <a:pt x="2323988" y="8210"/>
                  <a:pt x="2968254" y="425755"/>
                  <a:pt x="2957704" y="825457"/>
                </a:cubicBezTo>
                <a:cubicBezTo>
                  <a:pt x="2884730" y="1266336"/>
                  <a:pt x="2186099" y="1602276"/>
                  <a:pt x="1478852" y="1650914"/>
                </a:cubicBezTo>
                <a:cubicBezTo>
                  <a:pt x="672516" y="1646815"/>
                  <a:pt x="66482" y="1306918"/>
                  <a:pt x="0" y="825457"/>
                </a:cubicBezTo>
                <a:close/>
              </a:path>
              <a:path w="2957704" h="1650914" stroke="0" extrusionOk="0">
                <a:moveTo>
                  <a:pt x="0" y="825457"/>
                </a:moveTo>
                <a:cubicBezTo>
                  <a:pt x="1703" y="441950"/>
                  <a:pt x="594930" y="74856"/>
                  <a:pt x="1478852" y="0"/>
                </a:cubicBezTo>
                <a:cubicBezTo>
                  <a:pt x="2283859" y="28609"/>
                  <a:pt x="2976956" y="362682"/>
                  <a:pt x="2957704" y="825457"/>
                </a:cubicBezTo>
                <a:cubicBezTo>
                  <a:pt x="3009889" y="1344302"/>
                  <a:pt x="2299240" y="1688505"/>
                  <a:pt x="1478852" y="1650914"/>
                </a:cubicBezTo>
                <a:cubicBezTo>
                  <a:pt x="704554" y="1716007"/>
                  <a:pt x="32966" y="1265724"/>
                  <a:pt x="0" y="825457"/>
                </a:cubicBezTo>
                <a:close/>
              </a:path>
            </a:pathLst>
          </a:custGeom>
          <a:solidFill>
            <a:srgbClr val="93CDE5">
              <a:alpha val="20000"/>
            </a:srgbClr>
          </a:solidFill>
          <a:ln w="9525">
            <a:solidFill>
              <a:schemeClr val="tx1">
                <a:lumMod val="50000"/>
                <a:lumOff val="50000"/>
              </a:schemeClr>
            </a:solidFill>
            <a:extLst>
              <a:ext uri="{C807C97D-BFC1-408E-A445-0C87EB9F89A2}">
                <ask:lineSketchStyleProps xmlns="" xmlns:ask="http://schemas.microsoft.com/office/drawing/2018/sketchyshapes" sd="56547796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184C7F5-57B9-4719-886B-03CF81182F68}"/>
              </a:ext>
            </a:extLst>
          </p:cNvPr>
          <p:cNvSpPr/>
          <p:nvPr/>
        </p:nvSpPr>
        <p:spPr>
          <a:xfrm rot="3949400">
            <a:off x="3133699" y="1714620"/>
            <a:ext cx="2957704" cy="1650914"/>
          </a:xfrm>
          <a:custGeom>
            <a:avLst/>
            <a:gdLst>
              <a:gd name="connsiteX0" fmla="*/ 0 w 2957704"/>
              <a:gd name="connsiteY0" fmla="*/ 825457 h 1650914"/>
              <a:gd name="connsiteX1" fmla="*/ 1478852 w 2957704"/>
              <a:gd name="connsiteY1" fmla="*/ 0 h 1650914"/>
              <a:gd name="connsiteX2" fmla="*/ 2957704 w 2957704"/>
              <a:gd name="connsiteY2" fmla="*/ 825457 h 1650914"/>
              <a:gd name="connsiteX3" fmla="*/ 1478852 w 2957704"/>
              <a:gd name="connsiteY3" fmla="*/ 1650914 h 1650914"/>
              <a:gd name="connsiteX4" fmla="*/ 0 w 2957704"/>
              <a:gd name="connsiteY4" fmla="*/ 825457 h 165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704" h="1650914" fill="none" extrusionOk="0">
                <a:moveTo>
                  <a:pt x="0" y="825457"/>
                </a:moveTo>
                <a:cubicBezTo>
                  <a:pt x="-62716" y="498667"/>
                  <a:pt x="591315" y="-102113"/>
                  <a:pt x="1478852" y="0"/>
                </a:cubicBezTo>
                <a:cubicBezTo>
                  <a:pt x="2255055" y="47909"/>
                  <a:pt x="2961676" y="373802"/>
                  <a:pt x="2957704" y="825457"/>
                </a:cubicBezTo>
                <a:cubicBezTo>
                  <a:pt x="2941452" y="1343195"/>
                  <a:pt x="2273090" y="1652352"/>
                  <a:pt x="1478852" y="1650914"/>
                </a:cubicBezTo>
                <a:cubicBezTo>
                  <a:pt x="675736" y="1635240"/>
                  <a:pt x="-8800" y="1234467"/>
                  <a:pt x="0" y="825457"/>
                </a:cubicBezTo>
                <a:close/>
              </a:path>
              <a:path w="2957704" h="1650914" stroke="0" extrusionOk="0">
                <a:moveTo>
                  <a:pt x="0" y="825457"/>
                </a:moveTo>
                <a:cubicBezTo>
                  <a:pt x="27476" y="482999"/>
                  <a:pt x="543713" y="-4342"/>
                  <a:pt x="1478852" y="0"/>
                </a:cubicBezTo>
                <a:cubicBezTo>
                  <a:pt x="2348775" y="-3204"/>
                  <a:pt x="2927071" y="367400"/>
                  <a:pt x="2957704" y="825457"/>
                </a:cubicBezTo>
                <a:cubicBezTo>
                  <a:pt x="2935908" y="1328827"/>
                  <a:pt x="2320359" y="1546516"/>
                  <a:pt x="1478852" y="1650914"/>
                </a:cubicBezTo>
                <a:cubicBezTo>
                  <a:pt x="745109" y="1648855"/>
                  <a:pt x="7757" y="1282080"/>
                  <a:pt x="0" y="825457"/>
                </a:cubicBezTo>
                <a:close/>
              </a:path>
            </a:pathLst>
          </a:custGeom>
          <a:solidFill>
            <a:srgbClr val="FF3399">
              <a:alpha val="20000"/>
            </a:srgbClr>
          </a:solidFill>
          <a:ln w="9525">
            <a:solidFill>
              <a:schemeClr val="tx1">
                <a:lumMod val="50000"/>
                <a:lumOff val="50000"/>
              </a:schemeClr>
            </a:solidFill>
            <a:extLst>
              <a:ext uri="{C807C97D-BFC1-408E-A445-0C87EB9F89A2}">
                <ask:lineSketchStyleProps xmlns="" xmlns:ask="http://schemas.microsoft.com/office/drawing/2018/sketchyshapes" sd="107116583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5389A005-7BE8-4A67-A5B8-653735A07D9A}"/>
              </a:ext>
            </a:extLst>
          </p:cNvPr>
          <p:cNvSpPr/>
          <p:nvPr/>
        </p:nvSpPr>
        <p:spPr>
          <a:xfrm rot="3949400">
            <a:off x="4075034" y="1843901"/>
            <a:ext cx="2957704" cy="1650914"/>
          </a:xfrm>
          <a:custGeom>
            <a:avLst/>
            <a:gdLst>
              <a:gd name="connsiteX0" fmla="*/ 0 w 2957704"/>
              <a:gd name="connsiteY0" fmla="*/ 825457 h 1650914"/>
              <a:gd name="connsiteX1" fmla="*/ 1478852 w 2957704"/>
              <a:gd name="connsiteY1" fmla="*/ 0 h 1650914"/>
              <a:gd name="connsiteX2" fmla="*/ 2957704 w 2957704"/>
              <a:gd name="connsiteY2" fmla="*/ 825457 h 1650914"/>
              <a:gd name="connsiteX3" fmla="*/ 1478852 w 2957704"/>
              <a:gd name="connsiteY3" fmla="*/ 1650914 h 1650914"/>
              <a:gd name="connsiteX4" fmla="*/ 0 w 2957704"/>
              <a:gd name="connsiteY4" fmla="*/ 825457 h 165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704" h="1650914" fill="none" extrusionOk="0">
                <a:moveTo>
                  <a:pt x="0" y="825457"/>
                </a:moveTo>
                <a:cubicBezTo>
                  <a:pt x="-32769" y="421765"/>
                  <a:pt x="749944" y="90665"/>
                  <a:pt x="1478852" y="0"/>
                </a:cubicBezTo>
                <a:cubicBezTo>
                  <a:pt x="2289453" y="-2561"/>
                  <a:pt x="2950517" y="314984"/>
                  <a:pt x="2957704" y="825457"/>
                </a:cubicBezTo>
                <a:cubicBezTo>
                  <a:pt x="2998560" y="1270732"/>
                  <a:pt x="2238697" y="1595079"/>
                  <a:pt x="1478852" y="1650914"/>
                </a:cubicBezTo>
                <a:cubicBezTo>
                  <a:pt x="656520" y="1634413"/>
                  <a:pt x="-11979" y="1289660"/>
                  <a:pt x="0" y="825457"/>
                </a:cubicBezTo>
                <a:close/>
              </a:path>
              <a:path w="2957704" h="1650914" stroke="0" extrusionOk="0">
                <a:moveTo>
                  <a:pt x="0" y="825457"/>
                </a:moveTo>
                <a:cubicBezTo>
                  <a:pt x="20219" y="362706"/>
                  <a:pt x="696496" y="28545"/>
                  <a:pt x="1478852" y="0"/>
                </a:cubicBezTo>
                <a:cubicBezTo>
                  <a:pt x="2266063" y="52152"/>
                  <a:pt x="2912052" y="416939"/>
                  <a:pt x="2957704" y="825457"/>
                </a:cubicBezTo>
                <a:cubicBezTo>
                  <a:pt x="2886494" y="1372010"/>
                  <a:pt x="2285326" y="1593966"/>
                  <a:pt x="1478852" y="1650914"/>
                </a:cubicBezTo>
                <a:cubicBezTo>
                  <a:pt x="617986" y="1594267"/>
                  <a:pt x="-3818" y="1274522"/>
                  <a:pt x="0" y="825457"/>
                </a:cubicBezTo>
                <a:close/>
              </a:path>
            </a:pathLst>
          </a:custGeom>
          <a:solidFill>
            <a:schemeClr val="bg2">
              <a:lumMod val="50000"/>
              <a:alpha val="20000"/>
            </a:schemeClr>
          </a:solidFill>
          <a:ln w="9525">
            <a:solidFill>
              <a:schemeClr val="tx1">
                <a:lumMod val="50000"/>
                <a:lumOff val="50000"/>
              </a:schemeClr>
            </a:solidFill>
            <a:extLst>
              <a:ext uri="{C807C97D-BFC1-408E-A445-0C87EB9F89A2}">
                <ask:lineSketchStyleProps xmlns="" xmlns:ask="http://schemas.microsoft.com/office/drawing/2018/sketchyshapes" sd="1358269376">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4F364AAE-47EF-46E0-B48F-CF5D16928E4B}"/>
              </a:ext>
            </a:extLst>
          </p:cNvPr>
          <p:cNvSpPr txBox="1"/>
          <p:nvPr/>
        </p:nvSpPr>
        <p:spPr>
          <a:xfrm rot="10800000" flipV="1">
            <a:off x="3483795" y="3890991"/>
            <a:ext cx="835200" cy="30008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CPDAI</a:t>
            </a:r>
          </a:p>
        </p:txBody>
      </p:sp>
      <p:sp>
        <p:nvSpPr>
          <p:cNvPr id="21" name="TextBox 20">
            <a:extLst>
              <a:ext uri="{FF2B5EF4-FFF2-40B4-BE49-F238E27FC236}">
                <a16:creationId xmlns:a16="http://schemas.microsoft.com/office/drawing/2014/main" id="{3A55AE08-C9CB-4A2D-B455-1339317F6466}"/>
              </a:ext>
            </a:extLst>
          </p:cNvPr>
          <p:cNvSpPr txBox="1"/>
          <p:nvPr/>
        </p:nvSpPr>
        <p:spPr>
          <a:xfrm rot="10800000" flipV="1">
            <a:off x="2650131" y="2889981"/>
            <a:ext cx="835200" cy="30008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GRACE</a:t>
            </a:r>
          </a:p>
        </p:txBody>
      </p:sp>
      <p:sp>
        <p:nvSpPr>
          <p:cNvPr id="23" name="TextBox 22">
            <a:extLst>
              <a:ext uri="{FF2B5EF4-FFF2-40B4-BE49-F238E27FC236}">
                <a16:creationId xmlns:a16="http://schemas.microsoft.com/office/drawing/2014/main" id="{4D7FB906-D173-4BA4-8243-9C77ADBE320F}"/>
              </a:ext>
            </a:extLst>
          </p:cNvPr>
          <p:cNvSpPr txBox="1"/>
          <p:nvPr/>
        </p:nvSpPr>
        <p:spPr>
          <a:xfrm rot="10800000" flipV="1">
            <a:off x="3746700" y="1440546"/>
            <a:ext cx="835200" cy="30008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MDA</a:t>
            </a:r>
          </a:p>
        </p:txBody>
      </p:sp>
      <p:sp>
        <p:nvSpPr>
          <p:cNvPr id="25" name="TextBox 24">
            <a:extLst>
              <a:ext uri="{FF2B5EF4-FFF2-40B4-BE49-F238E27FC236}">
                <a16:creationId xmlns:a16="http://schemas.microsoft.com/office/drawing/2014/main" id="{F238392E-908C-4298-AAE1-F6737363B3BC}"/>
              </a:ext>
            </a:extLst>
          </p:cNvPr>
          <p:cNvSpPr txBox="1"/>
          <p:nvPr/>
        </p:nvSpPr>
        <p:spPr>
          <a:xfrm rot="10800000" flipV="1">
            <a:off x="5425625" y="2246904"/>
            <a:ext cx="921599" cy="30008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PASDAS</a:t>
            </a:r>
          </a:p>
        </p:txBody>
      </p:sp>
      <p:sp>
        <p:nvSpPr>
          <p:cNvPr id="26" name="TextBox 25">
            <a:extLst>
              <a:ext uri="{FF2B5EF4-FFF2-40B4-BE49-F238E27FC236}">
                <a16:creationId xmlns:a16="http://schemas.microsoft.com/office/drawing/2014/main" id="{C32D801E-0F28-4394-B0CA-1429F2A9C239}"/>
              </a:ext>
            </a:extLst>
          </p:cNvPr>
          <p:cNvSpPr txBox="1"/>
          <p:nvPr/>
        </p:nvSpPr>
        <p:spPr>
          <a:xfrm rot="10800000" flipV="1">
            <a:off x="5467052" y="3257312"/>
            <a:ext cx="766559" cy="230832"/>
          </a:xfrm>
          <a:prstGeom prst="rect">
            <a:avLst/>
          </a:prstGeom>
          <a:noFill/>
        </p:spPr>
        <p:txBody>
          <a:bodyPr wrap="square" rtlCol="0">
            <a:spAutoFit/>
          </a:bodyPr>
          <a:lstStyle/>
          <a:p>
            <a:pPr algn="ctr"/>
            <a:r>
              <a:rPr lang="ko-KR" altLang="en-US" sz="900" b="1" dirty="0" err="1">
                <a:latin typeface="Arial" panose="020B0604020202020204" pitchFamily="34" charset="0"/>
                <a:cs typeface="Arial" panose="020B0604020202020204" pitchFamily="34" charset="0"/>
              </a:rPr>
              <a:t>지염</a:t>
            </a:r>
            <a:endParaRPr lang="en-US" sz="90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128ACF46-52D3-4FED-B730-533AEC8D474B}"/>
              </a:ext>
            </a:extLst>
          </p:cNvPr>
          <p:cNvSpPr txBox="1"/>
          <p:nvPr/>
        </p:nvSpPr>
        <p:spPr>
          <a:xfrm rot="10800000" flipV="1">
            <a:off x="4831110" y="3051732"/>
            <a:ext cx="766559" cy="230832"/>
          </a:xfrm>
          <a:prstGeom prst="rect">
            <a:avLst/>
          </a:prstGeom>
          <a:noFill/>
        </p:spPr>
        <p:txBody>
          <a:bodyPr wrap="square" rtlCol="0">
            <a:spAutoFit/>
          </a:bodyPr>
          <a:lstStyle/>
          <a:p>
            <a:pPr algn="ctr"/>
            <a:r>
              <a:rPr lang="ko-KR" altLang="en-US" sz="900" b="1" dirty="0" err="1">
                <a:latin typeface="Arial" panose="020B0604020202020204" pitchFamily="34" charset="0"/>
                <a:cs typeface="Arial" panose="020B0604020202020204" pitchFamily="34" charset="0"/>
              </a:rPr>
              <a:t>부착부위염</a:t>
            </a:r>
            <a:endParaRPr lang="en-US" sz="900" b="1"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4BD59E69-6F4B-472E-B742-7F5CA7C6A158}"/>
              </a:ext>
            </a:extLst>
          </p:cNvPr>
          <p:cNvSpPr txBox="1"/>
          <p:nvPr/>
        </p:nvSpPr>
        <p:spPr>
          <a:xfrm rot="10800000" flipV="1">
            <a:off x="4581900" y="2626248"/>
            <a:ext cx="766559"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관절염</a:t>
            </a:r>
            <a:endParaRPr lang="en-US" sz="900" b="1"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1F0BF4F4-4D79-4385-9BC5-C70536D115AB}"/>
              </a:ext>
            </a:extLst>
          </p:cNvPr>
          <p:cNvSpPr txBox="1"/>
          <p:nvPr/>
        </p:nvSpPr>
        <p:spPr>
          <a:xfrm rot="10800000" flipV="1">
            <a:off x="4562100" y="2198169"/>
            <a:ext cx="802851" cy="369332"/>
          </a:xfrm>
          <a:prstGeom prst="rect">
            <a:avLst/>
          </a:prstGeom>
          <a:noFill/>
        </p:spPr>
        <p:txBody>
          <a:bodyPr wrap="square" rtlCol="0">
            <a:spAutoFit/>
          </a:bodyPr>
          <a:lstStyle/>
          <a:p>
            <a:pPr algn="ctr"/>
            <a:r>
              <a:rPr lang="ko-KR" altLang="en-US" sz="900" b="1">
                <a:latin typeface="Arial" panose="020B0604020202020204" pitchFamily="34" charset="0"/>
                <a:cs typeface="Arial" panose="020B0604020202020204" pitchFamily="34" charset="0"/>
              </a:rPr>
              <a:t>환자 전반적 평가</a:t>
            </a:r>
            <a:endParaRPr lang="en-US" sz="900" b="1"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F8EB46FF-6E7B-4435-9D55-7D9CF55D7522}"/>
              </a:ext>
            </a:extLst>
          </p:cNvPr>
          <p:cNvSpPr txBox="1"/>
          <p:nvPr/>
        </p:nvSpPr>
        <p:spPr>
          <a:xfrm rot="10800000" flipV="1">
            <a:off x="4506912" y="1957269"/>
            <a:ext cx="766559"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기능</a:t>
            </a:r>
            <a:endParaRPr lang="en-US" sz="9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6C5260C-3D56-4DC2-9CB7-EBF1648C9A9D}"/>
              </a:ext>
            </a:extLst>
          </p:cNvPr>
          <p:cNvSpPr txBox="1"/>
          <p:nvPr/>
        </p:nvSpPr>
        <p:spPr>
          <a:xfrm rot="10800000" flipV="1">
            <a:off x="2768452" y="2480237"/>
            <a:ext cx="766559"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삶의 질</a:t>
            </a:r>
            <a:endParaRPr lang="en-US" sz="90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B1D8D906-170A-4BE7-B465-956B73553FCB}"/>
              </a:ext>
            </a:extLst>
          </p:cNvPr>
          <p:cNvSpPr txBox="1"/>
          <p:nvPr/>
        </p:nvSpPr>
        <p:spPr>
          <a:xfrm rot="10800000" flipV="1">
            <a:off x="4043709" y="2899332"/>
            <a:ext cx="766559"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건선</a:t>
            </a:r>
            <a:endParaRPr lang="en-US" sz="900" b="1" dirty="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37D347E0-DF8A-40F8-806D-05867DD42C19}"/>
              </a:ext>
            </a:extLst>
          </p:cNvPr>
          <p:cNvSpPr txBox="1"/>
          <p:nvPr/>
        </p:nvSpPr>
        <p:spPr>
          <a:xfrm rot="10800000" flipV="1">
            <a:off x="3755005" y="2166112"/>
            <a:ext cx="766559"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통증</a:t>
            </a:r>
            <a:endParaRPr lang="en-US" sz="90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2BD0A8AB-5A69-4580-B215-011D915DFF91}"/>
              </a:ext>
            </a:extLst>
          </p:cNvPr>
          <p:cNvSpPr txBox="1"/>
          <p:nvPr/>
        </p:nvSpPr>
        <p:spPr>
          <a:xfrm rot="10800000" flipV="1">
            <a:off x="3405763" y="3660159"/>
            <a:ext cx="991264" cy="230832"/>
          </a:xfrm>
          <a:prstGeom prst="rect">
            <a:avLst/>
          </a:prstGeom>
          <a:noFill/>
        </p:spPr>
        <p:txBody>
          <a:bodyPr wrap="square" rtlCol="0">
            <a:spAutoFit/>
          </a:bodyPr>
          <a:lstStyle/>
          <a:p>
            <a:pPr algn="ctr"/>
            <a:r>
              <a:rPr lang="ko-KR" altLang="en-US" sz="900" b="1" dirty="0">
                <a:latin typeface="Arial" panose="020B0604020202020204" pitchFamily="34" charset="0"/>
                <a:cs typeface="Arial" panose="020B0604020202020204" pitchFamily="34" charset="0"/>
              </a:rPr>
              <a:t>척추 질환</a:t>
            </a:r>
            <a:endParaRPr lang="en-US" sz="90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B15D2502-EC27-420F-B04F-C1A51AEDEB34}"/>
              </a:ext>
            </a:extLst>
          </p:cNvPr>
          <p:cNvSpPr txBox="1"/>
          <p:nvPr/>
        </p:nvSpPr>
        <p:spPr>
          <a:xfrm rot="10800000" flipV="1">
            <a:off x="5177170" y="1705589"/>
            <a:ext cx="766559" cy="230832"/>
          </a:xfrm>
          <a:prstGeom prst="rect">
            <a:avLst/>
          </a:prstGeom>
          <a:noFill/>
        </p:spPr>
        <p:txBody>
          <a:bodyPr wrap="square" rtlCol="0">
            <a:spAutoFit/>
          </a:bodyPr>
          <a:lstStyle/>
          <a:p>
            <a:pPr algn="ctr"/>
            <a:r>
              <a:rPr lang="en-US" sz="900" b="1" dirty="0">
                <a:latin typeface="Arial" panose="020B0604020202020204" pitchFamily="34" charset="0"/>
                <a:cs typeface="Arial" panose="020B0604020202020204" pitchFamily="34" charset="0"/>
              </a:rPr>
              <a:t>C-</a:t>
            </a:r>
            <a:r>
              <a:rPr lang="ko-KR" altLang="en-US" sz="900" b="1" dirty="0" err="1">
                <a:latin typeface="Arial" panose="020B0604020202020204" pitchFamily="34" charset="0"/>
                <a:cs typeface="Arial" panose="020B0604020202020204" pitchFamily="34" charset="0"/>
              </a:rPr>
              <a:t>반응단백</a:t>
            </a:r>
            <a:endParaRPr lang="en-US"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9657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1E2E-7651-4707-AC45-194AFC6CB89A}"/>
              </a:ext>
            </a:extLst>
          </p:cNvPr>
          <p:cNvSpPr>
            <a:spLocks noGrp="1"/>
          </p:cNvSpPr>
          <p:nvPr>
            <p:ph type="title"/>
          </p:nvPr>
        </p:nvSpPr>
        <p:spPr/>
        <p:txBody>
          <a:bodyPr/>
          <a:lstStyle/>
          <a:p>
            <a:r>
              <a:rPr lang="ko-KR" altLang="en-US" dirty="0"/>
              <a:t>진단에서 공유 진료 영역으로의 경로 </a:t>
            </a:r>
            <a:endParaRPr lang="en-US" dirty="0"/>
          </a:p>
        </p:txBody>
      </p:sp>
      <p:sp>
        <p:nvSpPr>
          <p:cNvPr id="4" name="Text Placeholder 3">
            <a:extLst>
              <a:ext uri="{FF2B5EF4-FFF2-40B4-BE49-F238E27FC236}">
                <a16:creationId xmlns:a16="http://schemas.microsoft.com/office/drawing/2014/main" id="{89D5CCF4-AECD-4F70-B406-14DED27A5A21}"/>
              </a:ext>
            </a:extLst>
          </p:cNvPr>
          <p:cNvSpPr>
            <a:spLocks noGrp="1"/>
          </p:cNvSpPr>
          <p:nvPr>
            <p:ph type="body" sz="quarter" idx="10"/>
          </p:nvPr>
        </p:nvSpPr>
        <p:spPr/>
        <p:txBody>
          <a:bodyPr/>
          <a:lstStyle/>
          <a:p>
            <a:r>
              <a:rPr lang="en-US" dirty="0"/>
              <a:t>AE, adverse event; LDA, low disease activity; PsA, psoriatic arthritis</a:t>
            </a:r>
          </a:p>
        </p:txBody>
      </p:sp>
      <p:sp>
        <p:nvSpPr>
          <p:cNvPr id="5" name="Text Placeholder 4">
            <a:extLst>
              <a:ext uri="{FF2B5EF4-FFF2-40B4-BE49-F238E27FC236}">
                <a16:creationId xmlns:a16="http://schemas.microsoft.com/office/drawing/2014/main" id="{5312C56E-C9F7-49A3-85B3-2D7CB4578B66}"/>
              </a:ext>
            </a:extLst>
          </p:cNvPr>
          <p:cNvSpPr>
            <a:spLocks noGrp="1"/>
          </p:cNvSpPr>
          <p:nvPr>
            <p:ph type="body" sz="quarter" idx="11"/>
          </p:nvPr>
        </p:nvSpPr>
        <p:spPr/>
        <p:txBody>
          <a:bodyPr/>
          <a:lstStyle/>
          <a:p>
            <a:r>
              <a:rPr lang="nl-NL" dirty="0"/>
              <a:t>1. Lythgoe MP, et al. Br J Gen Pract 2016;66(646):275-277.</a:t>
            </a:r>
          </a:p>
          <a:p>
            <a:endParaRPr lang="en-US" dirty="0"/>
          </a:p>
        </p:txBody>
      </p:sp>
      <p:cxnSp>
        <p:nvCxnSpPr>
          <p:cNvPr id="14" name="Straight Arrow Connector 13">
            <a:extLst>
              <a:ext uri="{FF2B5EF4-FFF2-40B4-BE49-F238E27FC236}">
                <a16:creationId xmlns:a16="http://schemas.microsoft.com/office/drawing/2014/main" id="{6EA28B10-7A17-489D-A1B6-2D90269FAC87}"/>
              </a:ext>
            </a:extLst>
          </p:cNvPr>
          <p:cNvCxnSpPr>
            <a:cxnSpLocks/>
            <a:stCxn id="8" idx="3"/>
            <a:endCxn id="18" idx="1"/>
          </p:cNvCxnSpPr>
          <p:nvPr/>
        </p:nvCxnSpPr>
        <p:spPr>
          <a:xfrm>
            <a:off x="2105292" y="1609187"/>
            <a:ext cx="415327" cy="0"/>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8AAF14A4-BA0E-41EC-94C0-AA2D40FDECA0}"/>
              </a:ext>
            </a:extLst>
          </p:cNvPr>
          <p:cNvSpPr/>
          <p:nvPr/>
        </p:nvSpPr>
        <p:spPr>
          <a:xfrm>
            <a:off x="606006" y="3258855"/>
            <a:ext cx="1499286" cy="654255"/>
          </a:xfrm>
          <a:prstGeom prst="roundRect">
            <a:avLst>
              <a:gd name="adj" fmla="val 7853"/>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1100" b="1" dirty="0">
                <a:latin typeface="Arial" panose="020B0604020202020204" pitchFamily="34" charset="0"/>
                <a:cs typeface="Arial" panose="020B0604020202020204" pitchFamily="34" charset="0"/>
              </a:rPr>
              <a:t>염증성 관절염 의심</a:t>
            </a:r>
            <a:endParaRPr lang="en-US" sz="1100" b="1" dirty="0">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34233AED-7823-49C1-A4E1-EFFD1B334A34}"/>
              </a:ext>
            </a:extLst>
          </p:cNvPr>
          <p:cNvSpPr/>
          <p:nvPr/>
        </p:nvSpPr>
        <p:spPr>
          <a:xfrm>
            <a:off x="2520619" y="1403568"/>
            <a:ext cx="1556965" cy="411238"/>
          </a:xfrm>
          <a:prstGeom prst="roundRect">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1100" b="1" dirty="0">
                <a:latin typeface="Arial" panose="020B0604020202020204" pitchFamily="34" charset="0"/>
                <a:cs typeface="Arial" panose="020B0604020202020204" pitchFamily="34" charset="0"/>
              </a:rPr>
              <a:t>활동성 염증성 관절염</a:t>
            </a:r>
            <a:endParaRPr lang="en-US" sz="1100" b="1" dirty="0">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005F9E81-8BB8-4340-84F4-69FDFC7499C5}"/>
              </a:ext>
            </a:extLst>
          </p:cNvPr>
          <p:cNvSpPr/>
          <p:nvPr/>
        </p:nvSpPr>
        <p:spPr>
          <a:xfrm>
            <a:off x="4566212" y="1403568"/>
            <a:ext cx="1422391" cy="411238"/>
          </a:xfrm>
          <a:prstGeom prst="roundRect">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1100" b="1" dirty="0">
                <a:latin typeface="Arial" panose="020B0604020202020204" pitchFamily="34" charset="0"/>
                <a:cs typeface="Arial" panose="020B0604020202020204" pitchFamily="34" charset="0"/>
              </a:rPr>
              <a:t>치료 시작</a:t>
            </a:r>
            <a:endParaRPr lang="en-US" sz="1100" b="1" dirty="0">
              <a:latin typeface="Arial" panose="020B0604020202020204" pitchFamily="34" charset="0"/>
              <a:cs typeface="Arial" panose="020B0604020202020204" pitchFamily="34" charset="0"/>
            </a:endParaRPr>
          </a:p>
        </p:txBody>
      </p:sp>
      <p:cxnSp>
        <p:nvCxnSpPr>
          <p:cNvPr id="24" name="Straight Arrow Connector 23">
            <a:extLst>
              <a:ext uri="{FF2B5EF4-FFF2-40B4-BE49-F238E27FC236}">
                <a16:creationId xmlns:a16="http://schemas.microsoft.com/office/drawing/2014/main" id="{A65415E6-0964-4728-86D8-7A987EE3AD7A}"/>
              </a:ext>
            </a:extLst>
          </p:cNvPr>
          <p:cNvCxnSpPr>
            <a:cxnSpLocks/>
            <a:stCxn id="18" idx="3"/>
            <a:endCxn id="22" idx="1"/>
          </p:cNvCxnSpPr>
          <p:nvPr/>
        </p:nvCxnSpPr>
        <p:spPr>
          <a:xfrm>
            <a:off x="4077584" y="1609187"/>
            <a:ext cx="488628" cy="0"/>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07F48D6-CA2E-47A7-B273-EC5FBFF44ABF}"/>
              </a:ext>
            </a:extLst>
          </p:cNvPr>
          <p:cNvCxnSpPr/>
          <p:nvPr/>
        </p:nvCxnSpPr>
        <p:spPr>
          <a:xfrm>
            <a:off x="609600" y="2382277"/>
            <a:ext cx="7886700" cy="0"/>
          </a:xfrm>
          <a:prstGeom prst="line">
            <a:avLst/>
          </a:prstGeom>
          <a:ln w="28575">
            <a:solidFill>
              <a:srgbClr val="000000">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A2864BA-D55D-454A-B2F8-B61F84D3D060}"/>
              </a:ext>
            </a:extLst>
          </p:cNvPr>
          <p:cNvCxnSpPr>
            <a:cxnSpLocks/>
            <a:stCxn id="22" idx="3"/>
            <a:endCxn id="28" idx="1"/>
          </p:cNvCxnSpPr>
          <p:nvPr/>
        </p:nvCxnSpPr>
        <p:spPr>
          <a:xfrm>
            <a:off x="5988603" y="1609187"/>
            <a:ext cx="488628" cy="0"/>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3AB786EA-738A-420E-815B-8AD42C5D05CF}"/>
              </a:ext>
            </a:extLst>
          </p:cNvPr>
          <p:cNvSpPr/>
          <p:nvPr/>
        </p:nvSpPr>
        <p:spPr>
          <a:xfrm>
            <a:off x="4133645" y="2623715"/>
            <a:ext cx="3709915" cy="1812876"/>
          </a:xfrm>
          <a:prstGeom prst="ellipse">
            <a:avLst/>
          </a:prstGeom>
          <a:solidFill>
            <a:schemeClr val="accent6">
              <a:lumMod val="20000"/>
              <a:lumOff val="80000"/>
            </a:schemeClr>
          </a:solidFill>
          <a:ln>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100" b="1" dirty="0">
              <a:latin typeface="Arial" panose="020B0604020202020204" pitchFamily="34" charset="0"/>
              <a:cs typeface="Arial" panose="020B0604020202020204" pitchFamily="34" charset="0"/>
            </a:endParaRPr>
          </a:p>
        </p:txBody>
      </p:sp>
      <p:sp>
        <p:nvSpPr>
          <p:cNvPr id="37" name="Rectangle: Rounded Corners 36">
            <a:extLst>
              <a:ext uri="{FF2B5EF4-FFF2-40B4-BE49-F238E27FC236}">
                <a16:creationId xmlns:a16="http://schemas.microsoft.com/office/drawing/2014/main" id="{1019D7F1-88D0-464D-A22D-CAE6CFBEE8C2}"/>
              </a:ext>
            </a:extLst>
          </p:cNvPr>
          <p:cNvSpPr/>
          <p:nvPr/>
        </p:nvSpPr>
        <p:spPr>
          <a:xfrm>
            <a:off x="4392816" y="3221742"/>
            <a:ext cx="1422391" cy="625140"/>
          </a:xfrm>
          <a:prstGeom prst="roundRect">
            <a:avLst>
              <a:gd name="adj" fmla="val 11396"/>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1100" b="1" dirty="0">
                <a:latin typeface="Arial" panose="020B0604020202020204" pitchFamily="34" charset="0"/>
                <a:cs typeface="Arial" panose="020B0604020202020204" pitchFamily="34" charset="0"/>
              </a:rPr>
              <a:t>일차 진료로 </a:t>
            </a:r>
            <a:endParaRPr lang="en-US" altLang="ko-KR" sz="1100" b="1" dirty="0">
              <a:latin typeface="Arial" panose="020B0604020202020204" pitchFamily="34" charset="0"/>
              <a:cs typeface="Arial" panose="020B0604020202020204" pitchFamily="34" charset="0"/>
            </a:endParaRPr>
          </a:p>
          <a:p>
            <a:pPr algn="ctr"/>
            <a:r>
              <a:rPr lang="ko-KR" altLang="en-US" sz="1100" b="1" dirty="0">
                <a:latin typeface="Arial" panose="020B0604020202020204" pitchFamily="34" charset="0"/>
                <a:cs typeface="Arial" panose="020B0604020202020204" pitchFamily="34" charset="0"/>
              </a:rPr>
              <a:t>치료 이관</a:t>
            </a:r>
            <a:endParaRPr lang="en-US" sz="1100" b="1"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91A90608-8698-4DCB-AF8E-280B9C039E52}"/>
              </a:ext>
            </a:extLst>
          </p:cNvPr>
          <p:cNvSpPr txBox="1"/>
          <p:nvPr/>
        </p:nvSpPr>
        <p:spPr>
          <a:xfrm>
            <a:off x="6411327" y="3314709"/>
            <a:ext cx="1422391" cy="430887"/>
          </a:xfrm>
          <a:prstGeom prst="rect">
            <a:avLst/>
          </a:prstGeom>
          <a:noFill/>
        </p:spPr>
        <p:txBody>
          <a:bodyPr wrap="square" rtlCol="0">
            <a:spAutoFit/>
          </a:bodyPr>
          <a:lstStyle/>
          <a:p>
            <a:r>
              <a:rPr lang="ko-KR" altLang="en-US" sz="1100" b="1" dirty="0">
                <a:latin typeface="Arial" panose="020B0604020202020204" pitchFamily="34" charset="0"/>
                <a:cs typeface="Arial" panose="020B0604020202020204" pitchFamily="34" charset="0"/>
              </a:rPr>
              <a:t>전문간호사</a:t>
            </a:r>
            <a:endParaRPr lang="en-US" altLang="ko-KR" sz="1100" b="1" dirty="0">
              <a:latin typeface="Arial" panose="020B0604020202020204" pitchFamily="34" charset="0"/>
              <a:cs typeface="Arial" panose="020B0604020202020204" pitchFamily="34" charset="0"/>
            </a:endParaRPr>
          </a:p>
          <a:p>
            <a:r>
              <a:rPr lang="ko-KR" altLang="en-US" sz="1100" b="1" dirty="0">
                <a:latin typeface="Arial" panose="020B0604020202020204" pitchFamily="34" charset="0"/>
                <a:cs typeface="Arial" panose="020B0604020202020204" pitchFamily="34" charset="0"/>
              </a:rPr>
              <a:t>연결 </a:t>
            </a:r>
            <a:r>
              <a:rPr lang="en-US" altLang="ko-KR" sz="1100" b="1" dirty="0">
                <a:latin typeface="Arial" panose="020B0604020202020204" pitchFamily="34" charset="0"/>
                <a:cs typeface="Arial" panose="020B0604020202020204" pitchFamily="34" charset="0"/>
              </a:rPr>
              <a:t>(interface) </a:t>
            </a:r>
            <a:r>
              <a:rPr lang="ko-KR" altLang="en-US" sz="1100" b="1" dirty="0">
                <a:latin typeface="Arial" panose="020B0604020202020204" pitchFamily="34" charset="0"/>
                <a:cs typeface="Arial" panose="020B0604020202020204" pitchFamily="34" charset="0"/>
              </a:rPr>
              <a:t>팀</a:t>
            </a:r>
            <a:endParaRPr lang="en-US" sz="1100" b="1" dirty="0">
              <a:latin typeface="Arial" panose="020B0604020202020204" pitchFamily="34" charset="0"/>
              <a:cs typeface="Arial" panose="020B0604020202020204" pitchFamily="34" charset="0"/>
            </a:endParaRPr>
          </a:p>
        </p:txBody>
      </p:sp>
      <p:cxnSp>
        <p:nvCxnSpPr>
          <p:cNvPr id="39" name="Straight Arrow Connector 38">
            <a:extLst>
              <a:ext uri="{FF2B5EF4-FFF2-40B4-BE49-F238E27FC236}">
                <a16:creationId xmlns:a16="http://schemas.microsoft.com/office/drawing/2014/main" id="{E9696799-A310-4BF8-ADDE-B851D5601432}"/>
              </a:ext>
            </a:extLst>
          </p:cNvPr>
          <p:cNvCxnSpPr>
            <a:cxnSpLocks/>
            <a:stCxn id="38" idx="1"/>
            <a:endCxn id="37" idx="3"/>
          </p:cNvCxnSpPr>
          <p:nvPr/>
        </p:nvCxnSpPr>
        <p:spPr>
          <a:xfrm flipH="1">
            <a:off x="5815207" y="3530153"/>
            <a:ext cx="596120" cy="4159"/>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7A6CE87-F8DC-4667-8D5F-6E633B89D3D1}"/>
              </a:ext>
            </a:extLst>
          </p:cNvPr>
          <p:cNvCxnSpPr>
            <a:cxnSpLocks/>
            <a:stCxn id="37" idx="1"/>
          </p:cNvCxnSpPr>
          <p:nvPr/>
        </p:nvCxnSpPr>
        <p:spPr>
          <a:xfrm flipH="1" flipV="1">
            <a:off x="1899876" y="1824634"/>
            <a:ext cx="2492940" cy="1709678"/>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2D186F5-4A3D-456C-995C-248FE967BBBE}"/>
              </a:ext>
            </a:extLst>
          </p:cNvPr>
          <p:cNvCxnSpPr>
            <a:cxnSpLocks/>
          </p:cNvCxnSpPr>
          <p:nvPr/>
        </p:nvCxnSpPr>
        <p:spPr>
          <a:xfrm>
            <a:off x="2031991" y="1772812"/>
            <a:ext cx="2360825" cy="1613384"/>
          </a:xfrm>
          <a:prstGeom prst="straightConnector1">
            <a:avLst/>
          </a:prstGeom>
          <a:ln w="38100">
            <a:solidFill>
              <a:srgbClr val="0070C0">
                <a:alpha val="50196"/>
              </a:srgb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BEFF663B-DE6A-4CE9-B2F4-8781C4622C88}"/>
              </a:ext>
            </a:extLst>
          </p:cNvPr>
          <p:cNvSpPr/>
          <p:nvPr/>
        </p:nvSpPr>
        <p:spPr>
          <a:xfrm>
            <a:off x="609600" y="1403568"/>
            <a:ext cx="1495692" cy="411238"/>
          </a:xfrm>
          <a:prstGeom prst="roundRect">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r>
              <a:rPr lang="ko-KR" altLang="en-US" sz="1100" b="1" dirty="0">
                <a:latin typeface="Arial" panose="020B0604020202020204" pitchFamily="34" charset="0"/>
                <a:cs typeface="Arial" panose="020B0604020202020204" pitchFamily="34" charset="0"/>
              </a:rPr>
              <a:t>전문가 의뢰</a:t>
            </a:r>
            <a:endParaRPr lang="en-US" sz="1100" b="1" dirty="0">
              <a:latin typeface="Arial" panose="020B0604020202020204" pitchFamily="34" charset="0"/>
              <a:cs typeface="Arial" panose="020B0604020202020204" pitchFamily="34" charset="0"/>
            </a:endParaRPr>
          </a:p>
        </p:txBody>
      </p:sp>
      <p:cxnSp>
        <p:nvCxnSpPr>
          <p:cNvPr id="49" name="Straight Arrow Connector 48">
            <a:extLst>
              <a:ext uri="{FF2B5EF4-FFF2-40B4-BE49-F238E27FC236}">
                <a16:creationId xmlns:a16="http://schemas.microsoft.com/office/drawing/2014/main" id="{7BDE21EE-223C-4298-B713-A43F2C133DCF}"/>
              </a:ext>
            </a:extLst>
          </p:cNvPr>
          <p:cNvCxnSpPr>
            <a:cxnSpLocks/>
          </p:cNvCxnSpPr>
          <p:nvPr/>
        </p:nvCxnSpPr>
        <p:spPr>
          <a:xfrm flipH="1">
            <a:off x="5683092" y="1814806"/>
            <a:ext cx="811378" cy="1414393"/>
          </a:xfrm>
          <a:prstGeom prst="straightConnector1">
            <a:avLst/>
          </a:prstGeom>
          <a:ln w="38100">
            <a:solidFill>
              <a:srgbClr val="0070C0">
                <a:alpha val="50196"/>
              </a:srgb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9BE100F4-6AD2-477A-84D8-9B701B46F963}"/>
              </a:ext>
            </a:extLst>
          </p:cNvPr>
          <p:cNvSpPr/>
          <p:nvPr/>
        </p:nvSpPr>
        <p:spPr>
          <a:xfrm>
            <a:off x="6477231" y="1403568"/>
            <a:ext cx="1422391" cy="411238"/>
          </a:xfrm>
          <a:prstGeom prst="roundRect">
            <a:avLst/>
          </a:prstGeom>
          <a:ln w="19050">
            <a:solidFill>
              <a:srgbClr val="0070C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ko-KR" altLang="en-US" sz="1100" b="1" dirty="0">
                <a:latin typeface="Arial" panose="020B0604020202020204" pitchFamily="34" charset="0"/>
                <a:cs typeface="Arial" panose="020B0604020202020204" pitchFamily="34" charset="0"/>
              </a:rPr>
              <a:t>관해 또는 </a:t>
            </a:r>
            <a:endParaRPr lang="en-US" altLang="ko-KR" sz="1100" b="1" dirty="0">
              <a:latin typeface="Arial" panose="020B0604020202020204" pitchFamily="34" charset="0"/>
              <a:cs typeface="Arial" panose="020B0604020202020204" pitchFamily="34" charset="0"/>
            </a:endParaRPr>
          </a:p>
          <a:p>
            <a:pPr algn="ctr"/>
            <a:r>
              <a:rPr lang="ko-KR" altLang="en-US" sz="1100" b="1" dirty="0">
                <a:latin typeface="Arial" panose="020B0604020202020204" pitchFamily="34" charset="0"/>
                <a:cs typeface="Arial" panose="020B0604020202020204" pitchFamily="34" charset="0"/>
              </a:rPr>
              <a:t>낮은 질병 활성도</a:t>
            </a:r>
            <a:endParaRPr lang="en-US" sz="1100" b="1"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3B49D0A5-C068-465E-8302-80A15CB771F4}"/>
              </a:ext>
            </a:extLst>
          </p:cNvPr>
          <p:cNvSpPr txBox="1"/>
          <p:nvPr/>
        </p:nvSpPr>
        <p:spPr>
          <a:xfrm>
            <a:off x="5214552" y="3956115"/>
            <a:ext cx="1622854" cy="261610"/>
          </a:xfrm>
          <a:prstGeom prst="rect">
            <a:avLst/>
          </a:prstGeom>
          <a:noFill/>
        </p:spPr>
        <p:txBody>
          <a:bodyPr wrap="square" rtlCol="0">
            <a:spAutoFit/>
          </a:bodyPr>
          <a:lstStyle/>
          <a:p>
            <a:r>
              <a:rPr lang="ko-KR" altLang="en-US" sz="1100" b="1" dirty="0">
                <a:latin typeface="Arial" panose="020B0604020202020204" pitchFamily="34" charset="0"/>
                <a:cs typeface="Arial" panose="020B0604020202020204" pitchFamily="34" charset="0"/>
              </a:rPr>
              <a:t>공유 진료 영역 </a:t>
            </a:r>
            <a:endParaRPr lang="en-US" sz="1100" b="1"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A96C6FCE-66A0-4E71-AF63-B4FFD7F2DE43}"/>
              </a:ext>
            </a:extLst>
          </p:cNvPr>
          <p:cNvSpPr txBox="1"/>
          <p:nvPr/>
        </p:nvSpPr>
        <p:spPr>
          <a:xfrm>
            <a:off x="7254960" y="2098881"/>
            <a:ext cx="1237420" cy="261610"/>
          </a:xfrm>
          <a:prstGeom prst="rect">
            <a:avLst/>
          </a:prstGeom>
          <a:noFill/>
        </p:spPr>
        <p:txBody>
          <a:bodyPr wrap="square" rtlCol="0">
            <a:spAutoFit/>
          </a:bodyPr>
          <a:lstStyle/>
          <a:p>
            <a:r>
              <a:rPr lang="ko-KR" altLang="en-US" sz="1100" b="1" dirty="0">
                <a:latin typeface="Arial" panose="020B0604020202020204" pitchFamily="34" charset="0"/>
                <a:cs typeface="Arial" panose="020B0604020202020204" pitchFamily="34" charset="0"/>
              </a:rPr>
              <a:t>이차 진료</a:t>
            </a:r>
            <a:endParaRPr lang="en-US" sz="1100" b="1" dirty="0">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722BDA4F-82AD-40CF-B40F-10360A1E262F}"/>
              </a:ext>
            </a:extLst>
          </p:cNvPr>
          <p:cNvSpPr txBox="1"/>
          <p:nvPr/>
        </p:nvSpPr>
        <p:spPr>
          <a:xfrm>
            <a:off x="7254960" y="2403691"/>
            <a:ext cx="1237420" cy="261610"/>
          </a:xfrm>
          <a:prstGeom prst="rect">
            <a:avLst/>
          </a:prstGeom>
          <a:noFill/>
        </p:spPr>
        <p:txBody>
          <a:bodyPr wrap="square" rtlCol="0">
            <a:spAutoFit/>
          </a:bodyPr>
          <a:lstStyle/>
          <a:p>
            <a:r>
              <a:rPr lang="ko-KR" altLang="en-US" sz="1100" b="1" dirty="0">
                <a:latin typeface="Arial" panose="020B0604020202020204" pitchFamily="34" charset="0"/>
                <a:cs typeface="Arial" panose="020B0604020202020204" pitchFamily="34" charset="0"/>
              </a:rPr>
              <a:t>일차 진료</a:t>
            </a:r>
            <a:endParaRPr lang="en-US" sz="1100" b="1" dirty="0">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18511993-B9BB-462C-839D-C004CC09436B}"/>
              </a:ext>
            </a:extLst>
          </p:cNvPr>
          <p:cNvSpPr txBox="1"/>
          <p:nvPr/>
        </p:nvSpPr>
        <p:spPr>
          <a:xfrm>
            <a:off x="5336275" y="1951390"/>
            <a:ext cx="947106" cy="430887"/>
          </a:xfrm>
          <a:prstGeom prst="rect">
            <a:avLst/>
          </a:prstGeom>
          <a:noFill/>
        </p:spPr>
        <p:txBody>
          <a:bodyPr wrap="square" rtlCol="0">
            <a:spAutoFit/>
          </a:bodyPr>
          <a:lstStyle/>
          <a:p>
            <a:pPr algn="ctr"/>
            <a:r>
              <a:rPr lang="ko-KR" altLang="en-US" sz="1100" b="1" i="1" dirty="0">
                <a:latin typeface="Arial" panose="020B0604020202020204" pitchFamily="34" charset="0"/>
                <a:cs typeface="Arial" panose="020B0604020202020204" pitchFamily="34" charset="0"/>
              </a:rPr>
              <a:t>안정적 질병 활성도</a:t>
            </a:r>
            <a:endParaRPr lang="en-US" altLang="ko-KR" sz="1100" b="1" i="1"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CCEDB67A-D16A-4B60-A457-B91E075480E2}"/>
              </a:ext>
            </a:extLst>
          </p:cNvPr>
          <p:cNvSpPr txBox="1"/>
          <p:nvPr/>
        </p:nvSpPr>
        <p:spPr>
          <a:xfrm>
            <a:off x="2787864" y="1948488"/>
            <a:ext cx="978918" cy="430887"/>
          </a:xfrm>
          <a:prstGeom prst="rect">
            <a:avLst/>
          </a:prstGeom>
          <a:noFill/>
        </p:spPr>
        <p:txBody>
          <a:bodyPr wrap="square" rtlCol="0">
            <a:spAutoFit/>
          </a:bodyPr>
          <a:lstStyle/>
          <a:p>
            <a:pPr algn="ctr"/>
            <a:r>
              <a:rPr lang="ko-KR" altLang="en-US" sz="1100" b="1" i="1" dirty="0">
                <a:latin typeface="Arial" panose="020B0604020202020204" pitchFamily="34" charset="0"/>
                <a:cs typeface="Arial" panose="020B0604020202020204" pitchFamily="34" charset="0"/>
              </a:rPr>
              <a:t>안정적 질병 활성도</a:t>
            </a:r>
            <a:endParaRPr lang="en-US" sz="1100" b="1" i="1"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2724672F-D12F-4E8B-961B-2650B6466A78}"/>
              </a:ext>
            </a:extLst>
          </p:cNvPr>
          <p:cNvSpPr txBox="1"/>
          <p:nvPr/>
        </p:nvSpPr>
        <p:spPr>
          <a:xfrm>
            <a:off x="1288577" y="2403076"/>
            <a:ext cx="1554791" cy="600164"/>
          </a:xfrm>
          <a:prstGeom prst="rect">
            <a:avLst/>
          </a:prstGeom>
          <a:noFill/>
        </p:spPr>
        <p:txBody>
          <a:bodyPr wrap="square" rtlCol="0">
            <a:spAutoFit/>
          </a:bodyPr>
          <a:lstStyle/>
          <a:p>
            <a:pPr algn="ctr"/>
            <a:r>
              <a:rPr lang="ko-KR" altLang="en-US" sz="1100" b="1" i="1" dirty="0">
                <a:latin typeface="Arial" panose="020B0604020202020204" pitchFamily="34" charset="0"/>
                <a:cs typeface="Arial" panose="020B0604020202020204" pitchFamily="34" charset="0"/>
              </a:rPr>
              <a:t>유의한 악화</a:t>
            </a:r>
            <a:r>
              <a:rPr lang="en-US" sz="1100" b="1" i="1" dirty="0">
                <a:latin typeface="Arial" panose="020B0604020202020204" pitchFamily="34" charset="0"/>
                <a:cs typeface="Arial" panose="020B0604020202020204" pitchFamily="34" charset="0"/>
              </a:rPr>
              <a:t>/</a:t>
            </a:r>
            <a:r>
              <a:rPr lang="ko-KR" altLang="en-US" sz="1100" b="1" i="1" dirty="0">
                <a:latin typeface="Arial" panose="020B0604020202020204" pitchFamily="34" charset="0"/>
                <a:cs typeface="Arial" panose="020B0604020202020204" pitchFamily="34" charset="0"/>
              </a:rPr>
              <a:t>이상반응</a:t>
            </a:r>
            <a:endParaRPr lang="en-US" sz="1100" b="1" i="1" dirty="0">
              <a:latin typeface="Arial" panose="020B0604020202020204" pitchFamily="34" charset="0"/>
              <a:cs typeface="Arial" panose="020B0604020202020204" pitchFamily="34" charset="0"/>
            </a:endParaRPr>
          </a:p>
          <a:p>
            <a:pPr algn="ctr"/>
            <a:r>
              <a:rPr lang="en-US" sz="1100" b="1" i="1" dirty="0">
                <a:latin typeface="Arial" panose="020B0604020202020204" pitchFamily="34" charset="0"/>
                <a:cs typeface="Arial" panose="020B0604020202020204" pitchFamily="34" charset="0"/>
              </a:rPr>
              <a:t>(</a:t>
            </a:r>
            <a:r>
              <a:rPr lang="ko-KR" altLang="en-US" sz="1100" b="1" i="1" dirty="0" err="1">
                <a:latin typeface="Arial" panose="020B0604020202020204" pitchFamily="34" charset="0"/>
                <a:cs typeface="Arial" panose="020B0604020202020204" pitchFamily="34" charset="0"/>
              </a:rPr>
              <a:t>재의뢰</a:t>
            </a:r>
            <a:r>
              <a:rPr lang="ko-KR" altLang="en-US" sz="1100" b="1" i="1" dirty="0">
                <a:latin typeface="Arial" panose="020B0604020202020204" pitchFamily="34" charset="0"/>
                <a:cs typeface="Arial" panose="020B0604020202020204" pitchFamily="34" charset="0"/>
              </a:rPr>
              <a:t> </a:t>
            </a:r>
            <a:endParaRPr lang="en-US" altLang="ko-KR" sz="1100" b="1" i="1" dirty="0">
              <a:latin typeface="Arial" panose="020B0604020202020204" pitchFamily="34" charset="0"/>
              <a:cs typeface="Arial" panose="020B0604020202020204" pitchFamily="34" charset="0"/>
            </a:endParaRPr>
          </a:p>
          <a:p>
            <a:pPr algn="ctr"/>
            <a:r>
              <a:rPr lang="ko-KR" altLang="en-US" sz="1100" b="1" i="1" dirty="0">
                <a:latin typeface="Arial" panose="020B0604020202020204" pitchFamily="34" charset="0"/>
                <a:cs typeface="Arial" panose="020B0604020202020204" pitchFamily="34" charset="0"/>
              </a:rPr>
              <a:t>또는 상의</a:t>
            </a:r>
            <a:r>
              <a:rPr lang="en-US" sz="1100" b="1" i="1" dirty="0">
                <a:latin typeface="Arial" panose="020B0604020202020204" pitchFamily="34" charset="0"/>
                <a:cs typeface="Arial" panose="020B0604020202020204" pitchFamily="34" charset="0"/>
              </a:rPr>
              <a:t>)</a:t>
            </a:r>
          </a:p>
        </p:txBody>
      </p:sp>
      <p:cxnSp>
        <p:nvCxnSpPr>
          <p:cNvPr id="27" name="Straight Arrow Connector 26">
            <a:extLst>
              <a:ext uri="{FF2B5EF4-FFF2-40B4-BE49-F238E27FC236}">
                <a16:creationId xmlns:a16="http://schemas.microsoft.com/office/drawing/2014/main" id="{D51F1EF8-B5F7-469D-A6F6-EBE421A51363}"/>
              </a:ext>
            </a:extLst>
          </p:cNvPr>
          <p:cNvCxnSpPr>
            <a:cxnSpLocks/>
            <a:stCxn id="17" idx="0"/>
            <a:endCxn id="8" idx="2"/>
          </p:cNvCxnSpPr>
          <p:nvPr/>
        </p:nvCxnSpPr>
        <p:spPr>
          <a:xfrm flipV="1">
            <a:off x="1355649" y="1814806"/>
            <a:ext cx="1797" cy="1444049"/>
          </a:xfrm>
          <a:prstGeom prst="straightConnector1">
            <a:avLst/>
          </a:prstGeom>
          <a:ln w="38100">
            <a:solidFill>
              <a:schemeClr val="bg2">
                <a:lumMod val="25000"/>
                <a:alpha val="50196"/>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6C774A90-E5B5-4142-BD28-E8D90BEEAFD7}"/>
              </a:ext>
            </a:extLst>
          </p:cNvPr>
          <p:cNvSpPr/>
          <p:nvPr/>
        </p:nvSpPr>
        <p:spPr>
          <a:xfrm>
            <a:off x="6696000" y="0"/>
            <a:ext cx="2448000" cy="194400"/>
          </a:xfrm>
          <a:prstGeom prst="roundRect">
            <a:avLst/>
          </a:prstGeom>
          <a:solidFill>
            <a:schemeClr val="bg1"/>
          </a:solidFill>
          <a:ln>
            <a:solidFill>
              <a:srgbClr val="9BBB5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rgbClr val="9BBB59"/>
                </a:solidFill>
                <a:latin typeface="Arial" panose="020B0604020202020204" pitchFamily="34" charset="0"/>
                <a:cs typeface="Arial" panose="020B0604020202020204" pitchFamily="34" charset="0"/>
              </a:rPr>
              <a:t>단계</a:t>
            </a:r>
            <a:r>
              <a:rPr lang="en-US" altLang="ko-KR" sz="900" b="1" dirty="0">
                <a:solidFill>
                  <a:srgbClr val="9BBB59"/>
                </a:solidFill>
                <a:latin typeface="Arial" panose="020B0604020202020204" pitchFamily="34" charset="0"/>
                <a:cs typeface="Arial" panose="020B0604020202020204" pitchFamily="34" charset="0"/>
              </a:rPr>
              <a:t> IV: </a:t>
            </a:r>
            <a:r>
              <a:rPr lang="ko-KR" altLang="en-US" sz="900" b="1" dirty="0">
                <a:solidFill>
                  <a:srgbClr val="9BBB59"/>
                </a:solidFill>
                <a:latin typeface="Arial" panose="020B0604020202020204" pitchFamily="34" charset="0"/>
                <a:cs typeface="Arial" panose="020B0604020202020204" pitchFamily="34" charset="0"/>
              </a:rPr>
              <a:t>추적 관찰 및 자가 관리</a:t>
            </a:r>
            <a:endParaRPr lang="en-US" altLang="ko-KR" sz="900" b="1" dirty="0">
              <a:solidFill>
                <a:srgbClr val="9BBB59"/>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79EA7F7-3219-4688-ADE8-B87ABE1C89E2}"/>
              </a:ext>
            </a:extLst>
          </p:cNvPr>
          <p:cNvSpPr txBox="1"/>
          <p:nvPr/>
        </p:nvSpPr>
        <p:spPr>
          <a:xfrm>
            <a:off x="521808" y="4200616"/>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Lythgoe MP, et al.</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558288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B672A-CE57-4A9B-9078-807AF712FFF6}"/>
              </a:ext>
            </a:extLst>
          </p:cNvPr>
          <p:cNvSpPr>
            <a:spLocks noGrp="1"/>
          </p:cNvSpPr>
          <p:nvPr>
            <p:ph type="title"/>
          </p:nvPr>
        </p:nvSpPr>
        <p:spPr/>
        <p:txBody>
          <a:bodyPr/>
          <a:lstStyle/>
          <a:p>
            <a:r>
              <a:rPr lang="ko-KR" altLang="en-US" dirty="0"/>
              <a:t>류마티스 간호사를 위한 역량 체계 개요</a:t>
            </a:r>
            <a:r>
              <a:rPr lang="en-US" baseline="30000" dirty="0"/>
              <a:t>1</a:t>
            </a:r>
          </a:p>
        </p:txBody>
      </p:sp>
      <p:sp>
        <p:nvSpPr>
          <p:cNvPr id="4" name="Text Placeholder 3">
            <a:extLst>
              <a:ext uri="{FF2B5EF4-FFF2-40B4-BE49-F238E27FC236}">
                <a16:creationId xmlns:a16="http://schemas.microsoft.com/office/drawing/2014/main" id="{A6D308D8-F627-4152-B4FA-623EAE79BD09}"/>
              </a:ext>
            </a:extLst>
          </p:cNvPr>
          <p:cNvSpPr>
            <a:spLocks noGrp="1"/>
          </p:cNvSpPr>
          <p:nvPr>
            <p:ph type="body" sz="quarter" idx="10"/>
          </p:nvPr>
        </p:nvSpPr>
        <p:spPr/>
        <p:txBody>
          <a:bodyPr/>
          <a:lstStyle/>
          <a:p>
            <a:endParaRPr lang="en-US" dirty="0"/>
          </a:p>
        </p:txBody>
      </p:sp>
      <p:sp>
        <p:nvSpPr>
          <p:cNvPr id="5" name="Text Placeholder 4">
            <a:extLst>
              <a:ext uri="{FF2B5EF4-FFF2-40B4-BE49-F238E27FC236}">
                <a16:creationId xmlns:a16="http://schemas.microsoft.com/office/drawing/2014/main" id="{CD16E8A7-1BAE-47CD-B2FF-B26A373F121C}"/>
              </a:ext>
            </a:extLst>
          </p:cNvPr>
          <p:cNvSpPr>
            <a:spLocks noGrp="1"/>
          </p:cNvSpPr>
          <p:nvPr>
            <p:ph type="body" sz="quarter" idx="11"/>
          </p:nvPr>
        </p:nvSpPr>
        <p:spPr>
          <a:xfrm>
            <a:off x="5849263" y="4600215"/>
            <a:ext cx="2772929" cy="543285"/>
          </a:xfrm>
        </p:spPr>
        <p:txBody>
          <a:bodyPr>
            <a:normAutofit/>
          </a:bodyPr>
          <a:lstStyle/>
          <a:p>
            <a:r>
              <a:rPr lang="en-US" dirty="0"/>
              <a:t>1. Royal College of Nursing (RCN). A competency framework for rheumatology nurses. 2020. Available at: https://www.rcn.org.uk/</a:t>
            </a:r>
            <a:br>
              <a:rPr lang="en-US" dirty="0"/>
            </a:br>
            <a:r>
              <a:rPr lang="en-US" dirty="0"/>
              <a:t>professional-development/publications/pub-009004. Accessed 31 August 2020.</a:t>
            </a:r>
          </a:p>
          <a:p>
            <a:endParaRPr lang="en-US" dirty="0"/>
          </a:p>
        </p:txBody>
      </p:sp>
      <p:grpSp>
        <p:nvGrpSpPr>
          <p:cNvPr id="7" name="Group 6">
            <a:extLst>
              <a:ext uri="{FF2B5EF4-FFF2-40B4-BE49-F238E27FC236}">
                <a16:creationId xmlns:a16="http://schemas.microsoft.com/office/drawing/2014/main" id="{AED902D1-AD49-4B64-AAD7-516581E48346}"/>
              </a:ext>
            </a:extLst>
          </p:cNvPr>
          <p:cNvGrpSpPr/>
          <p:nvPr/>
        </p:nvGrpSpPr>
        <p:grpSpPr>
          <a:xfrm>
            <a:off x="2595304" y="1104312"/>
            <a:ext cx="3893162" cy="3844259"/>
            <a:chOff x="2595304" y="1104312"/>
            <a:chExt cx="3893162" cy="3844259"/>
          </a:xfrm>
        </p:grpSpPr>
        <p:sp>
          <p:nvSpPr>
            <p:cNvPr id="90" name="Freeform: Shape 89">
              <a:extLst>
                <a:ext uri="{FF2B5EF4-FFF2-40B4-BE49-F238E27FC236}">
                  <a16:creationId xmlns:a16="http://schemas.microsoft.com/office/drawing/2014/main" id="{283F3574-4F1B-4013-90E2-3D74F2BC5FED}"/>
                </a:ext>
              </a:extLst>
            </p:cNvPr>
            <p:cNvSpPr/>
            <p:nvPr/>
          </p:nvSpPr>
          <p:spPr>
            <a:xfrm>
              <a:off x="3649547" y="3847934"/>
              <a:ext cx="532148" cy="1055637"/>
            </a:xfrm>
            <a:custGeom>
              <a:avLst/>
              <a:gdLst>
                <a:gd name="connsiteX0" fmla="*/ 631694 w 714573"/>
                <a:gd name="connsiteY0" fmla="*/ 0 h 1168326"/>
                <a:gd name="connsiteX1" fmla="*/ 648725 w 714573"/>
                <a:gd name="connsiteY1" fmla="*/ 6344 h 1168326"/>
                <a:gd name="connsiteX2" fmla="*/ 714573 w 714573"/>
                <a:gd name="connsiteY2" fmla="*/ 6344 h 1168326"/>
                <a:gd name="connsiteX3" fmla="*/ 271246 w 714573"/>
                <a:gd name="connsiteY3" fmla="*/ 1168326 h 1168326"/>
                <a:gd name="connsiteX4" fmla="*/ 228180 w 714573"/>
                <a:gd name="connsiteY4" fmla="*/ 1156035 h 1168326"/>
                <a:gd name="connsiteX5" fmla="*/ 225163 w 714573"/>
                <a:gd name="connsiteY5" fmla="*/ 1155016 h 1168326"/>
                <a:gd name="connsiteX6" fmla="*/ 174365 w 714573"/>
                <a:gd name="connsiteY6" fmla="*/ 1138127 h 1168326"/>
                <a:gd name="connsiteX7" fmla="*/ 172063 w 714573"/>
                <a:gd name="connsiteY7" fmla="*/ 1128093 h 1168326"/>
                <a:gd name="connsiteX8" fmla="*/ 172063 w 714573"/>
                <a:gd name="connsiteY8" fmla="*/ 946368 h 1168326"/>
                <a:gd name="connsiteX9" fmla="*/ 0 w 714573"/>
                <a:gd name="connsiteY9" fmla="*/ 237874 h 1168326"/>
                <a:gd name="connsiteX10" fmla="*/ 149290 w 714573"/>
                <a:gd name="connsiteY10" fmla="*/ 132127 h 1168326"/>
                <a:gd name="connsiteX11" fmla="*/ 592073 w 714573"/>
                <a:gd name="connsiteY11" fmla="*/ 64007 h 1168326"/>
                <a:gd name="connsiteX12" fmla="*/ 628766 w 714573"/>
                <a:gd name="connsiteY12" fmla="*/ 1775 h 1168326"/>
                <a:gd name="connsiteX13" fmla="*/ 626811 w 714573"/>
                <a:gd name="connsiteY13" fmla="*/ 277 h 1168326"/>
                <a:gd name="connsiteX0" fmla="*/ 631694 w 714573"/>
                <a:gd name="connsiteY0" fmla="*/ 0 h 1168326"/>
                <a:gd name="connsiteX1" fmla="*/ 648725 w 714573"/>
                <a:gd name="connsiteY1" fmla="*/ 6344 h 1168326"/>
                <a:gd name="connsiteX2" fmla="*/ 714573 w 714573"/>
                <a:gd name="connsiteY2" fmla="*/ 6344 h 1168326"/>
                <a:gd name="connsiteX3" fmla="*/ 271246 w 714573"/>
                <a:gd name="connsiteY3" fmla="*/ 1168326 h 1168326"/>
                <a:gd name="connsiteX4" fmla="*/ 228180 w 714573"/>
                <a:gd name="connsiteY4" fmla="*/ 1156035 h 1168326"/>
                <a:gd name="connsiteX5" fmla="*/ 225163 w 714573"/>
                <a:gd name="connsiteY5" fmla="*/ 1155016 h 1168326"/>
                <a:gd name="connsiteX6" fmla="*/ 174365 w 714573"/>
                <a:gd name="connsiteY6" fmla="*/ 1138127 h 1168326"/>
                <a:gd name="connsiteX7" fmla="*/ 172063 w 714573"/>
                <a:gd name="connsiteY7" fmla="*/ 1128093 h 1168326"/>
                <a:gd name="connsiteX8" fmla="*/ 0 w 714573"/>
                <a:gd name="connsiteY8" fmla="*/ 237874 h 1168326"/>
                <a:gd name="connsiteX9" fmla="*/ 149290 w 714573"/>
                <a:gd name="connsiteY9" fmla="*/ 132127 h 1168326"/>
                <a:gd name="connsiteX10" fmla="*/ 592073 w 714573"/>
                <a:gd name="connsiteY10" fmla="*/ 64007 h 1168326"/>
                <a:gd name="connsiteX11" fmla="*/ 628766 w 714573"/>
                <a:gd name="connsiteY11" fmla="*/ 1775 h 1168326"/>
                <a:gd name="connsiteX12" fmla="*/ 626811 w 714573"/>
                <a:gd name="connsiteY12" fmla="*/ 277 h 1168326"/>
                <a:gd name="connsiteX13" fmla="*/ 631694 w 714573"/>
                <a:gd name="connsiteY13" fmla="*/ 0 h 1168326"/>
                <a:gd name="connsiteX0" fmla="*/ 631694 w 714573"/>
                <a:gd name="connsiteY0" fmla="*/ 0 h 1168326"/>
                <a:gd name="connsiteX1" fmla="*/ 648725 w 714573"/>
                <a:gd name="connsiteY1" fmla="*/ 6344 h 1168326"/>
                <a:gd name="connsiteX2" fmla="*/ 714573 w 714573"/>
                <a:gd name="connsiteY2" fmla="*/ 6344 h 1168326"/>
                <a:gd name="connsiteX3" fmla="*/ 271246 w 714573"/>
                <a:gd name="connsiteY3" fmla="*/ 1168326 h 1168326"/>
                <a:gd name="connsiteX4" fmla="*/ 228180 w 714573"/>
                <a:gd name="connsiteY4" fmla="*/ 1156035 h 1168326"/>
                <a:gd name="connsiteX5" fmla="*/ 225163 w 714573"/>
                <a:gd name="connsiteY5" fmla="*/ 1155016 h 1168326"/>
                <a:gd name="connsiteX6" fmla="*/ 174365 w 714573"/>
                <a:gd name="connsiteY6" fmla="*/ 1138127 h 1168326"/>
                <a:gd name="connsiteX7" fmla="*/ 172063 w 714573"/>
                <a:gd name="connsiteY7" fmla="*/ 1128093 h 1168326"/>
                <a:gd name="connsiteX8" fmla="*/ 0 w 714573"/>
                <a:gd name="connsiteY8" fmla="*/ 237874 h 1168326"/>
                <a:gd name="connsiteX9" fmla="*/ 149290 w 714573"/>
                <a:gd name="connsiteY9" fmla="*/ 132127 h 1168326"/>
                <a:gd name="connsiteX10" fmla="*/ 628766 w 714573"/>
                <a:gd name="connsiteY10" fmla="*/ 1775 h 1168326"/>
                <a:gd name="connsiteX11" fmla="*/ 626811 w 714573"/>
                <a:gd name="connsiteY11" fmla="*/ 277 h 1168326"/>
                <a:gd name="connsiteX12" fmla="*/ 631694 w 714573"/>
                <a:gd name="connsiteY12" fmla="*/ 0 h 116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573" h="1168326">
                  <a:moveTo>
                    <a:pt x="631694" y="0"/>
                  </a:moveTo>
                  <a:cubicBezTo>
                    <a:pt x="637711" y="4560"/>
                    <a:pt x="643116" y="6344"/>
                    <a:pt x="648725" y="6344"/>
                  </a:cubicBezTo>
                  <a:lnTo>
                    <a:pt x="714573" y="6344"/>
                  </a:lnTo>
                  <a:lnTo>
                    <a:pt x="271246" y="1168326"/>
                  </a:lnTo>
                  <a:lnTo>
                    <a:pt x="228180" y="1156035"/>
                  </a:lnTo>
                  <a:cubicBezTo>
                    <a:pt x="227207" y="1155648"/>
                    <a:pt x="226136" y="1155403"/>
                    <a:pt x="225163" y="1155016"/>
                  </a:cubicBezTo>
                  <a:cubicBezTo>
                    <a:pt x="208133" y="1149678"/>
                    <a:pt x="191103" y="1144096"/>
                    <a:pt x="174365" y="1138127"/>
                  </a:cubicBezTo>
                  <a:lnTo>
                    <a:pt x="172063" y="1128093"/>
                  </a:lnTo>
                  <a:lnTo>
                    <a:pt x="0" y="237874"/>
                  </a:lnTo>
                  <a:lnTo>
                    <a:pt x="149290" y="132127"/>
                  </a:lnTo>
                  <a:lnTo>
                    <a:pt x="628766" y="1775"/>
                  </a:lnTo>
                  <a:lnTo>
                    <a:pt x="626811" y="277"/>
                  </a:lnTo>
                  <a:lnTo>
                    <a:pt x="631694" y="0"/>
                  </a:lnTo>
                  <a:close/>
                </a:path>
              </a:pathLst>
            </a:custGeom>
            <a:solidFill>
              <a:srgbClr val="FFCC4C"/>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34085EC4-49B2-4C8F-BD55-7754041AAB2C}"/>
                </a:ext>
              </a:extLst>
            </p:cNvPr>
            <p:cNvSpPr/>
            <p:nvPr/>
          </p:nvSpPr>
          <p:spPr>
            <a:xfrm>
              <a:off x="2701610" y="3139841"/>
              <a:ext cx="1416185" cy="1737996"/>
            </a:xfrm>
            <a:custGeom>
              <a:avLst/>
              <a:gdLst>
                <a:gd name="connsiteX0" fmla="*/ 607219 w 1901665"/>
                <a:gd name="connsiteY0" fmla="*/ 0 h 1923527"/>
                <a:gd name="connsiteX1" fmla="*/ 1038225 w 1901665"/>
                <a:gd name="connsiteY1" fmla="*/ 116681 h 1923527"/>
                <a:gd name="connsiteX2" fmla="*/ 1046531 w 1901665"/>
                <a:gd name="connsiteY2" fmla="*/ 148867 h 1923527"/>
                <a:gd name="connsiteX3" fmla="*/ 1066933 w 1901665"/>
                <a:gd name="connsiteY3" fmla="*/ 142199 h 1923527"/>
                <a:gd name="connsiteX4" fmla="*/ 1072605 w 1901665"/>
                <a:gd name="connsiteY4" fmla="*/ 150338 h 1923527"/>
                <a:gd name="connsiteX5" fmla="*/ 1901665 w 1901665"/>
                <a:gd name="connsiteY5" fmla="*/ 785457 h 1923527"/>
                <a:gd name="connsiteX6" fmla="*/ 1748849 w 1901665"/>
                <a:gd name="connsiteY6" fmla="*/ 1044629 h 1923527"/>
                <a:gd name="connsiteX7" fmla="*/ 1697537 w 1901665"/>
                <a:gd name="connsiteY7" fmla="*/ 1075911 h 1923527"/>
                <a:gd name="connsiteX8" fmla="*/ 1664963 w 1901665"/>
                <a:gd name="connsiteY8" fmla="*/ 1070532 h 1923527"/>
                <a:gd name="connsiteX9" fmla="*/ 1560277 w 1901665"/>
                <a:gd name="connsiteY9" fmla="*/ 951775 h 1923527"/>
                <a:gd name="connsiteX10" fmla="*/ 1503895 w 1901665"/>
                <a:gd name="connsiteY10" fmla="*/ 941796 h 1923527"/>
                <a:gd name="connsiteX11" fmla="*/ 1362682 w 1901665"/>
                <a:gd name="connsiteY11" fmla="*/ 1016178 h 1923527"/>
                <a:gd name="connsiteX12" fmla="*/ 1343343 w 1901665"/>
                <a:gd name="connsiteY12" fmla="*/ 1080299 h 1923527"/>
                <a:gd name="connsiteX13" fmla="*/ 1425510 w 1901665"/>
                <a:gd name="connsiteY13" fmla="*/ 1180160 h 1923527"/>
                <a:gd name="connsiteX14" fmla="*/ 1455936 w 1901665"/>
                <a:gd name="connsiteY14" fmla="*/ 1187237 h 1923527"/>
                <a:gd name="connsiteX15" fmla="*/ 1468313 w 1901665"/>
                <a:gd name="connsiteY15" fmla="*/ 1188016 h 1923527"/>
                <a:gd name="connsiteX16" fmla="*/ 1516702 w 1901665"/>
                <a:gd name="connsiteY16" fmla="*/ 1177471 h 1923527"/>
                <a:gd name="connsiteX17" fmla="*/ 1528648 w 1901665"/>
                <a:gd name="connsiteY17" fmla="*/ 1172304 h 1923527"/>
                <a:gd name="connsiteX18" fmla="*/ 1578928 w 1901665"/>
                <a:gd name="connsiteY18" fmla="*/ 1156522 h 1923527"/>
                <a:gd name="connsiteX19" fmla="*/ 1608323 w 1901665"/>
                <a:gd name="connsiteY19" fmla="*/ 1160981 h 1923527"/>
                <a:gd name="connsiteX20" fmla="*/ 1649578 w 1901665"/>
                <a:gd name="connsiteY20" fmla="*/ 1202737 h 1923527"/>
                <a:gd name="connsiteX21" fmla="*/ 1641069 w 1901665"/>
                <a:gd name="connsiteY21" fmla="*/ 1227295 h 1923527"/>
                <a:gd name="connsiteX22" fmla="*/ 1443731 w 1901665"/>
                <a:gd name="connsiteY22" fmla="*/ 1561911 h 1923527"/>
                <a:gd name="connsiteX23" fmla="*/ 1444962 w 1901665"/>
                <a:gd name="connsiteY23" fmla="*/ 1563463 h 1923527"/>
                <a:gd name="connsiteX24" fmla="*/ 1444962 w 1901665"/>
                <a:gd name="connsiteY24" fmla="*/ 1923527 h 1923527"/>
                <a:gd name="connsiteX25" fmla="*/ 1119743 w 1901665"/>
                <a:gd name="connsiteY25" fmla="*/ 1749387 h 1923527"/>
                <a:gd name="connsiteX26" fmla="*/ 287963 w 1901665"/>
                <a:gd name="connsiteY26" fmla="*/ 1112746 h 1923527"/>
                <a:gd name="connsiteX27" fmla="*/ 45053 w 1901665"/>
                <a:gd name="connsiteY27" fmla="*/ 837443 h 1923527"/>
                <a:gd name="connsiteX28" fmla="*/ 45053 w 1901665"/>
                <a:gd name="connsiteY28" fmla="*/ 742852 h 1923527"/>
                <a:gd name="connsiteX29" fmla="*/ 0 w 1901665"/>
                <a:gd name="connsiteY29" fmla="*/ 588169 h 1923527"/>
                <a:gd name="connsiteX30" fmla="*/ 45244 w 1901665"/>
                <a:gd name="connsiteY30" fmla="*/ 402431 h 1923527"/>
                <a:gd name="connsiteX31" fmla="*/ 254794 w 1901665"/>
                <a:gd name="connsiteY31" fmla="*/ 102394 h 1923527"/>
                <a:gd name="connsiteX32" fmla="*/ 350044 w 1901665"/>
                <a:gd name="connsiteY32" fmla="*/ 9525 h 1923527"/>
                <a:gd name="connsiteX0" fmla="*/ 607219 w 1901665"/>
                <a:gd name="connsiteY0" fmla="*/ 0 h 1923527"/>
                <a:gd name="connsiteX1" fmla="*/ 1038225 w 1901665"/>
                <a:gd name="connsiteY1" fmla="*/ 116681 h 1923527"/>
                <a:gd name="connsiteX2" fmla="*/ 1066933 w 1901665"/>
                <a:gd name="connsiteY2" fmla="*/ 142199 h 1923527"/>
                <a:gd name="connsiteX3" fmla="*/ 1072605 w 1901665"/>
                <a:gd name="connsiteY3" fmla="*/ 150338 h 1923527"/>
                <a:gd name="connsiteX4" fmla="*/ 1901665 w 1901665"/>
                <a:gd name="connsiteY4" fmla="*/ 785457 h 1923527"/>
                <a:gd name="connsiteX5" fmla="*/ 1748849 w 1901665"/>
                <a:gd name="connsiteY5" fmla="*/ 1044629 h 1923527"/>
                <a:gd name="connsiteX6" fmla="*/ 1697537 w 1901665"/>
                <a:gd name="connsiteY6" fmla="*/ 1075911 h 1923527"/>
                <a:gd name="connsiteX7" fmla="*/ 1664963 w 1901665"/>
                <a:gd name="connsiteY7" fmla="*/ 1070532 h 1923527"/>
                <a:gd name="connsiteX8" fmla="*/ 1560277 w 1901665"/>
                <a:gd name="connsiteY8" fmla="*/ 951775 h 1923527"/>
                <a:gd name="connsiteX9" fmla="*/ 1503895 w 1901665"/>
                <a:gd name="connsiteY9" fmla="*/ 941796 h 1923527"/>
                <a:gd name="connsiteX10" fmla="*/ 1362682 w 1901665"/>
                <a:gd name="connsiteY10" fmla="*/ 1016178 h 1923527"/>
                <a:gd name="connsiteX11" fmla="*/ 1343343 w 1901665"/>
                <a:gd name="connsiteY11" fmla="*/ 1080299 h 1923527"/>
                <a:gd name="connsiteX12" fmla="*/ 1425510 w 1901665"/>
                <a:gd name="connsiteY12" fmla="*/ 1180160 h 1923527"/>
                <a:gd name="connsiteX13" fmla="*/ 1455936 w 1901665"/>
                <a:gd name="connsiteY13" fmla="*/ 1187237 h 1923527"/>
                <a:gd name="connsiteX14" fmla="*/ 1468313 w 1901665"/>
                <a:gd name="connsiteY14" fmla="*/ 1188016 h 1923527"/>
                <a:gd name="connsiteX15" fmla="*/ 1516702 w 1901665"/>
                <a:gd name="connsiteY15" fmla="*/ 1177471 h 1923527"/>
                <a:gd name="connsiteX16" fmla="*/ 1528648 w 1901665"/>
                <a:gd name="connsiteY16" fmla="*/ 1172304 h 1923527"/>
                <a:gd name="connsiteX17" fmla="*/ 1578928 w 1901665"/>
                <a:gd name="connsiteY17" fmla="*/ 1156522 h 1923527"/>
                <a:gd name="connsiteX18" fmla="*/ 1608323 w 1901665"/>
                <a:gd name="connsiteY18" fmla="*/ 1160981 h 1923527"/>
                <a:gd name="connsiteX19" fmla="*/ 1649578 w 1901665"/>
                <a:gd name="connsiteY19" fmla="*/ 1202737 h 1923527"/>
                <a:gd name="connsiteX20" fmla="*/ 1641069 w 1901665"/>
                <a:gd name="connsiteY20" fmla="*/ 1227295 h 1923527"/>
                <a:gd name="connsiteX21" fmla="*/ 1443731 w 1901665"/>
                <a:gd name="connsiteY21" fmla="*/ 1561911 h 1923527"/>
                <a:gd name="connsiteX22" fmla="*/ 1444962 w 1901665"/>
                <a:gd name="connsiteY22" fmla="*/ 1563463 h 1923527"/>
                <a:gd name="connsiteX23" fmla="*/ 1444962 w 1901665"/>
                <a:gd name="connsiteY23" fmla="*/ 1923527 h 1923527"/>
                <a:gd name="connsiteX24" fmla="*/ 1119743 w 1901665"/>
                <a:gd name="connsiteY24" fmla="*/ 1749387 h 1923527"/>
                <a:gd name="connsiteX25" fmla="*/ 287963 w 1901665"/>
                <a:gd name="connsiteY25" fmla="*/ 1112746 h 1923527"/>
                <a:gd name="connsiteX26" fmla="*/ 45053 w 1901665"/>
                <a:gd name="connsiteY26" fmla="*/ 837443 h 1923527"/>
                <a:gd name="connsiteX27" fmla="*/ 45053 w 1901665"/>
                <a:gd name="connsiteY27" fmla="*/ 742852 h 1923527"/>
                <a:gd name="connsiteX28" fmla="*/ 0 w 1901665"/>
                <a:gd name="connsiteY28" fmla="*/ 588169 h 1923527"/>
                <a:gd name="connsiteX29" fmla="*/ 45244 w 1901665"/>
                <a:gd name="connsiteY29" fmla="*/ 402431 h 1923527"/>
                <a:gd name="connsiteX30" fmla="*/ 254794 w 1901665"/>
                <a:gd name="connsiteY30" fmla="*/ 102394 h 1923527"/>
                <a:gd name="connsiteX31" fmla="*/ 350044 w 1901665"/>
                <a:gd name="connsiteY31" fmla="*/ 9525 h 1923527"/>
                <a:gd name="connsiteX32" fmla="*/ 607219 w 1901665"/>
                <a:gd name="connsiteY32" fmla="*/ 0 h 1923527"/>
                <a:gd name="connsiteX0" fmla="*/ 607219 w 1901665"/>
                <a:gd name="connsiteY0" fmla="*/ 0 h 1923527"/>
                <a:gd name="connsiteX1" fmla="*/ 1066933 w 1901665"/>
                <a:gd name="connsiteY1" fmla="*/ 142199 h 1923527"/>
                <a:gd name="connsiteX2" fmla="*/ 1072605 w 1901665"/>
                <a:gd name="connsiteY2" fmla="*/ 150338 h 1923527"/>
                <a:gd name="connsiteX3" fmla="*/ 1901665 w 1901665"/>
                <a:gd name="connsiteY3" fmla="*/ 785457 h 1923527"/>
                <a:gd name="connsiteX4" fmla="*/ 1748849 w 1901665"/>
                <a:gd name="connsiteY4" fmla="*/ 1044629 h 1923527"/>
                <a:gd name="connsiteX5" fmla="*/ 1697537 w 1901665"/>
                <a:gd name="connsiteY5" fmla="*/ 1075911 h 1923527"/>
                <a:gd name="connsiteX6" fmla="*/ 1664963 w 1901665"/>
                <a:gd name="connsiteY6" fmla="*/ 1070532 h 1923527"/>
                <a:gd name="connsiteX7" fmla="*/ 1560277 w 1901665"/>
                <a:gd name="connsiteY7" fmla="*/ 951775 h 1923527"/>
                <a:gd name="connsiteX8" fmla="*/ 1503895 w 1901665"/>
                <a:gd name="connsiteY8" fmla="*/ 941796 h 1923527"/>
                <a:gd name="connsiteX9" fmla="*/ 1362682 w 1901665"/>
                <a:gd name="connsiteY9" fmla="*/ 1016178 h 1923527"/>
                <a:gd name="connsiteX10" fmla="*/ 1343343 w 1901665"/>
                <a:gd name="connsiteY10" fmla="*/ 1080299 h 1923527"/>
                <a:gd name="connsiteX11" fmla="*/ 1425510 w 1901665"/>
                <a:gd name="connsiteY11" fmla="*/ 1180160 h 1923527"/>
                <a:gd name="connsiteX12" fmla="*/ 1455936 w 1901665"/>
                <a:gd name="connsiteY12" fmla="*/ 1187237 h 1923527"/>
                <a:gd name="connsiteX13" fmla="*/ 1468313 w 1901665"/>
                <a:gd name="connsiteY13" fmla="*/ 1188016 h 1923527"/>
                <a:gd name="connsiteX14" fmla="*/ 1516702 w 1901665"/>
                <a:gd name="connsiteY14" fmla="*/ 1177471 h 1923527"/>
                <a:gd name="connsiteX15" fmla="*/ 1528648 w 1901665"/>
                <a:gd name="connsiteY15" fmla="*/ 1172304 h 1923527"/>
                <a:gd name="connsiteX16" fmla="*/ 1578928 w 1901665"/>
                <a:gd name="connsiteY16" fmla="*/ 1156522 h 1923527"/>
                <a:gd name="connsiteX17" fmla="*/ 1608323 w 1901665"/>
                <a:gd name="connsiteY17" fmla="*/ 1160981 h 1923527"/>
                <a:gd name="connsiteX18" fmla="*/ 1649578 w 1901665"/>
                <a:gd name="connsiteY18" fmla="*/ 1202737 h 1923527"/>
                <a:gd name="connsiteX19" fmla="*/ 1641069 w 1901665"/>
                <a:gd name="connsiteY19" fmla="*/ 1227295 h 1923527"/>
                <a:gd name="connsiteX20" fmla="*/ 1443731 w 1901665"/>
                <a:gd name="connsiteY20" fmla="*/ 1561911 h 1923527"/>
                <a:gd name="connsiteX21" fmla="*/ 1444962 w 1901665"/>
                <a:gd name="connsiteY21" fmla="*/ 1563463 h 1923527"/>
                <a:gd name="connsiteX22" fmla="*/ 1444962 w 1901665"/>
                <a:gd name="connsiteY22" fmla="*/ 1923527 h 1923527"/>
                <a:gd name="connsiteX23" fmla="*/ 1119743 w 1901665"/>
                <a:gd name="connsiteY23" fmla="*/ 1749387 h 1923527"/>
                <a:gd name="connsiteX24" fmla="*/ 287963 w 1901665"/>
                <a:gd name="connsiteY24" fmla="*/ 1112746 h 1923527"/>
                <a:gd name="connsiteX25" fmla="*/ 45053 w 1901665"/>
                <a:gd name="connsiteY25" fmla="*/ 837443 h 1923527"/>
                <a:gd name="connsiteX26" fmla="*/ 45053 w 1901665"/>
                <a:gd name="connsiteY26" fmla="*/ 742852 h 1923527"/>
                <a:gd name="connsiteX27" fmla="*/ 0 w 1901665"/>
                <a:gd name="connsiteY27" fmla="*/ 588169 h 1923527"/>
                <a:gd name="connsiteX28" fmla="*/ 45244 w 1901665"/>
                <a:gd name="connsiteY28" fmla="*/ 402431 h 1923527"/>
                <a:gd name="connsiteX29" fmla="*/ 254794 w 1901665"/>
                <a:gd name="connsiteY29" fmla="*/ 102394 h 1923527"/>
                <a:gd name="connsiteX30" fmla="*/ 350044 w 1901665"/>
                <a:gd name="connsiteY30" fmla="*/ 9525 h 1923527"/>
                <a:gd name="connsiteX31" fmla="*/ 607219 w 1901665"/>
                <a:gd name="connsiteY31" fmla="*/ 0 h 1923527"/>
                <a:gd name="connsiteX0" fmla="*/ 607219 w 1901665"/>
                <a:gd name="connsiteY0" fmla="*/ 0 h 1923527"/>
                <a:gd name="connsiteX1" fmla="*/ 1066933 w 1901665"/>
                <a:gd name="connsiteY1" fmla="*/ 142199 h 1923527"/>
                <a:gd name="connsiteX2" fmla="*/ 1072605 w 1901665"/>
                <a:gd name="connsiteY2" fmla="*/ 150338 h 1923527"/>
                <a:gd name="connsiteX3" fmla="*/ 1901665 w 1901665"/>
                <a:gd name="connsiteY3" fmla="*/ 785457 h 1923527"/>
                <a:gd name="connsiteX4" fmla="*/ 1748849 w 1901665"/>
                <a:gd name="connsiteY4" fmla="*/ 1044629 h 1923527"/>
                <a:gd name="connsiteX5" fmla="*/ 1697537 w 1901665"/>
                <a:gd name="connsiteY5" fmla="*/ 1075911 h 1923527"/>
                <a:gd name="connsiteX6" fmla="*/ 1664963 w 1901665"/>
                <a:gd name="connsiteY6" fmla="*/ 1070532 h 1923527"/>
                <a:gd name="connsiteX7" fmla="*/ 1560277 w 1901665"/>
                <a:gd name="connsiteY7" fmla="*/ 951775 h 1923527"/>
                <a:gd name="connsiteX8" fmla="*/ 1503895 w 1901665"/>
                <a:gd name="connsiteY8" fmla="*/ 941796 h 1923527"/>
                <a:gd name="connsiteX9" fmla="*/ 1362682 w 1901665"/>
                <a:gd name="connsiteY9" fmla="*/ 1016178 h 1923527"/>
                <a:gd name="connsiteX10" fmla="*/ 1343343 w 1901665"/>
                <a:gd name="connsiteY10" fmla="*/ 1080299 h 1923527"/>
                <a:gd name="connsiteX11" fmla="*/ 1425510 w 1901665"/>
                <a:gd name="connsiteY11" fmla="*/ 1180160 h 1923527"/>
                <a:gd name="connsiteX12" fmla="*/ 1455936 w 1901665"/>
                <a:gd name="connsiteY12" fmla="*/ 1187237 h 1923527"/>
                <a:gd name="connsiteX13" fmla="*/ 1468313 w 1901665"/>
                <a:gd name="connsiteY13" fmla="*/ 1188016 h 1923527"/>
                <a:gd name="connsiteX14" fmla="*/ 1516702 w 1901665"/>
                <a:gd name="connsiteY14" fmla="*/ 1177471 h 1923527"/>
                <a:gd name="connsiteX15" fmla="*/ 1528648 w 1901665"/>
                <a:gd name="connsiteY15" fmla="*/ 1172304 h 1923527"/>
                <a:gd name="connsiteX16" fmla="*/ 1578928 w 1901665"/>
                <a:gd name="connsiteY16" fmla="*/ 1156522 h 1923527"/>
                <a:gd name="connsiteX17" fmla="*/ 1608323 w 1901665"/>
                <a:gd name="connsiteY17" fmla="*/ 1160981 h 1923527"/>
                <a:gd name="connsiteX18" fmla="*/ 1649578 w 1901665"/>
                <a:gd name="connsiteY18" fmla="*/ 1202737 h 1923527"/>
                <a:gd name="connsiteX19" fmla="*/ 1641069 w 1901665"/>
                <a:gd name="connsiteY19" fmla="*/ 1227295 h 1923527"/>
                <a:gd name="connsiteX20" fmla="*/ 1443731 w 1901665"/>
                <a:gd name="connsiteY20" fmla="*/ 1561911 h 1923527"/>
                <a:gd name="connsiteX21" fmla="*/ 1444962 w 1901665"/>
                <a:gd name="connsiteY21" fmla="*/ 1563463 h 1923527"/>
                <a:gd name="connsiteX22" fmla="*/ 1444962 w 1901665"/>
                <a:gd name="connsiteY22" fmla="*/ 1923527 h 1923527"/>
                <a:gd name="connsiteX23" fmla="*/ 1119743 w 1901665"/>
                <a:gd name="connsiteY23" fmla="*/ 1749387 h 1923527"/>
                <a:gd name="connsiteX24" fmla="*/ 287963 w 1901665"/>
                <a:gd name="connsiteY24" fmla="*/ 1112746 h 1923527"/>
                <a:gd name="connsiteX25" fmla="*/ 45053 w 1901665"/>
                <a:gd name="connsiteY25" fmla="*/ 837443 h 1923527"/>
                <a:gd name="connsiteX26" fmla="*/ 0 w 1901665"/>
                <a:gd name="connsiteY26" fmla="*/ 588169 h 1923527"/>
                <a:gd name="connsiteX27" fmla="*/ 45244 w 1901665"/>
                <a:gd name="connsiteY27" fmla="*/ 402431 h 1923527"/>
                <a:gd name="connsiteX28" fmla="*/ 254794 w 1901665"/>
                <a:gd name="connsiteY28" fmla="*/ 102394 h 1923527"/>
                <a:gd name="connsiteX29" fmla="*/ 350044 w 1901665"/>
                <a:gd name="connsiteY29" fmla="*/ 9525 h 1923527"/>
                <a:gd name="connsiteX30" fmla="*/ 607219 w 1901665"/>
                <a:gd name="connsiteY30" fmla="*/ 0 h 1923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01665" h="1923527">
                  <a:moveTo>
                    <a:pt x="607219" y="0"/>
                  </a:moveTo>
                  <a:lnTo>
                    <a:pt x="1066933" y="142199"/>
                  </a:lnTo>
                  <a:cubicBezTo>
                    <a:pt x="1067792" y="145242"/>
                    <a:pt x="1069683" y="148144"/>
                    <a:pt x="1072605" y="150338"/>
                  </a:cubicBezTo>
                  <a:lnTo>
                    <a:pt x="1901665" y="785457"/>
                  </a:lnTo>
                  <a:lnTo>
                    <a:pt x="1748849" y="1044629"/>
                  </a:lnTo>
                  <a:cubicBezTo>
                    <a:pt x="1745669" y="1050999"/>
                    <a:pt x="1731831" y="1074991"/>
                    <a:pt x="1697537" y="1075911"/>
                  </a:cubicBezTo>
                  <a:cubicBezTo>
                    <a:pt x="1686794" y="1075911"/>
                    <a:pt x="1676652" y="1074354"/>
                    <a:pt x="1664963" y="1070532"/>
                  </a:cubicBezTo>
                  <a:cubicBezTo>
                    <a:pt x="1595946" y="1046682"/>
                    <a:pt x="1649664" y="982773"/>
                    <a:pt x="1560277" y="951775"/>
                  </a:cubicBezTo>
                  <a:cubicBezTo>
                    <a:pt x="1540853" y="945051"/>
                    <a:pt x="1521944" y="942008"/>
                    <a:pt x="1503895" y="941796"/>
                  </a:cubicBezTo>
                  <a:cubicBezTo>
                    <a:pt x="1436426" y="944060"/>
                    <a:pt x="1387177" y="977678"/>
                    <a:pt x="1362682" y="1016178"/>
                  </a:cubicBezTo>
                  <a:cubicBezTo>
                    <a:pt x="1349446" y="1038401"/>
                    <a:pt x="1343257" y="1059350"/>
                    <a:pt x="1343343" y="1080299"/>
                  </a:cubicBezTo>
                  <a:cubicBezTo>
                    <a:pt x="1343515" y="1120215"/>
                    <a:pt x="1366721" y="1159848"/>
                    <a:pt x="1425510" y="1180160"/>
                  </a:cubicBezTo>
                  <a:cubicBezTo>
                    <a:pt x="1437887" y="1184194"/>
                    <a:pt x="1447169" y="1186247"/>
                    <a:pt x="1455936" y="1187237"/>
                  </a:cubicBezTo>
                  <a:cubicBezTo>
                    <a:pt x="1460233" y="1187733"/>
                    <a:pt x="1464445" y="1188016"/>
                    <a:pt x="1468313" y="1188016"/>
                  </a:cubicBezTo>
                  <a:cubicBezTo>
                    <a:pt x="1489456" y="1187237"/>
                    <a:pt x="1503637" y="1182849"/>
                    <a:pt x="1516702" y="1177471"/>
                  </a:cubicBezTo>
                  <a:cubicBezTo>
                    <a:pt x="1523320" y="1174711"/>
                    <a:pt x="1526156" y="1173578"/>
                    <a:pt x="1528648" y="1172304"/>
                  </a:cubicBezTo>
                  <a:cubicBezTo>
                    <a:pt x="1545322" y="1164944"/>
                    <a:pt x="1560965" y="1157442"/>
                    <a:pt x="1578928" y="1156522"/>
                  </a:cubicBezTo>
                  <a:cubicBezTo>
                    <a:pt x="1592680" y="1156805"/>
                    <a:pt x="1600158" y="1158150"/>
                    <a:pt x="1608323" y="1160981"/>
                  </a:cubicBezTo>
                  <a:cubicBezTo>
                    <a:pt x="1641413" y="1172375"/>
                    <a:pt x="1649578" y="1189007"/>
                    <a:pt x="1649578" y="1202737"/>
                  </a:cubicBezTo>
                  <a:cubicBezTo>
                    <a:pt x="1649406" y="1216467"/>
                    <a:pt x="1641585" y="1226729"/>
                    <a:pt x="1641069" y="1227295"/>
                  </a:cubicBezTo>
                  <a:lnTo>
                    <a:pt x="1443731" y="1561911"/>
                  </a:lnTo>
                  <a:lnTo>
                    <a:pt x="1444962" y="1563463"/>
                  </a:lnTo>
                  <a:lnTo>
                    <a:pt x="1444962" y="1923527"/>
                  </a:lnTo>
                  <a:cubicBezTo>
                    <a:pt x="1325451" y="1881214"/>
                    <a:pt x="1215533" y="1822698"/>
                    <a:pt x="1119743" y="1749387"/>
                  </a:cubicBezTo>
                  <a:lnTo>
                    <a:pt x="287963" y="1112746"/>
                  </a:lnTo>
                  <a:cubicBezTo>
                    <a:pt x="182970" y="1032338"/>
                    <a:pt x="101114" y="939008"/>
                    <a:pt x="45053" y="837443"/>
                  </a:cubicBezTo>
                  <a:lnTo>
                    <a:pt x="0" y="588169"/>
                  </a:lnTo>
                  <a:lnTo>
                    <a:pt x="45244" y="402431"/>
                  </a:lnTo>
                  <a:lnTo>
                    <a:pt x="254794" y="102394"/>
                  </a:lnTo>
                  <a:lnTo>
                    <a:pt x="350044" y="9525"/>
                  </a:lnTo>
                  <a:lnTo>
                    <a:pt x="607219" y="0"/>
                  </a:lnTo>
                  <a:close/>
                </a:path>
              </a:pathLst>
            </a:custGeom>
            <a:solidFill>
              <a:srgbClr val="002060"/>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5581F17E-43F9-4209-8150-CC5F0345C420}"/>
                </a:ext>
              </a:extLst>
            </p:cNvPr>
            <p:cNvSpPr/>
            <p:nvPr/>
          </p:nvSpPr>
          <p:spPr>
            <a:xfrm>
              <a:off x="2670043" y="2005962"/>
              <a:ext cx="847301" cy="1891947"/>
            </a:xfrm>
            <a:custGeom>
              <a:avLst/>
              <a:gdLst>
                <a:gd name="connsiteX0" fmla="*/ 459107 w 1144907"/>
                <a:gd name="connsiteY0" fmla="*/ 0 h 2093913"/>
                <a:gd name="connsiteX1" fmla="*/ 842488 w 1144907"/>
                <a:gd name="connsiteY1" fmla="*/ 33338 h 2093913"/>
                <a:gd name="connsiteX2" fmla="*/ 1137763 w 1144907"/>
                <a:gd name="connsiteY2" fmla="*/ 440531 h 2093913"/>
                <a:gd name="connsiteX3" fmla="*/ 1144907 w 1144907"/>
                <a:gd name="connsiteY3" fmla="*/ 807244 h 2093913"/>
                <a:gd name="connsiteX4" fmla="*/ 1110514 w 1144907"/>
                <a:gd name="connsiteY4" fmla="*/ 815843 h 2093913"/>
                <a:gd name="connsiteX5" fmla="*/ 1110514 w 1144907"/>
                <a:gd name="connsiteY5" fmla="*/ 1396971 h 2093913"/>
                <a:gd name="connsiteX6" fmla="*/ 736890 w 1144907"/>
                <a:gd name="connsiteY6" fmla="*/ 1522564 h 2093913"/>
                <a:gd name="connsiteX7" fmla="*/ 707140 w 1144907"/>
                <a:gd name="connsiteY7" fmla="*/ 1528500 h 2093913"/>
                <a:gd name="connsiteX8" fmla="*/ 695714 w 1144907"/>
                <a:gd name="connsiteY8" fmla="*/ 1527875 h 2093913"/>
                <a:gd name="connsiteX9" fmla="*/ 657780 w 1144907"/>
                <a:gd name="connsiteY9" fmla="*/ 1506162 h 2093913"/>
                <a:gd name="connsiteX10" fmla="*/ 651037 w 1144907"/>
                <a:gd name="connsiteY10" fmla="*/ 1496008 h 2093913"/>
                <a:gd name="connsiteX11" fmla="*/ 645581 w 1144907"/>
                <a:gd name="connsiteY11" fmla="*/ 1477107 h 2093913"/>
                <a:gd name="connsiteX12" fmla="*/ 689126 w 1144907"/>
                <a:gd name="connsiteY12" fmla="*/ 1387911 h 2093913"/>
                <a:gd name="connsiteX13" fmla="*/ 679861 w 1144907"/>
                <a:gd name="connsiteY13" fmla="*/ 1356278 h 2093913"/>
                <a:gd name="connsiteX14" fmla="*/ 554376 w 1144907"/>
                <a:gd name="connsiteY14" fmla="*/ 1291295 h 2093913"/>
                <a:gd name="connsiteX15" fmla="*/ 546861 w 1144907"/>
                <a:gd name="connsiteY15" fmla="*/ 1291139 h 2093913"/>
                <a:gd name="connsiteX16" fmla="*/ 472229 w 1144907"/>
                <a:gd name="connsiteY16" fmla="*/ 1302933 h 2093913"/>
                <a:gd name="connsiteX17" fmla="*/ 366921 w 1144907"/>
                <a:gd name="connsiteY17" fmla="*/ 1412436 h 2093913"/>
                <a:gd name="connsiteX18" fmla="*/ 378759 w 1144907"/>
                <a:gd name="connsiteY18" fmla="*/ 1454613 h 2093913"/>
                <a:gd name="connsiteX19" fmla="*/ 530391 w 1144907"/>
                <a:gd name="connsiteY19" fmla="*/ 1535217 h 2093913"/>
                <a:gd name="connsiteX20" fmla="*/ 537751 w 1144907"/>
                <a:gd name="connsiteY20" fmla="*/ 1560367 h 2093913"/>
                <a:gd name="connsiteX21" fmla="*/ 495854 w 1144907"/>
                <a:gd name="connsiteY21" fmla="*/ 1601059 h 2093913"/>
                <a:gd name="connsiteX22" fmla="*/ 89186 w 1144907"/>
                <a:gd name="connsiteY22" fmla="*/ 1733994 h 2093913"/>
                <a:gd name="connsiteX23" fmla="*/ 81483 w 1144907"/>
                <a:gd name="connsiteY23" fmla="*/ 1717805 h 2093913"/>
                <a:gd name="connsiteX24" fmla="*/ 88520 w 1144907"/>
                <a:gd name="connsiteY24" fmla="*/ 1733870 h 2093913"/>
                <a:gd name="connsiteX25" fmla="*/ 88520 w 1144907"/>
                <a:gd name="connsiteY25" fmla="*/ 2093913 h 2093913"/>
                <a:gd name="connsiteX26" fmla="*/ 0 w 1144907"/>
                <a:gd name="connsiteY26" fmla="*/ 1756724 h 2093913"/>
                <a:gd name="connsiteX27" fmla="*/ 0 w 1144907"/>
                <a:gd name="connsiteY27" fmla="*/ 1645444 h 2093913"/>
                <a:gd name="connsiteX28" fmla="*/ 657 w 1144907"/>
                <a:gd name="connsiteY28" fmla="*/ 496499 h 2093913"/>
                <a:gd name="connsiteX29" fmla="*/ 100458 w 1144907"/>
                <a:gd name="connsiteY29" fmla="*/ 139793 h 2093913"/>
                <a:gd name="connsiteX30" fmla="*/ 132998 w 1144907"/>
                <a:gd name="connsiteY30" fmla="*/ 151047 h 2093913"/>
                <a:gd name="connsiteX31" fmla="*/ 166213 w 1144907"/>
                <a:gd name="connsiteY31" fmla="*/ 119063 h 2093913"/>
                <a:gd name="connsiteX0" fmla="*/ 459107 w 1144907"/>
                <a:gd name="connsiteY0" fmla="*/ 0 h 2093913"/>
                <a:gd name="connsiteX1" fmla="*/ 842488 w 1144907"/>
                <a:gd name="connsiteY1" fmla="*/ 33338 h 2093913"/>
                <a:gd name="connsiteX2" fmla="*/ 1137763 w 1144907"/>
                <a:gd name="connsiteY2" fmla="*/ 440531 h 2093913"/>
                <a:gd name="connsiteX3" fmla="*/ 1144907 w 1144907"/>
                <a:gd name="connsiteY3" fmla="*/ 807244 h 2093913"/>
                <a:gd name="connsiteX4" fmla="*/ 1110514 w 1144907"/>
                <a:gd name="connsiteY4" fmla="*/ 815843 h 2093913"/>
                <a:gd name="connsiteX5" fmla="*/ 1110514 w 1144907"/>
                <a:gd name="connsiteY5" fmla="*/ 1396971 h 2093913"/>
                <a:gd name="connsiteX6" fmla="*/ 736890 w 1144907"/>
                <a:gd name="connsiteY6" fmla="*/ 1522564 h 2093913"/>
                <a:gd name="connsiteX7" fmla="*/ 707140 w 1144907"/>
                <a:gd name="connsiteY7" fmla="*/ 1528500 h 2093913"/>
                <a:gd name="connsiteX8" fmla="*/ 695714 w 1144907"/>
                <a:gd name="connsiteY8" fmla="*/ 1527875 h 2093913"/>
                <a:gd name="connsiteX9" fmla="*/ 657780 w 1144907"/>
                <a:gd name="connsiteY9" fmla="*/ 1506162 h 2093913"/>
                <a:gd name="connsiteX10" fmla="*/ 651037 w 1144907"/>
                <a:gd name="connsiteY10" fmla="*/ 1496008 h 2093913"/>
                <a:gd name="connsiteX11" fmla="*/ 645581 w 1144907"/>
                <a:gd name="connsiteY11" fmla="*/ 1477107 h 2093913"/>
                <a:gd name="connsiteX12" fmla="*/ 689126 w 1144907"/>
                <a:gd name="connsiteY12" fmla="*/ 1387911 h 2093913"/>
                <a:gd name="connsiteX13" fmla="*/ 679861 w 1144907"/>
                <a:gd name="connsiteY13" fmla="*/ 1356278 h 2093913"/>
                <a:gd name="connsiteX14" fmla="*/ 554376 w 1144907"/>
                <a:gd name="connsiteY14" fmla="*/ 1291295 h 2093913"/>
                <a:gd name="connsiteX15" fmla="*/ 546861 w 1144907"/>
                <a:gd name="connsiteY15" fmla="*/ 1291139 h 2093913"/>
                <a:gd name="connsiteX16" fmla="*/ 472229 w 1144907"/>
                <a:gd name="connsiteY16" fmla="*/ 1302933 h 2093913"/>
                <a:gd name="connsiteX17" fmla="*/ 366921 w 1144907"/>
                <a:gd name="connsiteY17" fmla="*/ 1412436 h 2093913"/>
                <a:gd name="connsiteX18" fmla="*/ 378759 w 1144907"/>
                <a:gd name="connsiteY18" fmla="*/ 1454613 h 2093913"/>
                <a:gd name="connsiteX19" fmla="*/ 530391 w 1144907"/>
                <a:gd name="connsiteY19" fmla="*/ 1535217 h 2093913"/>
                <a:gd name="connsiteX20" fmla="*/ 537751 w 1144907"/>
                <a:gd name="connsiteY20" fmla="*/ 1560367 h 2093913"/>
                <a:gd name="connsiteX21" fmla="*/ 495854 w 1144907"/>
                <a:gd name="connsiteY21" fmla="*/ 1601059 h 2093913"/>
                <a:gd name="connsiteX22" fmla="*/ 89186 w 1144907"/>
                <a:gd name="connsiteY22" fmla="*/ 1733994 h 2093913"/>
                <a:gd name="connsiteX23" fmla="*/ 81483 w 1144907"/>
                <a:gd name="connsiteY23" fmla="*/ 1717805 h 2093913"/>
                <a:gd name="connsiteX24" fmla="*/ 88520 w 1144907"/>
                <a:gd name="connsiteY24" fmla="*/ 1733870 h 2093913"/>
                <a:gd name="connsiteX25" fmla="*/ 88520 w 1144907"/>
                <a:gd name="connsiteY25" fmla="*/ 2093913 h 2093913"/>
                <a:gd name="connsiteX26" fmla="*/ 0 w 1144907"/>
                <a:gd name="connsiteY26" fmla="*/ 1756724 h 2093913"/>
                <a:gd name="connsiteX27" fmla="*/ 0 w 1144907"/>
                <a:gd name="connsiteY27" fmla="*/ 1645444 h 2093913"/>
                <a:gd name="connsiteX28" fmla="*/ 657 w 1144907"/>
                <a:gd name="connsiteY28" fmla="*/ 496499 h 2093913"/>
                <a:gd name="connsiteX29" fmla="*/ 100458 w 1144907"/>
                <a:gd name="connsiteY29" fmla="*/ 139793 h 2093913"/>
                <a:gd name="connsiteX30" fmla="*/ 166213 w 1144907"/>
                <a:gd name="connsiteY30" fmla="*/ 119063 h 2093913"/>
                <a:gd name="connsiteX31" fmla="*/ 459107 w 1144907"/>
                <a:gd name="connsiteY31" fmla="*/ 0 h 2093913"/>
                <a:gd name="connsiteX0" fmla="*/ 459107 w 1137763"/>
                <a:gd name="connsiteY0" fmla="*/ 0 h 2093913"/>
                <a:gd name="connsiteX1" fmla="*/ 842488 w 1137763"/>
                <a:gd name="connsiteY1" fmla="*/ 33338 h 2093913"/>
                <a:gd name="connsiteX2" fmla="*/ 1137763 w 1137763"/>
                <a:gd name="connsiteY2" fmla="*/ 440531 h 2093913"/>
                <a:gd name="connsiteX3" fmla="*/ 1110514 w 1137763"/>
                <a:gd name="connsiteY3" fmla="*/ 815843 h 2093913"/>
                <a:gd name="connsiteX4" fmla="*/ 1110514 w 1137763"/>
                <a:gd name="connsiteY4" fmla="*/ 1396971 h 2093913"/>
                <a:gd name="connsiteX5" fmla="*/ 736890 w 1137763"/>
                <a:gd name="connsiteY5" fmla="*/ 1522564 h 2093913"/>
                <a:gd name="connsiteX6" fmla="*/ 707140 w 1137763"/>
                <a:gd name="connsiteY6" fmla="*/ 1528500 h 2093913"/>
                <a:gd name="connsiteX7" fmla="*/ 695714 w 1137763"/>
                <a:gd name="connsiteY7" fmla="*/ 1527875 h 2093913"/>
                <a:gd name="connsiteX8" fmla="*/ 657780 w 1137763"/>
                <a:gd name="connsiteY8" fmla="*/ 1506162 h 2093913"/>
                <a:gd name="connsiteX9" fmla="*/ 651037 w 1137763"/>
                <a:gd name="connsiteY9" fmla="*/ 1496008 h 2093913"/>
                <a:gd name="connsiteX10" fmla="*/ 645581 w 1137763"/>
                <a:gd name="connsiteY10" fmla="*/ 1477107 h 2093913"/>
                <a:gd name="connsiteX11" fmla="*/ 689126 w 1137763"/>
                <a:gd name="connsiteY11" fmla="*/ 1387911 h 2093913"/>
                <a:gd name="connsiteX12" fmla="*/ 679861 w 1137763"/>
                <a:gd name="connsiteY12" fmla="*/ 1356278 h 2093913"/>
                <a:gd name="connsiteX13" fmla="*/ 554376 w 1137763"/>
                <a:gd name="connsiteY13" fmla="*/ 1291295 h 2093913"/>
                <a:gd name="connsiteX14" fmla="*/ 546861 w 1137763"/>
                <a:gd name="connsiteY14" fmla="*/ 1291139 h 2093913"/>
                <a:gd name="connsiteX15" fmla="*/ 472229 w 1137763"/>
                <a:gd name="connsiteY15" fmla="*/ 1302933 h 2093913"/>
                <a:gd name="connsiteX16" fmla="*/ 366921 w 1137763"/>
                <a:gd name="connsiteY16" fmla="*/ 1412436 h 2093913"/>
                <a:gd name="connsiteX17" fmla="*/ 378759 w 1137763"/>
                <a:gd name="connsiteY17" fmla="*/ 1454613 h 2093913"/>
                <a:gd name="connsiteX18" fmla="*/ 530391 w 1137763"/>
                <a:gd name="connsiteY18" fmla="*/ 1535217 h 2093913"/>
                <a:gd name="connsiteX19" fmla="*/ 537751 w 1137763"/>
                <a:gd name="connsiteY19" fmla="*/ 1560367 h 2093913"/>
                <a:gd name="connsiteX20" fmla="*/ 495854 w 1137763"/>
                <a:gd name="connsiteY20" fmla="*/ 1601059 h 2093913"/>
                <a:gd name="connsiteX21" fmla="*/ 89186 w 1137763"/>
                <a:gd name="connsiteY21" fmla="*/ 1733994 h 2093913"/>
                <a:gd name="connsiteX22" fmla="*/ 81483 w 1137763"/>
                <a:gd name="connsiteY22" fmla="*/ 1717805 h 2093913"/>
                <a:gd name="connsiteX23" fmla="*/ 88520 w 1137763"/>
                <a:gd name="connsiteY23" fmla="*/ 1733870 h 2093913"/>
                <a:gd name="connsiteX24" fmla="*/ 88520 w 1137763"/>
                <a:gd name="connsiteY24" fmla="*/ 2093913 h 2093913"/>
                <a:gd name="connsiteX25" fmla="*/ 0 w 1137763"/>
                <a:gd name="connsiteY25" fmla="*/ 1756724 h 2093913"/>
                <a:gd name="connsiteX26" fmla="*/ 0 w 1137763"/>
                <a:gd name="connsiteY26" fmla="*/ 1645444 h 2093913"/>
                <a:gd name="connsiteX27" fmla="*/ 657 w 1137763"/>
                <a:gd name="connsiteY27" fmla="*/ 496499 h 2093913"/>
                <a:gd name="connsiteX28" fmla="*/ 100458 w 1137763"/>
                <a:gd name="connsiteY28" fmla="*/ 139793 h 2093913"/>
                <a:gd name="connsiteX29" fmla="*/ 166213 w 1137763"/>
                <a:gd name="connsiteY29" fmla="*/ 119063 h 2093913"/>
                <a:gd name="connsiteX30" fmla="*/ 459107 w 1137763"/>
                <a:gd name="connsiteY30" fmla="*/ 0 h 209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37763" h="2093913">
                  <a:moveTo>
                    <a:pt x="459107" y="0"/>
                  </a:moveTo>
                  <a:lnTo>
                    <a:pt x="842488" y="33338"/>
                  </a:lnTo>
                  <a:lnTo>
                    <a:pt x="1137763" y="440531"/>
                  </a:lnTo>
                  <a:lnTo>
                    <a:pt x="1110514" y="815843"/>
                  </a:lnTo>
                  <a:lnTo>
                    <a:pt x="1110514" y="1396971"/>
                  </a:lnTo>
                  <a:lnTo>
                    <a:pt x="736890" y="1522564"/>
                  </a:lnTo>
                  <a:cubicBezTo>
                    <a:pt x="736221" y="1522798"/>
                    <a:pt x="723817" y="1528109"/>
                    <a:pt x="707140" y="1528500"/>
                  </a:cubicBezTo>
                  <a:cubicBezTo>
                    <a:pt x="702353" y="1528500"/>
                    <a:pt x="699008" y="1528344"/>
                    <a:pt x="695714" y="1527875"/>
                  </a:cubicBezTo>
                  <a:cubicBezTo>
                    <a:pt x="682795" y="1526079"/>
                    <a:pt x="668949" y="1520221"/>
                    <a:pt x="657780" y="1506162"/>
                  </a:cubicBezTo>
                  <a:cubicBezTo>
                    <a:pt x="653302" y="1499914"/>
                    <a:pt x="652170" y="1498039"/>
                    <a:pt x="651037" y="1496008"/>
                  </a:cubicBezTo>
                  <a:cubicBezTo>
                    <a:pt x="647229" y="1489135"/>
                    <a:pt x="645684" y="1482887"/>
                    <a:pt x="645581" y="1477107"/>
                  </a:cubicBezTo>
                  <a:cubicBezTo>
                    <a:pt x="645581" y="1446333"/>
                    <a:pt x="689023" y="1425792"/>
                    <a:pt x="689126" y="1387911"/>
                  </a:cubicBezTo>
                  <a:cubicBezTo>
                    <a:pt x="689126" y="1378538"/>
                    <a:pt x="686449" y="1368072"/>
                    <a:pt x="679861" y="1356278"/>
                  </a:cubicBezTo>
                  <a:cubicBezTo>
                    <a:pt x="650883" y="1310353"/>
                    <a:pt x="603273" y="1292935"/>
                    <a:pt x="554376" y="1291295"/>
                  </a:cubicBezTo>
                  <a:cubicBezTo>
                    <a:pt x="551854" y="1291139"/>
                    <a:pt x="549280" y="1291139"/>
                    <a:pt x="546861" y="1291139"/>
                  </a:cubicBezTo>
                  <a:cubicBezTo>
                    <a:pt x="520200" y="1291295"/>
                    <a:pt x="494825" y="1295591"/>
                    <a:pt x="472229" y="1302933"/>
                  </a:cubicBezTo>
                  <a:cubicBezTo>
                    <a:pt x="416847" y="1321131"/>
                    <a:pt x="366663" y="1361980"/>
                    <a:pt x="366921" y="1412436"/>
                  </a:cubicBezTo>
                  <a:cubicBezTo>
                    <a:pt x="367075" y="1425870"/>
                    <a:pt x="370626" y="1440085"/>
                    <a:pt x="378759" y="1454613"/>
                  </a:cubicBezTo>
                  <a:cubicBezTo>
                    <a:pt x="417362" y="1523814"/>
                    <a:pt x="501825" y="1484058"/>
                    <a:pt x="530391" y="1535217"/>
                  </a:cubicBezTo>
                  <a:cubicBezTo>
                    <a:pt x="535692" y="1544902"/>
                    <a:pt x="537854" y="1553181"/>
                    <a:pt x="537751" y="1560367"/>
                  </a:cubicBezTo>
                  <a:cubicBezTo>
                    <a:pt x="537339" y="1591531"/>
                    <a:pt x="497861" y="1600513"/>
                    <a:pt x="495854" y="1601059"/>
                  </a:cubicBezTo>
                  <a:lnTo>
                    <a:pt x="89186" y="1733994"/>
                  </a:lnTo>
                  <a:lnTo>
                    <a:pt x="81483" y="1717805"/>
                  </a:lnTo>
                  <a:lnTo>
                    <a:pt x="88520" y="1733870"/>
                  </a:lnTo>
                  <a:lnTo>
                    <a:pt x="88520" y="2093913"/>
                  </a:lnTo>
                  <a:cubicBezTo>
                    <a:pt x="30482" y="1988618"/>
                    <a:pt x="0" y="1874446"/>
                    <a:pt x="0" y="1756724"/>
                  </a:cubicBezTo>
                  <a:lnTo>
                    <a:pt x="0" y="1645444"/>
                  </a:lnTo>
                  <a:lnTo>
                    <a:pt x="657" y="496499"/>
                  </a:lnTo>
                  <a:cubicBezTo>
                    <a:pt x="657" y="371374"/>
                    <a:pt x="35091" y="250390"/>
                    <a:pt x="100458" y="139793"/>
                  </a:cubicBezTo>
                  <a:lnTo>
                    <a:pt x="166213" y="119063"/>
                  </a:lnTo>
                  <a:lnTo>
                    <a:pt x="459107" y="0"/>
                  </a:lnTo>
                  <a:close/>
                </a:path>
              </a:pathLst>
            </a:custGeom>
            <a:solidFill>
              <a:srgbClr val="EB1E42"/>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AD73B7B1-B809-46EA-A99D-073B7C896DFE}"/>
                </a:ext>
              </a:extLst>
            </p:cNvPr>
            <p:cNvSpPr/>
            <p:nvPr/>
          </p:nvSpPr>
          <p:spPr>
            <a:xfrm>
              <a:off x="2745155" y="1166506"/>
              <a:ext cx="1516989" cy="1610866"/>
            </a:xfrm>
            <a:custGeom>
              <a:avLst/>
              <a:gdLst>
                <a:gd name="connsiteX0" fmla="*/ 1420149 w 2037026"/>
                <a:gd name="connsiteY0" fmla="*/ 0 h 1782826"/>
                <a:gd name="connsiteX1" fmla="*/ 1452803 w 2037026"/>
                <a:gd name="connsiteY1" fmla="*/ 58674 h 1782826"/>
                <a:gd name="connsiteX2" fmla="*/ 1944157 w 2037026"/>
                <a:gd name="connsiteY2" fmla="*/ 195645 h 1782826"/>
                <a:gd name="connsiteX3" fmla="*/ 2037026 w 2037026"/>
                <a:gd name="connsiteY3" fmla="*/ 340901 h 1782826"/>
                <a:gd name="connsiteX4" fmla="*/ 1898913 w 2037026"/>
                <a:gd name="connsiteY4" fmla="*/ 1114808 h 1782826"/>
                <a:gd name="connsiteX5" fmla="*/ 1848600 w 2037026"/>
                <a:gd name="connsiteY5" fmla="*/ 1124326 h 1782826"/>
                <a:gd name="connsiteX6" fmla="*/ 1848600 w 2037026"/>
                <a:gd name="connsiteY6" fmla="*/ 1142236 h 1782826"/>
                <a:gd name="connsiteX7" fmla="*/ 1844402 w 2037026"/>
                <a:gd name="connsiteY7" fmla="*/ 1143625 h 1782826"/>
                <a:gd name="connsiteX8" fmla="*/ 1839970 w 2037026"/>
                <a:gd name="connsiteY8" fmla="*/ 1146173 h 1782826"/>
                <a:gd name="connsiteX9" fmla="*/ 1008874 w 2037026"/>
                <a:gd name="connsiteY9" fmla="*/ 1782826 h 1782826"/>
                <a:gd name="connsiteX10" fmla="*/ 1008874 w 2037026"/>
                <a:gd name="connsiteY10" fmla="*/ 1426705 h 1782826"/>
                <a:gd name="connsiteX11" fmla="*/ 629406 w 2037026"/>
                <a:gd name="connsiteY11" fmla="*/ 1295405 h 1782826"/>
                <a:gd name="connsiteX12" fmla="*/ 588539 w 2037026"/>
                <a:gd name="connsiteY12" fmla="*/ 1254887 h 1782826"/>
                <a:gd name="connsiteX13" fmla="*/ 596602 w 2037026"/>
                <a:gd name="connsiteY13" fmla="*/ 1228976 h 1782826"/>
                <a:gd name="connsiteX14" fmla="*/ 750432 w 2037026"/>
                <a:gd name="connsiteY14" fmla="*/ 1150781 h 1782826"/>
                <a:gd name="connsiteX15" fmla="*/ 763498 w 2037026"/>
                <a:gd name="connsiteY15" fmla="*/ 1105768 h 1782826"/>
                <a:gd name="connsiteX16" fmla="*/ 661284 w 2037026"/>
                <a:gd name="connsiteY16" fmla="*/ 997696 h 1782826"/>
                <a:gd name="connsiteX17" fmla="*/ 654983 w 2037026"/>
                <a:gd name="connsiteY17" fmla="*/ 995713 h 1782826"/>
                <a:gd name="connsiteX18" fmla="*/ 585852 w 2037026"/>
                <a:gd name="connsiteY18" fmla="*/ 984741 h 1782826"/>
                <a:gd name="connsiteX19" fmla="*/ 459637 w 2037026"/>
                <a:gd name="connsiteY19" fmla="*/ 1036827 h 1782826"/>
                <a:gd name="connsiteX20" fmla="*/ 454911 w 2037026"/>
                <a:gd name="connsiteY20" fmla="*/ 1043569 h 1782826"/>
                <a:gd name="connsiteX21" fmla="*/ 442215 w 2037026"/>
                <a:gd name="connsiteY21" fmla="*/ 1080518 h 1782826"/>
                <a:gd name="connsiteX22" fmla="*/ 483360 w 2037026"/>
                <a:gd name="connsiteY22" fmla="*/ 1168033 h 1782826"/>
                <a:gd name="connsiteX23" fmla="*/ 477430 w 2037026"/>
                <a:gd name="connsiteY23" fmla="*/ 1187862 h 1782826"/>
                <a:gd name="connsiteX24" fmla="*/ 469275 w 2037026"/>
                <a:gd name="connsiteY24" fmla="*/ 1199231 h 1782826"/>
                <a:gd name="connsiteX25" fmla="*/ 426832 w 2037026"/>
                <a:gd name="connsiteY25" fmla="*/ 1219326 h 1782826"/>
                <a:gd name="connsiteX26" fmla="*/ 390877 w 2037026"/>
                <a:gd name="connsiteY26" fmla="*/ 1212848 h 1782826"/>
                <a:gd name="connsiteX27" fmla="*/ 0 w 2037026"/>
                <a:gd name="connsiteY27" fmla="*/ 1077610 h 1782826"/>
                <a:gd name="connsiteX28" fmla="*/ 231394 w 2037026"/>
                <a:gd name="connsiteY28" fmla="*/ 821807 h 1782826"/>
                <a:gd name="connsiteX29" fmla="*/ 1062447 w 2037026"/>
                <a:gd name="connsiteY29" fmla="*/ 185143 h 1782826"/>
                <a:gd name="connsiteX30" fmla="*/ 1420149 w 2037026"/>
                <a:gd name="connsiteY30" fmla="*/ 0 h 1782826"/>
                <a:gd name="connsiteX0" fmla="*/ 1420149 w 2037026"/>
                <a:gd name="connsiteY0" fmla="*/ 0 h 1782826"/>
                <a:gd name="connsiteX1" fmla="*/ 1944157 w 2037026"/>
                <a:gd name="connsiteY1" fmla="*/ 195645 h 1782826"/>
                <a:gd name="connsiteX2" fmla="*/ 2037026 w 2037026"/>
                <a:gd name="connsiteY2" fmla="*/ 340901 h 1782826"/>
                <a:gd name="connsiteX3" fmla="*/ 1898913 w 2037026"/>
                <a:gd name="connsiteY3" fmla="*/ 1114808 h 1782826"/>
                <a:gd name="connsiteX4" fmla="*/ 1848600 w 2037026"/>
                <a:gd name="connsiteY4" fmla="*/ 1124326 h 1782826"/>
                <a:gd name="connsiteX5" fmla="*/ 1848600 w 2037026"/>
                <a:gd name="connsiteY5" fmla="*/ 1142236 h 1782826"/>
                <a:gd name="connsiteX6" fmla="*/ 1844402 w 2037026"/>
                <a:gd name="connsiteY6" fmla="*/ 1143625 h 1782826"/>
                <a:gd name="connsiteX7" fmla="*/ 1839970 w 2037026"/>
                <a:gd name="connsiteY7" fmla="*/ 1146173 h 1782826"/>
                <a:gd name="connsiteX8" fmla="*/ 1008874 w 2037026"/>
                <a:gd name="connsiteY8" fmla="*/ 1782826 h 1782826"/>
                <a:gd name="connsiteX9" fmla="*/ 1008874 w 2037026"/>
                <a:gd name="connsiteY9" fmla="*/ 1426705 h 1782826"/>
                <a:gd name="connsiteX10" fmla="*/ 629406 w 2037026"/>
                <a:gd name="connsiteY10" fmla="*/ 1295405 h 1782826"/>
                <a:gd name="connsiteX11" fmla="*/ 588539 w 2037026"/>
                <a:gd name="connsiteY11" fmla="*/ 1254887 h 1782826"/>
                <a:gd name="connsiteX12" fmla="*/ 596602 w 2037026"/>
                <a:gd name="connsiteY12" fmla="*/ 1228976 h 1782826"/>
                <a:gd name="connsiteX13" fmla="*/ 750432 w 2037026"/>
                <a:gd name="connsiteY13" fmla="*/ 1150781 h 1782826"/>
                <a:gd name="connsiteX14" fmla="*/ 763498 w 2037026"/>
                <a:gd name="connsiteY14" fmla="*/ 1105768 h 1782826"/>
                <a:gd name="connsiteX15" fmla="*/ 661284 w 2037026"/>
                <a:gd name="connsiteY15" fmla="*/ 997696 h 1782826"/>
                <a:gd name="connsiteX16" fmla="*/ 654983 w 2037026"/>
                <a:gd name="connsiteY16" fmla="*/ 995713 h 1782826"/>
                <a:gd name="connsiteX17" fmla="*/ 585852 w 2037026"/>
                <a:gd name="connsiteY17" fmla="*/ 984741 h 1782826"/>
                <a:gd name="connsiteX18" fmla="*/ 459637 w 2037026"/>
                <a:gd name="connsiteY18" fmla="*/ 1036827 h 1782826"/>
                <a:gd name="connsiteX19" fmla="*/ 454911 w 2037026"/>
                <a:gd name="connsiteY19" fmla="*/ 1043569 h 1782826"/>
                <a:gd name="connsiteX20" fmla="*/ 442215 w 2037026"/>
                <a:gd name="connsiteY20" fmla="*/ 1080518 h 1782826"/>
                <a:gd name="connsiteX21" fmla="*/ 483360 w 2037026"/>
                <a:gd name="connsiteY21" fmla="*/ 1168033 h 1782826"/>
                <a:gd name="connsiteX22" fmla="*/ 477430 w 2037026"/>
                <a:gd name="connsiteY22" fmla="*/ 1187862 h 1782826"/>
                <a:gd name="connsiteX23" fmla="*/ 469275 w 2037026"/>
                <a:gd name="connsiteY23" fmla="*/ 1199231 h 1782826"/>
                <a:gd name="connsiteX24" fmla="*/ 426832 w 2037026"/>
                <a:gd name="connsiteY24" fmla="*/ 1219326 h 1782826"/>
                <a:gd name="connsiteX25" fmla="*/ 390877 w 2037026"/>
                <a:gd name="connsiteY25" fmla="*/ 1212848 h 1782826"/>
                <a:gd name="connsiteX26" fmla="*/ 0 w 2037026"/>
                <a:gd name="connsiteY26" fmla="*/ 1077610 h 1782826"/>
                <a:gd name="connsiteX27" fmla="*/ 231394 w 2037026"/>
                <a:gd name="connsiteY27" fmla="*/ 821807 h 1782826"/>
                <a:gd name="connsiteX28" fmla="*/ 1062447 w 2037026"/>
                <a:gd name="connsiteY28" fmla="*/ 185143 h 1782826"/>
                <a:gd name="connsiteX29" fmla="*/ 1420149 w 2037026"/>
                <a:gd name="connsiteY29" fmla="*/ 0 h 1782826"/>
                <a:gd name="connsiteX0" fmla="*/ 1420149 w 2037026"/>
                <a:gd name="connsiteY0" fmla="*/ 0 h 1782826"/>
                <a:gd name="connsiteX1" fmla="*/ 1944157 w 2037026"/>
                <a:gd name="connsiteY1" fmla="*/ 195645 h 1782826"/>
                <a:gd name="connsiteX2" fmla="*/ 2037026 w 2037026"/>
                <a:gd name="connsiteY2" fmla="*/ 340901 h 1782826"/>
                <a:gd name="connsiteX3" fmla="*/ 1848600 w 2037026"/>
                <a:gd name="connsiteY3" fmla="*/ 1124326 h 1782826"/>
                <a:gd name="connsiteX4" fmla="*/ 1848600 w 2037026"/>
                <a:gd name="connsiteY4" fmla="*/ 1142236 h 1782826"/>
                <a:gd name="connsiteX5" fmla="*/ 1844402 w 2037026"/>
                <a:gd name="connsiteY5" fmla="*/ 1143625 h 1782826"/>
                <a:gd name="connsiteX6" fmla="*/ 1839970 w 2037026"/>
                <a:gd name="connsiteY6" fmla="*/ 1146173 h 1782826"/>
                <a:gd name="connsiteX7" fmla="*/ 1008874 w 2037026"/>
                <a:gd name="connsiteY7" fmla="*/ 1782826 h 1782826"/>
                <a:gd name="connsiteX8" fmla="*/ 1008874 w 2037026"/>
                <a:gd name="connsiteY8" fmla="*/ 1426705 h 1782826"/>
                <a:gd name="connsiteX9" fmla="*/ 629406 w 2037026"/>
                <a:gd name="connsiteY9" fmla="*/ 1295405 h 1782826"/>
                <a:gd name="connsiteX10" fmla="*/ 588539 w 2037026"/>
                <a:gd name="connsiteY10" fmla="*/ 1254887 h 1782826"/>
                <a:gd name="connsiteX11" fmla="*/ 596602 w 2037026"/>
                <a:gd name="connsiteY11" fmla="*/ 1228976 h 1782826"/>
                <a:gd name="connsiteX12" fmla="*/ 750432 w 2037026"/>
                <a:gd name="connsiteY12" fmla="*/ 1150781 h 1782826"/>
                <a:gd name="connsiteX13" fmla="*/ 763498 w 2037026"/>
                <a:gd name="connsiteY13" fmla="*/ 1105768 h 1782826"/>
                <a:gd name="connsiteX14" fmla="*/ 661284 w 2037026"/>
                <a:gd name="connsiteY14" fmla="*/ 997696 h 1782826"/>
                <a:gd name="connsiteX15" fmla="*/ 654983 w 2037026"/>
                <a:gd name="connsiteY15" fmla="*/ 995713 h 1782826"/>
                <a:gd name="connsiteX16" fmla="*/ 585852 w 2037026"/>
                <a:gd name="connsiteY16" fmla="*/ 984741 h 1782826"/>
                <a:gd name="connsiteX17" fmla="*/ 459637 w 2037026"/>
                <a:gd name="connsiteY17" fmla="*/ 1036827 h 1782826"/>
                <a:gd name="connsiteX18" fmla="*/ 454911 w 2037026"/>
                <a:gd name="connsiteY18" fmla="*/ 1043569 h 1782826"/>
                <a:gd name="connsiteX19" fmla="*/ 442215 w 2037026"/>
                <a:gd name="connsiteY19" fmla="*/ 1080518 h 1782826"/>
                <a:gd name="connsiteX20" fmla="*/ 483360 w 2037026"/>
                <a:gd name="connsiteY20" fmla="*/ 1168033 h 1782826"/>
                <a:gd name="connsiteX21" fmla="*/ 477430 w 2037026"/>
                <a:gd name="connsiteY21" fmla="*/ 1187862 h 1782826"/>
                <a:gd name="connsiteX22" fmla="*/ 469275 w 2037026"/>
                <a:gd name="connsiteY22" fmla="*/ 1199231 h 1782826"/>
                <a:gd name="connsiteX23" fmla="*/ 426832 w 2037026"/>
                <a:gd name="connsiteY23" fmla="*/ 1219326 h 1782826"/>
                <a:gd name="connsiteX24" fmla="*/ 390877 w 2037026"/>
                <a:gd name="connsiteY24" fmla="*/ 1212848 h 1782826"/>
                <a:gd name="connsiteX25" fmla="*/ 0 w 2037026"/>
                <a:gd name="connsiteY25" fmla="*/ 1077610 h 1782826"/>
                <a:gd name="connsiteX26" fmla="*/ 231394 w 2037026"/>
                <a:gd name="connsiteY26" fmla="*/ 821807 h 1782826"/>
                <a:gd name="connsiteX27" fmla="*/ 1062447 w 2037026"/>
                <a:gd name="connsiteY27" fmla="*/ 185143 h 1782826"/>
                <a:gd name="connsiteX28" fmla="*/ 1420149 w 2037026"/>
                <a:gd name="connsiteY28" fmla="*/ 0 h 1782826"/>
                <a:gd name="connsiteX0" fmla="*/ 1420149 w 2037026"/>
                <a:gd name="connsiteY0" fmla="*/ 0 h 1782826"/>
                <a:gd name="connsiteX1" fmla="*/ 1944157 w 2037026"/>
                <a:gd name="connsiteY1" fmla="*/ 195645 h 1782826"/>
                <a:gd name="connsiteX2" fmla="*/ 2037026 w 2037026"/>
                <a:gd name="connsiteY2" fmla="*/ 340901 h 1782826"/>
                <a:gd name="connsiteX3" fmla="*/ 1848600 w 2037026"/>
                <a:gd name="connsiteY3" fmla="*/ 1142236 h 1782826"/>
                <a:gd name="connsiteX4" fmla="*/ 1844402 w 2037026"/>
                <a:gd name="connsiteY4" fmla="*/ 1143625 h 1782826"/>
                <a:gd name="connsiteX5" fmla="*/ 1839970 w 2037026"/>
                <a:gd name="connsiteY5" fmla="*/ 1146173 h 1782826"/>
                <a:gd name="connsiteX6" fmla="*/ 1008874 w 2037026"/>
                <a:gd name="connsiteY6" fmla="*/ 1782826 h 1782826"/>
                <a:gd name="connsiteX7" fmla="*/ 1008874 w 2037026"/>
                <a:gd name="connsiteY7" fmla="*/ 1426705 h 1782826"/>
                <a:gd name="connsiteX8" fmla="*/ 629406 w 2037026"/>
                <a:gd name="connsiteY8" fmla="*/ 1295405 h 1782826"/>
                <a:gd name="connsiteX9" fmla="*/ 588539 w 2037026"/>
                <a:gd name="connsiteY9" fmla="*/ 1254887 h 1782826"/>
                <a:gd name="connsiteX10" fmla="*/ 596602 w 2037026"/>
                <a:gd name="connsiteY10" fmla="*/ 1228976 h 1782826"/>
                <a:gd name="connsiteX11" fmla="*/ 750432 w 2037026"/>
                <a:gd name="connsiteY11" fmla="*/ 1150781 h 1782826"/>
                <a:gd name="connsiteX12" fmla="*/ 763498 w 2037026"/>
                <a:gd name="connsiteY12" fmla="*/ 1105768 h 1782826"/>
                <a:gd name="connsiteX13" fmla="*/ 661284 w 2037026"/>
                <a:gd name="connsiteY13" fmla="*/ 997696 h 1782826"/>
                <a:gd name="connsiteX14" fmla="*/ 654983 w 2037026"/>
                <a:gd name="connsiteY14" fmla="*/ 995713 h 1782826"/>
                <a:gd name="connsiteX15" fmla="*/ 585852 w 2037026"/>
                <a:gd name="connsiteY15" fmla="*/ 984741 h 1782826"/>
                <a:gd name="connsiteX16" fmla="*/ 459637 w 2037026"/>
                <a:gd name="connsiteY16" fmla="*/ 1036827 h 1782826"/>
                <a:gd name="connsiteX17" fmla="*/ 454911 w 2037026"/>
                <a:gd name="connsiteY17" fmla="*/ 1043569 h 1782826"/>
                <a:gd name="connsiteX18" fmla="*/ 442215 w 2037026"/>
                <a:gd name="connsiteY18" fmla="*/ 1080518 h 1782826"/>
                <a:gd name="connsiteX19" fmla="*/ 483360 w 2037026"/>
                <a:gd name="connsiteY19" fmla="*/ 1168033 h 1782826"/>
                <a:gd name="connsiteX20" fmla="*/ 477430 w 2037026"/>
                <a:gd name="connsiteY20" fmla="*/ 1187862 h 1782826"/>
                <a:gd name="connsiteX21" fmla="*/ 469275 w 2037026"/>
                <a:gd name="connsiteY21" fmla="*/ 1199231 h 1782826"/>
                <a:gd name="connsiteX22" fmla="*/ 426832 w 2037026"/>
                <a:gd name="connsiteY22" fmla="*/ 1219326 h 1782826"/>
                <a:gd name="connsiteX23" fmla="*/ 390877 w 2037026"/>
                <a:gd name="connsiteY23" fmla="*/ 1212848 h 1782826"/>
                <a:gd name="connsiteX24" fmla="*/ 0 w 2037026"/>
                <a:gd name="connsiteY24" fmla="*/ 1077610 h 1782826"/>
                <a:gd name="connsiteX25" fmla="*/ 231394 w 2037026"/>
                <a:gd name="connsiteY25" fmla="*/ 821807 h 1782826"/>
                <a:gd name="connsiteX26" fmla="*/ 1062447 w 2037026"/>
                <a:gd name="connsiteY26" fmla="*/ 185143 h 1782826"/>
                <a:gd name="connsiteX27" fmla="*/ 1420149 w 2037026"/>
                <a:gd name="connsiteY27" fmla="*/ 0 h 178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37026" h="1782826">
                  <a:moveTo>
                    <a:pt x="1420149" y="0"/>
                  </a:moveTo>
                  <a:lnTo>
                    <a:pt x="1944157" y="195645"/>
                  </a:lnTo>
                  <a:lnTo>
                    <a:pt x="2037026" y="340901"/>
                  </a:lnTo>
                  <a:lnTo>
                    <a:pt x="1848600" y="1142236"/>
                  </a:lnTo>
                  <a:cubicBezTo>
                    <a:pt x="1847084" y="1142606"/>
                    <a:pt x="1845685" y="1142977"/>
                    <a:pt x="1844402" y="1143625"/>
                  </a:cubicBezTo>
                  <a:cubicBezTo>
                    <a:pt x="1842769" y="1144413"/>
                    <a:pt x="1841214" y="1145154"/>
                    <a:pt x="1839970" y="1146173"/>
                  </a:cubicBezTo>
                  <a:lnTo>
                    <a:pt x="1008874" y="1782826"/>
                  </a:lnTo>
                  <a:lnTo>
                    <a:pt x="1008874" y="1426705"/>
                  </a:lnTo>
                  <a:lnTo>
                    <a:pt x="629406" y="1295405"/>
                  </a:lnTo>
                  <a:cubicBezTo>
                    <a:pt x="627368" y="1294877"/>
                    <a:pt x="588910" y="1285358"/>
                    <a:pt x="588539" y="1254887"/>
                  </a:cubicBezTo>
                  <a:cubicBezTo>
                    <a:pt x="588354" y="1247550"/>
                    <a:pt x="590763" y="1238891"/>
                    <a:pt x="596602" y="1228976"/>
                  </a:cubicBezTo>
                  <a:cubicBezTo>
                    <a:pt x="626626" y="1178212"/>
                    <a:pt x="710028" y="1219326"/>
                    <a:pt x="750432" y="1150781"/>
                  </a:cubicBezTo>
                  <a:cubicBezTo>
                    <a:pt x="759606" y="1135248"/>
                    <a:pt x="763683" y="1120111"/>
                    <a:pt x="763498" y="1105768"/>
                  </a:cubicBezTo>
                  <a:cubicBezTo>
                    <a:pt x="763127" y="1056788"/>
                    <a:pt x="715032" y="1016270"/>
                    <a:pt x="661284" y="997696"/>
                  </a:cubicBezTo>
                  <a:cubicBezTo>
                    <a:pt x="659153" y="996969"/>
                    <a:pt x="657114" y="996308"/>
                    <a:pt x="654983" y="995713"/>
                  </a:cubicBezTo>
                  <a:cubicBezTo>
                    <a:pt x="631352" y="988574"/>
                    <a:pt x="608556" y="985005"/>
                    <a:pt x="585852" y="984741"/>
                  </a:cubicBezTo>
                  <a:cubicBezTo>
                    <a:pt x="533031" y="985534"/>
                    <a:pt x="487067" y="1000604"/>
                    <a:pt x="459637" y="1036827"/>
                  </a:cubicBezTo>
                  <a:cubicBezTo>
                    <a:pt x="457228" y="1039999"/>
                    <a:pt x="456023" y="1041784"/>
                    <a:pt x="454911" y="1043569"/>
                  </a:cubicBezTo>
                  <a:cubicBezTo>
                    <a:pt x="445181" y="1060093"/>
                    <a:pt x="442215" y="1070735"/>
                    <a:pt x="442215" y="1080518"/>
                  </a:cubicBezTo>
                  <a:cubicBezTo>
                    <a:pt x="442215" y="1117071"/>
                    <a:pt x="483268" y="1138156"/>
                    <a:pt x="483360" y="1168033"/>
                  </a:cubicBezTo>
                  <a:cubicBezTo>
                    <a:pt x="483360" y="1174246"/>
                    <a:pt x="481692" y="1180724"/>
                    <a:pt x="477430" y="1187862"/>
                  </a:cubicBezTo>
                  <a:cubicBezTo>
                    <a:pt x="474835" y="1192159"/>
                    <a:pt x="472055" y="1195993"/>
                    <a:pt x="469275" y="1199231"/>
                  </a:cubicBezTo>
                  <a:cubicBezTo>
                    <a:pt x="456394" y="1213839"/>
                    <a:pt x="440733" y="1218665"/>
                    <a:pt x="426832" y="1219326"/>
                  </a:cubicBezTo>
                  <a:cubicBezTo>
                    <a:pt x="402739" y="1218202"/>
                    <a:pt x="391526" y="1213112"/>
                    <a:pt x="390877" y="1212848"/>
                  </a:cubicBezTo>
                  <a:lnTo>
                    <a:pt x="0" y="1077610"/>
                  </a:lnTo>
                  <a:cubicBezTo>
                    <a:pt x="55509" y="983617"/>
                    <a:pt x="133350" y="897028"/>
                    <a:pt x="231394" y="821807"/>
                  </a:cubicBezTo>
                  <a:lnTo>
                    <a:pt x="1062447" y="185143"/>
                  </a:lnTo>
                  <a:cubicBezTo>
                    <a:pt x="1166885" y="105428"/>
                    <a:pt x="1288188" y="42898"/>
                    <a:pt x="1420149" y="0"/>
                  </a:cubicBezTo>
                  <a:close/>
                </a:path>
              </a:pathLst>
            </a:custGeom>
            <a:solidFill>
              <a:schemeClr val="bg1">
                <a:lumMod val="95000"/>
              </a:schemeClr>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D4B0522F-F47F-4CB4-8522-A0B0CBDB5CEB}"/>
                </a:ext>
              </a:extLst>
            </p:cNvPr>
            <p:cNvSpPr/>
            <p:nvPr/>
          </p:nvSpPr>
          <p:spPr>
            <a:xfrm>
              <a:off x="3803137" y="1104312"/>
              <a:ext cx="1615222" cy="1092423"/>
            </a:xfrm>
            <a:custGeom>
              <a:avLst/>
              <a:gdLst>
                <a:gd name="connsiteX0" fmla="*/ 442067 w 2168934"/>
                <a:gd name="connsiteY0" fmla="*/ 0 h 1209040"/>
                <a:gd name="connsiteX1" fmla="*/ 1617328 w 2168934"/>
                <a:gd name="connsiteY1" fmla="*/ 0 h 1209040"/>
                <a:gd name="connsiteX2" fmla="*/ 2062979 w 2168934"/>
                <a:gd name="connsiteY2" fmla="*/ 69579 h 1209040"/>
                <a:gd name="connsiteX3" fmla="*/ 2038681 w 2168934"/>
                <a:gd name="connsiteY3" fmla="*/ 110804 h 1209040"/>
                <a:gd name="connsiteX4" fmla="*/ 2168934 w 2168934"/>
                <a:gd name="connsiteY4" fmla="*/ 533558 h 1209040"/>
                <a:gd name="connsiteX5" fmla="*/ 2159409 w 2168934"/>
                <a:gd name="connsiteY5" fmla="*/ 690721 h 1209040"/>
                <a:gd name="connsiteX6" fmla="*/ 1945096 w 2168934"/>
                <a:gd name="connsiteY6" fmla="*/ 766921 h 1209040"/>
                <a:gd name="connsiteX7" fmla="*/ 1610475 w 2168934"/>
                <a:gd name="connsiteY7" fmla="*/ 1166236 h 1209040"/>
                <a:gd name="connsiteX8" fmla="*/ 1610475 w 2168934"/>
                <a:gd name="connsiteY8" fmla="*/ 1208155 h 1209040"/>
                <a:gd name="connsiteX9" fmla="*/ 437679 w 2168934"/>
                <a:gd name="connsiteY9" fmla="*/ 1208155 h 1209040"/>
                <a:gd name="connsiteX10" fmla="*/ 431127 w 2168934"/>
                <a:gd name="connsiteY10" fmla="*/ 1209040 h 1209040"/>
                <a:gd name="connsiteX11" fmla="*/ 431127 w 2168934"/>
                <a:gd name="connsiteY11" fmla="*/ 848991 h 1209040"/>
                <a:gd name="connsiteX12" fmla="*/ 431236 w 2168934"/>
                <a:gd name="connsiteY12" fmla="*/ 848991 h 1209040"/>
                <a:gd name="connsiteX13" fmla="*/ 434200 w 2168934"/>
                <a:gd name="connsiteY13" fmla="*/ 848519 h 1209040"/>
                <a:gd name="connsiteX14" fmla="*/ 279677 w 2168934"/>
                <a:gd name="connsiteY14" fmla="*/ 570857 h 1209040"/>
                <a:gd name="connsiteX15" fmla="*/ 271812 w 2168934"/>
                <a:gd name="connsiteY15" fmla="*/ 546863 h 1209040"/>
                <a:gd name="connsiteX16" fmla="*/ 314226 w 2168934"/>
                <a:gd name="connsiteY16" fmla="*/ 505060 h 1209040"/>
                <a:gd name="connsiteX17" fmla="*/ 332944 w 2168934"/>
                <a:gd name="connsiteY17" fmla="*/ 501278 h 1209040"/>
                <a:gd name="connsiteX18" fmla="*/ 347979 w 2168934"/>
                <a:gd name="connsiteY18" fmla="*/ 501633 h 1209040"/>
                <a:gd name="connsiteX19" fmla="*/ 363610 w 2168934"/>
                <a:gd name="connsiteY19" fmla="*/ 505218 h 1209040"/>
                <a:gd name="connsiteX20" fmla="*/ 384120 w 2168934"/>
                <a:gd name="connsiteY20" fmla="*/ 513452 h 1209040"/>
                <a:gd name="connsiteX21" fmla="*/ 393480 w 2168934"/>
                <a:gd name="connsiteY21" fmla="*/ 517786 h 1209040"/>
                <a:gd name="connsiteX22" fmla="*/ 402938 w 2168934"/>
                <a:gd name="connsiteY22" fmla="*/ 522081 h 1209040"/>
                <a:gd name="connsiteX23" fmla="*/ 452920 w 2168934"/>
                <a:gd name="connsiteY23" fmla="*/ 534413 h 1209040"/>
                <a:gd name="connsiteX24" fmla="*/ 485179 w 2168934"/>
                <a:gd name="connsiteY24" fmla="*/ 530591 h 1209040"/>
                <a:gd name="connsiteX25" fmla="*/ 496429 w 2168934"/>
                <a:gd name="connsiteY25" fmla="*/ 527321 h 1209040"/>
                <a:gd name="connsiteX26" fmla="*/ 581358 w 2168934"/>
                <a:gd name="connsiteY26" fmla="*/ 425946 h 1209040"/>
                <a:gd name="connsiteX27" fmla="*/ 566025 w 2168934"/>
                <a:gd name="connsiteY27" fmla="*/ 368305 h 1209040"/>
                <a:gd name="connsiteX28" fmla="*/ 560051 w 2168934"/>
                <a:gd name="connsiteY28" fmla="*/ 358534 h 1209040"/>
                <a:gd name="connsiteX29" fmla="*/ 428327 w 2168934"/>
                <a:gd name="connsiteY29" fmla="*/ 287655 h 1209040"/>
                <a:gd name="connsiteX30" fmla="*/ 376653 w 2168934"/>
                <a:gd name="connsiteY30" fmla="*/ 294116 h 1209040"/>
                <a:gd name="connsiteX31" fmla="*/ 368190 w 2168934"/>
                <a:gd name="connsiteY31" fmla="*/ 296677 h 1209040"/>
                <a:gd name="connsiteX32" fmla="*/ 262851 w 2168934"/>
                <a:gd name="connsiteY32" fmla="*/ 412748 h 1209040"/>
                <a:gd name="connsiteX33" fmla="*/ 237960 w 2168934"/>
                <a:gd name="connsiteY33" fmla="*/ 418067 h 1209040"/>
                <a:gd name="connsiteX34" fmla="*/ 230492 w 2168934"/>
                <a:gd name="connsiteY34" fmla="*/ 418461 h 1209040"/>
                <a:gd name="connsiteX35" fmla="*/ 176927 w 2168934"/>
                <a:gd name="connsiteY35" fmla="*/ 386350 h 1209040"/>
                <a:gd name="connsiteX36" fmla="*/ 0 w 2168934"/>
                <a:gd name="connsiteY36" fmla="*/ 68437 h 1209040"/>
                <a:gd name="connsiteX37" fmla="*/ 442067 w 2168934"/>
                <a:gd name="connsiteY37" fmla="*/ 0 h 1209040"/>
                <a:gd name="connsiteX0" fmla="*/ 442067 w 2168934"/>
                <a:gd name="connsiteY0" fmla="*/ 0 h 1209040"/>
                <a:gd name="connsiteX1" fmla="*/ 1617328 w 2168934"/>
                <a:gd name="connsiteY1" fmla="*/ 0 h 1209040"/>
                <a:gd name="connsiteX2" fmla="*/ 2062979 w 2168934"/>
                <a:gd name="connsiteY2" fmla="*/ 69579 h 1209040"/>
                <a:gd name="connsiteX3" fmla="*/ 2038681 w 2168934"/>
                <a:gd name="connsiteY3" fmla="*/ 110804 h 1209040"/>
                <a:gd name="connsiteX4" fmla="*/ 2168934 w 2168934"/>
                <a:gd name="connsiteY4" fmla="*/ 533558 h 1209040"/>
                <a:gd name="connsiteX5" fmla="*/ 2159409 w 2168934"/>
                <a:gd name="connsiteY5" fmla="*/ 690721 h 1209040"/>
                <a:gd name="connsiteX6" fmla="*/ 1945096 w 2168934"/>
                <a:gd name="connsiteY6" fmla="*/ 766921 h 1209040"/>
                <a:gd name="connsiteX7" fmla="*/ 1610475 w 2168934"/>
                <a:gd name="connsiteY7" fmla="*/ 1208155 h 1209040"/>
                <a:gd name="connsiteX8" fmla="*/ 437679 w 2168934"/>
                <a:gd name="connsiteY8" fmla="*/ 1208155 h 1209040"/>
                <a:gd name="connsiteX9" fmla="*/ 431127 w 2168934"/>
                <a:gd name="connsiteY9" fmla="*/ 1209040 h 1209040"/>
                <a:gd name="connsiteX10" fmla="*/ 431127 w 2168934"/>
                <a:gd name="connsiteY10" fmla="*/ 848991 h 1209040"/>
                <a:gd name="connsiteX11" fmla="*/ 431236 w 2168934"/>
                <a:gd name="connsiteY11" fmla="*/ 848991 h 1209040"/>
                <a:gd name="connsiteX12" fmla="*/ 434200 w 2168934"/>
                <a:gd name="connsiteY12" fmla="*/ 848519 h 1209040"/>
                <a:gd name="connsiteX13" fmla="*/ 279677 w 2168934"/>
                <a:gd name="connsiteY13" fmla="*/ 570857 h 1209040"/>
                <a:gd name="connsiteX14" fmla="*/ 271812 w 2168934"/>
                <a:gd name="connsiteY14" fmla="*/ 546863 h 1209040"/>
                <a:gd name="connsiteX15" fmla="*/ 314226 w 2168934"/>
                <a:gd name="connsiteY15" fmla="*/ 505060 h 1209040"/>
                <a:gd name="connsiteX16" fmla="*/ 332944 w 2168934"/>
                <a:gd name="connsiteY16" fmla="*/ 501278 h 1209040"/>
                <a:gd name="connsiteX17" fmla="*/ 347979 w 2168934"/>
                <a:gd name="connsiteY17" fmla="*/ 501633 h 1209040"/>
                <a:gd name="connsiteX18" fmla="*/ 363610 w 2168934"/>
                <a:gd name="connsiteY18" fmla="*/ 505218 h 1209040"/>
                <a:gd name="connsiteX19" fmla="*/ 384120 w 2168934"/>
                <a:gd name="connsiteY19" fmla="*/ 513452 h 1209040"/>
                <a:gd name="connsiteX20" fmla="*/ 393480 w 2168934"/>
                <a:gd name="connsiteY20" fmla="*/ 517786 h 1209040"/>
                <a:gd name="connsiteX21" fmla="*/ 402938 w 2168934"/>
                <a:gd name="connsiteY21" fmla="*/ 522081 h 1209040"/>
                <a:gd name="connsiteX22" fmla="*/ 452920 w 2168934"/>
                <a:gd name="connsiteY22" fmla="*/ 534413 h 1209040"/>
                <a:gd name="connsiteX23" fmla="*/ 485179 w 2168934"/>
                <a:gd name="connsiteY23" fmla="*/ 530591 h 1209040"/>
                <a:gd name="connsiteX24" fmla="*/ 496429 w 2168934"/>
                <a:gd name="connsiteY24" fmla="*/ 527321 h 1209040"/>
                <a:gd name="connsiteX25" fmla="*/ 581358 w 2168934"/>
                <a:gd name="connsiteY25" fmla="*/ 425946 h 1209040"/>
                <a:gd name="connsiteX26" fmla="*/ 566025 w 2168934"/>
                <a:gd name="connsiteY26" fmla="*/ 368305 h 1209040"/>
                <a:gd name="connsiteX27" fmla="*/ 560051 w 2168934"/>
                <a:gd name="connsiteY27" fmla="*/ 358534 h 1209040"/>
                <a:gd name="connsiteX28" fmla="*/ 428327 w 2168934"/>
                <a:gd name="connsiteY28" fmla="*/ 287655 h 1209040"/>
                <a:gd name="connsiteX29" fmla="*/ 376653 w 2168934"/>
                <a:gd name="connsiteY29" fmla="*/ 294116 h 1209040"/>
                <a:gd name="connsiteX30" fmla="*/ 368190 w 2168934"/>
                <a:gd name="connsiteY30" fmla="*/ 296677 h 1209040"/>
                <a:gd name="connsiteX31" fmla="*/ 262851 w 2168934"/>
                <a:gd name="connsiteY31" fmla="*/ 412748 h 1209040"/>
                <a:gd name="connsiteX32" fmla="*/ 237960 w 2168934"/>
                <a:gd name="connsiteY32" fmla="*/ 418067 h 1209040"/>
                <a:gd name="connsiteX33" fmla="*/ 230492 w 2168934"/>
                <a:gd name="connsiteY33" fmla="*/ 418461 h 1209040"/>
                <a:gd name="connsiteX34" fmla="*/ 176927 w 2168934"/>
                <a:gd name="connsiteY34" fmla="*/ 386350 h 1209040"/>
                <a:gd name="connsiteX35" fmla="*/ 0 w 2168934"/>
                <a:gd name="connsiteY35" fmla="*/ 68437 h 1209040"/>
                <a:gd name="connsiteX36" fmla="*/ 442067 w 2168934"/>
                <a:gd name="connsiteY36" fmla="*/ 0 h 1209040"/>
                <a:gd name="connsiteX0" fmla="*/ 442067 w 2168934"/>
                <a:gd name="connsiteY0" fmla="*/ 0 h 1209040"/>
                <a:gd name="connsiteX1" fmla="*/ 1617328 w 2168934"/>
                <a:gd name="connsiteY1" fmla="*/ 0 h 1209040"/>
                <a:gd name="connsiteX2" fmla="*/ 2062979 w 2168934"/>
                <a:gd name="connsiteY2" fmla="*/ 69579 h 1209040"/>
                <a:gd name="connsiteX3" fmla="*/ 2168934 w 2168934"/>
                <a:gd name="connsiteY3" fmla="*/ 533558 h 1209040"/>
                <a:gd name="connsiteX4" fmla="*/ 2159409 w 2168934"/>
                <a:gd name="connsiteY4" fmla="*/ 690721 h 1209040"/>
                <a:gd name="connsiteX5" fmla="*/ 1945096 w 2168934"/>
                <a:gd name="connsiteY5" fmla="*/ 766921 h 1209040"/>
                <a:gd name="connsiteX6" fmla="*/ 1610475 w 2168934"/>
                <a:gd name="connsiteY6" fmla="*/ 1208155 h 1209040"/>
                <a:gd name="connsiteX7" fmla="*/ 437679 w 2168934"/>
                <a:gd name="connsiteY7" fmla="*/ 1208155 h 1209040"/>
                <a:gd name="connsiteX8" fmla="*/ 431127 w 2168934"/>
                <a:gd name="connsiteY8" fmla="*/ 1209040 h 1209040"/>
                <a:gd name="connsiteX9" fmla="*/ 431127 w 2168934"/>
                <a:gd name="connsiteY9" fmla="*/ 848991 h 1209040"/>
                <a:gd name="connsiteX10" fmla="*/ 431236 w 2168934"/>
                <a:gd name="connsiteY10" fmla="*/ 848991 h 1209040"/>
                <a:gd name="connsiteX11" fmla="*/ 434200 w 2168934"/>
                <a:gd name="connsiteY11" fmla="*/ 848519 h 1209040"/>
                <a:gd name="connsiteX12" fmla="*/ 279677 w 2168934"/>
                <a:gd name="connsiteY12" fmla="*/ 570857 h 1209040"/>
                <a:gd name="connsiteX13" fmla="*/ 271812 w 2168934"/>
                <a:gd name="connsiteY13" fmla="*/ 546863 h 1209040"/>
                <a:gd name="connsiteX14" fmla="*/ 314226 w 2168934"/>
                <a:gd name="connsiteY14" fmla="*/ 505060 h 1209040"/>
                <a:gd name="connsiteX15" fmla="*/ 332944 w 2168934"/>
                <a:gd name="connsiteY15" fmla="*/ 501278 h 1209040"/>
                <a:gd name="connsiteX16" fmla="*/ 347979 w 2168934"/>
                <a:gd name="connsiteY16" fmla="*/ 501633 h 1209040"/>
                <a:gd name="connsiteX17" fmla="*/ 363610 w 2168934"/>
                <a:gd name="connsiteY17" fmla="*/ 505218 h 1209040"/>
                <a:gd name="connsiteX18" fmla="*/ 384120 w 2168934"/>
                <a:gd name="connsiteY18" fmla="*/ 513452 h 1209040"/>
                <a:gd name="connsiteX19" fmla="*/ 393480 w 2168934"/>
                <a:gd name="connsiteY19" fmla="*/ 517786 h 1209040"/>
                <a:gd name="connsiteX20" fmla="*/ 402938 w 2168934"/>
                <a:gd name="connsiteY20" fmla="*/ 522081 h 1209040"/>
                <a:gd name="connsiteX21" fmla="*/ 452920 w 2168934"/>
                <a:gd name="connsiteY21" fmla="*/ 534413 h 1209040"/>
                <a:gd name="connsiteX22" fmla="*/ 485179 w 2168934"/>
                <a:gd name="connsiteY22" fmla="*/ 530591 h 1209040"/>
                <a:gd name="connsiteX23" fmla="*/ 496429 w 2168934"/>
                <a:gd name="connsiteY23" fmla="*/ 527321 h 1209040"/>
                <a:gd name="connsiteX24" fmla="*/ 581358 w 2168934"/>
                <a:gd name="connsiteY24" fmla="*/ 425946 h 1209040"/>
                <a:gd name="connsiteX25" fmla="*/ 566025 w 2168934"/>
                <a:gd name="connsiteY25" fmla="*/ 368305 h 1209040"/>
                <a:gd name="connsiteX26" fmla="*/ 560051 w 2168934"/>
                <a:gd name="connsiteY26" fmla="*/ 358534 h 1209040"/>
                <a:gd name="connsiteX27" fmla="*/ 428327 w 2168934"/>
                <a:gd name="connsiteY27" fmla="*/ 287655 h 1209040"/>
                <a:gd name="connsiteX28" fmla="*/ 376653 w 2168934"/>
                <a:gd name="connsiteY28" fmla="*/ 294116 h 1209040"/>
                <a:gd name="connsiteX29" fmla="*/ 368190 w 2168934"/>
                <a:gd name="connsiteY29" fmla="*/ 296677 h 1209040"/>
                <a:gd name="connsiteX30" fmla="*/ 262851 w 2168934"/>
                <a:gd name="connsiteY30" fmla="*/ 412748 h 1209040"/>
                <a:gd name="connsiteX31" fmla="*/ 237960 w 2168934"/>
                <a:gd name="connsiteY31" fmla="*/ 418067 h 1209040"/>
                <a:gd name="connsiteX32" fmla="*/ 230492 w 2168934"/>
                <a:gd name="connsiteY32" fmla="*/ 418461 h 1209040"/>
                <a:gd name="connsiteX33" fmla="*/ 176927 w 2168934"/>
                <a:gd name="connsiteY33" fmla="*/ 386350 h 1209040"/>
                <a:gd name="connsiteX34" fmla="*/ 0 w 2168934"/>
                <a:gd name="connsiteY34" fmla="*/ 68437 h 1209040"/>
                <a:gd name="connsiteX35" fmla="*/ 442067 w 2168934"/>
                <a:gd name="connsiteY35" fmla="*/ 0 h 120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68934" h="1209040">
                  <a:moveTo>
                    <a:pt x="442067" y="0"/>
                  </a:moveTo>
                  <a:lnTo>
                    <a:pt x="1617328" y="0"/>
                  </a:lnTo>
                  <a:cubicBezTo>
                    <a:pt x="1773047" y="0"/>
                    <a:pt x="1923887" y="23994"/>
                    <a:pt x="2062979" y="69579"/>
                  </a:cubicBezTo>
                  <a:lnTo>
                    <a:pt x="2168934" y="533558"/>
                  </a:lnTo>
                  <a:lnTo>
                    <a:pt x="2159409" y="690721"/>
                  </a:lnTo>
                  <a:lnTo>
                    <a:pt x="1945096" y="766921"/>
                  </a:lnTo>
                  <a:lnTo>
                    <a:pt x="1610475" y="1208155"/>
                  </a:lnTo>
                  <a:lnTo>
                    <a:pt x="437679" y="1208155"/>
                  </a:lnTo>
                  <a:cubicBezTo>
                    <a:pt x="435386" y="1208155"/>
                    <a:pt x="433202" y="1208539"/>
                    <a:pt x="431127" y="1209040"/>
                  </a:cubicBezTo>
                  <a:lnTo>
                    <a:pt x="431127" y="848991"/>
                  </a:lnTo>
                  <a:lnTo>
                    <a:pt x="431236" y="848991"/>
                  </a:lnTo>
                  <a:lnTo>
                    <a:pt x="434200" y="848519"/>
                  </a:lnTo>
                  <a:lnTo>
                    <a:pt x="279677" y="570857"/>
                  </a:lnTo>
                  <a:cubicBezTo>
                    <a:pt x="279279" y="570345"/>
                    <a:pt x="271812" y="560180"/>
                    <a:pt x="271812" y="546863"/>
                  </a:cubicBezTo>
                  <a:cubicBezTo>
                    <a:pt x="271812" y="533034"/>
                    <a:pt x="280175" y="516250"/>
                    <a:pt x="314226" y="505060"/>
                  </a:cubicBezTo>
                  <a:cubicBezTo>
                    <a:pt x="321793" y="502657"/>
                    <a:pt x="327568" y="501633"/>
                    <a:pt x="332944" y="501278"/>
                  </a:cubicBezTo>
                  <a:cubicBezTo>
                    <a:pt x="342005" y="501002"/>
                    <a:pt x="345091" y="501278"/>
                    <a:pt x="347979" y="501633"/>
                  </a:cubicBezTo>
                  <a:cubicBezTo>
                    <a:pt x="353355" y="502302"/>
                    <a:pt x="358532" y="503563"/>
                    <a:pt x="363610" y="505218"/>
                  </a:cubicBezTo>
                  <a:cubicBezTo>
                    <a:pt x="372770" y="508370"/>
                    <a:pt x="378445" y="510813"/>
                    <a:pt x="384120" y="513452"/>
                  </a:cubicBezTo>
                  <a:lnTo>
                    <a:pt x="393480" y="517786"/>
                  </a:lnTo>
                  <a:cubicBezTo>
                    <a:pt x="396566" y="519165"/>
                    <a:pt x="399653" y="520702"/>
                    <a:pt x="402938" y="522081"/>
                  </a:cubicBezTo>
                  <a:cubicBezTo>
                    <a:pt x="417574" y="528582"/>
                    <a:pt x="433405" y="534019"/>
                    <a:pt x="452920" y="534413"/>
                  </a:cubicBezTo>
                  <a:cubicBezTo>
                    <a:pt x="467655" y="534019"/>
                    <a:pt x="476118" y="532876"/>
                    <a:pt x="485179" y="530591"/>
                  </a:cubicBezTo>
                  <a:cubicBezTo>
                    <a:pt x="488862" y="529724"/>
                    <a:pt x="492546" y="528582"/>
                    <a:pt x="496429" y="527321"/>
                  </a:cubicBezTo>
                  <a:cubicBezTo>
                    <a:pt x="557164" y="507503"/>
                    <a:pt x="581258" y="466725"/>
                    <a:pt x="581358" y="425946"/>
                  </a:cubicBezTo>
                  <a:cubicBezTo>
                    <a:pt x="581557" y="406010"/>
                    <a:pt x="575981" y="385956"/>
                    <a:pt x="566025" y="368305"/>
                  </a:cubicBezTo>
                  <a:cubicBezTo>
                    <a:pt x="563337" y="363735"/>
                    <a:pt x="561744" y="361056"/>
                    <a:pt x="560051" y="358534"/>
                  </a:cubicBezTo>
                  <a:cubicBezTo>
                    <a:pt x="534762" y="321184"/>
                    <a:pt x="486772" y="289310"/>
                    <a:pt x="428327" y="287655"/>
                  </a:cubicBezTo>
                  <a:cubicBezTo>
                    <a:pt x="405129" y="288049"/>
                    <a:pt x="390990" y="290058"/>
                    <a:pt x="376653" y="294116"/>
                  </a:cubicBezTo>
                  <a:cubicBezTo>
                    <a:pt x="373865" y="294904"/>
                    <a:pt x="371078" y="295771"/>
                    <a:pt x="368190" y="296677"/>
                  </a:cubicBezTo>
                  <a:cubicBezTo>
                    <a:pt x="277885" y="326148"/>
                    <a:pt x="329659" y="391039"/>
                    <a:pt x="262851" y="412748"/>
                  </a:cubicBezTo>
                  <a:cubicBezTo>
                    <a:pt x="253790" y="415781"/>
                    <a:pt x="245527" y="417436"/>
                    <a:pt x="237960" y="418067"/>
                  </a:cubicBezTo>
                  <a:cubicBezTo>
                    <a:pt x="235471" y="418342"/>
                    <a:pt x="232882" y="418461"/>
                    <a:pt x="230492" y="418461"/>
                  </a:cubicBezTo>
                  <a:cubicBezTo>
                    <a:pt x="189273" y="417436"/>
                    <a:pt x="177524" y="387847"/>
                    <a:pt x="176927" y="386350"/>
                  </a:cubicBezTo>
                  <a:lnTo>
                    <a:pt x="0" y="68437"/>
                  </a:lnTo>
                  <a:cubicBezTo>
                    <a:pt x="137897" y="23640"/>
                    <a:pt x="287543" y="0"/>
                    <a:pt x="442067" y="0"/>
                  </a:cubicBezTo>
                  <a:close/>
                </a:path>
              </a:pathLst>
            </a:custGeom>
            <a:solidFill>
              <a:srgbClr val="00B050"/>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744DC5F2-D927-4BFA-A791-DB4E1D85A66F}"/>
                </a:ext>
              </a:extLst>
            </p:cNvPr>
            <p:cNvSpPr/>
            <p:nvPr/>
          </p:nvSpPr>
          <p:spPr>
            <a:xfrm>
              <a:off x="4996296" y="1166335"/>
              <a:ext cx="1405147" cy="1619846"/>
            </a:xfrm>
            <a:custGeom>
              <a:avLst/>
              <a:gdLst>
                <a:gd name="connsiteX0" fmla="*/ 459831 w 1886844"/>
                <a:gd name="connsiteY0" fmla="*/ 0 h 1792765"/>
                <a:gd name="connsiteX1" fmla="*/ 813964 w 1886844"/>
                <a:gd name="connsiteY1" fmla="*/ 183999 h 1792765"/>
                <a:gd name="connsiteX2" fmla="*/ 1645049 w 1886844"/>
                <a:gd name="connsiteY2" fmla="*/ 820707 h 1792765"/>
                <a:gd name="connsiteX3" fmla="*/ 1886844 w 1886844"/>
                <a:gd name="connsiteY3" fmla="*/ 1094587 h 1792765"/>
                <a:gd name="connsiteX4" fmla="*/ 1841972 w 1886844"/>
                <a:gd name="connsiteY4" fmla="*/ 1109234 h 1792765"/>
                <a:gd name="connsiteX5" fmla="*/ 1595450 w 1886844"/>
                <a:gd name="connsiteY5" fmla="*/ 1526953 h 1792765"/>
                <a:gd name="connsiteX6" fmla="*/ 866518 w 1886844"/>
                <a:gd name="connsiteY6" fmla="*/ 1736550 h 1792765"/>
                <a:gd name="connsiteX7" fmla="*/ 866518 w 1886844"/>
                <a:gd name="connsiteY7" fmla="*/ 1792765 h 1792765"/>
                <a:gd name="connsiteX8" fmla="*/ 865515 w 1886844"/>
                <a:gd name="connsiteY8" fmla="*/ 1787935 h 1792765"/>
                <a:gd name="connsiteX9" fmla="*/ 860420 w 1886844"/>
                <a:gd name="connsiteY9" fmla="*/ 1781323 h 1792765"/>
                <a:gd name="connsiteX10" fmla="*/ 29325 w 1886844"/>
                <a:gd name="connsiteY10" fmla="*/ 1144663 h 1792765"/>
                <a:gd name="connsiteX11" fmla="*/ 25033 w 1886844"/>
                <a:gd name="connsiteY11" fmla="*/ 1142271 h 1792765"/>
                <a:gd name="connsiteX12" fmla="*/ 23749 w 1886844"/>
                <a:gd name="connsiteY12" fmla="*/ 1141755 h 1792765"/>
                <a:gd name="connsiteX13" fmla="*/ 19577 w 1886844"/>
                <a:gd name="connsiteY13" fmla="*/ 1140489 h 1792765"/>
                <a:gd name="connsiteX14" fmla="*/ 18654 w 1886844"/>
                <a:gd name="connsiteY14" fmla="*/ 1140255 h 1792765"/>
                <a:gd name="connsiteX15" fmla="*/ 17010 w 1886844"/>
                <a:gd name="connsiteY15" fmla="*/ 1140114 h 1792765"/>
                <a:gd name="connsiteX16" fmla="*/ 14362 w 1886844"/>
                <a:gd name="connsiteY16" fmla="*/ 1139879 h 1792765"/>
                <a:gd name="connsiteX17" fmla="*/ 0 w 1886844"/>
                <a:gd name="connsiteY17" fmla="*/ 1139879 h 1792765"/>
                <a:gd name="connsiteX18" fmla="*/ 0 w 1886844"/>
                <a:gd name="connsiteY18" fmla="*/ 779930 h 1792765"/>
                <a:gd name="connsiteX19" fmla="*/ 0 w 1886844"/>
                <a:gd name="connsiteY19" fmla="*/ 779812 h 1792765"/>
                <a:gd name="connsiteX20" fmla="*/ 70 w 1886844"/>
                <a:gd name="connsiteY20" fmla="*/ 779812 h 1792765"/>
                <a:gd name="connsiteX21" fmla="*/ 141950 w 1886844"/>
                <a:gd name="connsiteY21" fmla="*/ 539145 h 1792765"/>
                <a:gd name="connsiteX22" fmla="*/ 194188 w 1886844"/>
                <a:gd name="connsiteY22" fmla="*/ 507845 h 1792765"/>
                <a:gd name="connsiteX23" fmla="*/ 225548 w 1886844"/>
                <a:gd name="connsiteY23" fmla="*/ 513085 h 1792765"/>
                <a:gd name="connsiteX24" fmla="*/ 330547 w 1886844"/>
                <a:gd name="connsiteY24" fmla="*/ 631826 h 1792765"/>
                <a:gd name="connsiteX25" fmla="*/ 386978 w 1886844"/>
                <a:gd name="connsiteY25" fmla="*/ 641877 h 1792765"/>
                <a:gd name="connsiteX26" fmla="*/ 527530 w 1886844"/>
                <a:gd name="connsiteY26" fmla="*/ 568292 h 1792765"/>
                <a:gd name="connsiteX27" fmla="*/ 547534 w 1886844"/>
                <a:gd name="connsiteY27" fmla="*/ 503322 h 1792765"/>
                <a:gd name="connsiteX28" fmla="*/ 465334 w 1886844"/>
                <a:gd name="connsiteY28" fmla="*/ 403318 h 1792765"/>
                <a:gd name="connsiteX29" fmla="*/ 426462 w 1886844"/>
                <a:gd name="connsiteY29" fmla="*/ 395708 h 1792765"/>
                <a:gd name="connsiteX30" fmla="*/ 361907 w 1886844"/>
                <a:gd name="connsiteY30" fmla="*/ 411502 h 1792765"/>
                <a:gd name="connsiteX31" fmla="*/ 308185 w 1886844"/>
                <a:gd name="connsiteY31" fmla="*/ 427224 h 1792765"/>
                <a:gd name="connsiteX32" fmla="*/ 300061 w 1886844"/>
                <a:gd name="connsiteY32" fmla="*/ 426721 h 1792765"/>
                <a:gd name="connsiteX33" fmla="*/ 290277 w 1886844"/>
                <a:gd name="connsiteY33" fmla="*/ 424927 h 1792765"/>
                <a:gd name="connsiteX34" fmla="*/ 282415 w 1886844"/>
                <a:gd name="connsiteY34" fmla="*/ 422629 h 1792765"/>
                <a:gd name="connsiteX35" fmla="*/ 241184 w 1886844"/>
                <a:gd name="connsiteY35" fmla="*/ 380848 h 1792765"/>
                <a:gd name="connsiteX36" fmla="*/ 249658 w 1886844"/>
                <a:gd name="connsiteY36" fmla="*/ 356367 h 1792765"/>
                <a:gd name="connsiteX0" fmla="*/ 459831 w 1886844"/>
                <a:gd name="connsiteY0" fmla="*/ 0 h 1792765"/>
                <a:gd name="connsiteX1" fmla="*/ 813964 w 1886844"/>
                <a:gd name="connsiteY1" fmla="*/ 183999 h 1792765"/>
                <a:gd name="connsiteX2" fmla="*/ 1645049 w 1886844"/>
                <a:gd name="connsiteY2" fmla="*/ 820707 h 1792765"/>
                <a:gd name="connsiteX3" fmla="*/ 1886844 w 1886844"/>
                <a:gd name="connsiteY3" fmla="*/ 1094587 h 1792765"/>
                <a:gd name="connsiteX4" fmla="*/ 1595450 w 1886844"/>
                <a:gd name="connsiteY4" fmla="*/ 1526953 h 1792765"/>
                <a:gd name="connsiteX5" fmla="*/ 866518 w 1886844"/>
                <a:gd name="connsiteY5" fmla="*/ 1736550 h 1792765"/>
                <a:gd name="connsiteX6" fmla="*/ 866518 w 1886844"/>
                <a:gd name="connsiteY6" fmla="*/ 1792765 h 1792765"/>
                <a:gd name="connsiteX7" fmla="*/ 865515 w 1886844"/>
                <a:gd name="connsiteY7" fmla="*/ 1787935 h 1792765"/>
                <a:gd name="connsiteX8" fmla="*/ 860420 w 1886844"/>
                <a:gd name="connsiteY8" fmla="*/ 1781323 h 1792765"/>
                <a:gd name="connsiteX9" fmla="*/ 29325 w 1886844"/>
                <a:gd name="connsiteY9" fmla="*/ 1144663 h 1792765"/>
                <a:gd name="connsiteX10" fmla="*/ 25033 w 1886844"/>
                <a:gd name="connsiteY10" fmla="*/ 1142271 h 1792765"/>
                <a:gd name="connsiteX11" fmla="*/ 23749 w 1886844"/>
                <a:gd name="connsiteY11" fmla="*/ 1141755 h 1792765"/>
                <a:gd name="connsiteX12" fmla="*/ 19577 w 1886844"/>
                <a:gd name="connsiteY12" fmla="*/ 1140489 h 1792765"/>
                <a:gd name="connsiteX13" fmla="*/ 18654 w 1886844"/>
                <a:gd name="connsiteY13" fmla="*/ 1140255 h 1792765"/>
                <a:gd name="connsiteX14" fmla="*/ 17010 w 1886844"/>
                <a:gd name="connsiteY14" fmla="*/ 1140114 h 1792765"/>
                <a:gd name="connsiteX15" fmla="*/ 14362 w 1886844"/>
                <a:gd name="connsiteY15" fmla="*/ 1139879 h 1792765"/>
                <a:gd name="connsiteX16" fmla="*/ 0 w 1886844"/>
                <a:gd name="connsiteY16" fmla="*/ 1139879 h 1792765"/>
                <a:gd name="connsiteX17" fmla="*/ 0 w 1886844"/>
                <a:gd name="connsiteY17" fmla="*/ 779930 h 1792765"/>
                <a:gd name="connsiteX18" fmla="*/ 0 w 1886844"/>
                <a:gd name="connsiteY18" fmla="*/ 779812 h 1792765"/>
                <a:gd name="connsiteX19" fmla="*/ 70 w 1886844"/>
                <a:gd name="connsiteY19" fmla="*/ 779812 h 1792765"/>
                <a:gd name="connsiteX20" fmla="*/ 141950 w 1886844"/>
                <a:gd name="connsiteY20" fmla="*/ 539145 h 1792765"/>
                <a:gd name="connsiteX21" fmla="*/ 194188 w 1886844"/>
                <a:gd name="connsiteY21" fmla="*/ 507845 h 1792765"/>
                <a:gd name="connsiteX22" fmla="*/ 225548 w 1886844"/>
                <a:gd name="connsiteY22" fmla="*/ 513085 h 1792765"/>
                <a:gd name="connsiteX23" fmla="*/ 330547 w 1886844"/>
                <a:gd name="connsiteY23" fmla="*/ 631826 h 1792765"/>
                <a:gd name="connsiteX24" fmla="*/ 386978 w 1886844"/>
                <a:gd name="connsiteY24" fmla="*/ 641877 h 1792765"/>
                <a:gd name="connsiteX25" fmla="*/ 527530 w 1886844"/>
                <a:gd name="connsiteY25" fmla="*/ 568292 h 1792765"/>
                <a:gd name="connsiteX26" fmla="*/ 547534 w 1886844"/>
                <a:gd name="connsiteY26" fmla="*/ 503322 h 1792765"/>
                <a:gd name="connsiteX27" fmla="*/ 465334 w 1886844"/>
                <a:gd name="connsiteY27" fmla="*/ 403318 h 1792765"/>
                <a:gd name="connsiteX28" fmla="*/ 426462 w 1886844"/>
                <a:gd name="connsiteY28" fmla="*/ 395708 h 1792765"/>
                <a:gd name="connsiteX29" fmla="*/ 361907 w 1886844"/>
                <a:gd name="connsiteY29" fmla="*/ 411502 h 1792765"/>
                <a:gd name="connsiteX30" fmla="*/ 308185 w 1886844"/>
                <a:gd name="connsiteY30" fmla="*/ 427224 h 1792765"/>
                <a:gd name="connsiteX31" fmla="*/ 300061 w 1886844"/>
                <a:gd name="connsiteY31" fmla="*/ 426721 h 1792765"/>
                <a:gd name="connsiteX32" fmla="*/ 290277 w 1886844"/>
                <a:gd name="connsiteY32" fmla="*/ 424927 h 1792765"/>
                <a:gd name="connsiteX33" fmla="*/ 282415 w 1886844"/>
                <a:gd name="connsiteY33" fmla="*/ 422629 h 1792765"/>
                <a:gd name="connsiteX34" fmla="*/ 241184 w 1886844"/>
                <a:gd name="connsiteY34" fmla="*/ 380848 h 1792765"/>
                <a:gd name="connsiteX35" fmla="*/ 249658 w 1886844"/>
                <a:gd name="connsiteY35" fmla="*/ 356367 h 1792765"/>
                <a:gd name="connsiteX36" fmla="*/ 459831 w 1886844"/>
                <a:gd name="connsiteY36" fmla="*/ 0 h 1792765"/>
                <a:gd name="connsiteX0" fmla="*/ 459831 w 1886844"/>
                <a:gd name="connsiteY0" fmla="*/ 0 h 1792765"/>
                <a:gd name="connsiteX1" fmla="*/ 813964 w 1886844"/>
                <a:gd name="connsiteY1" fmla="*/ 183999 h 1792765"/>
                <a:gd name="connsiteX2" fmla="*/ 1645049 w 1886844"/>
                <a:gd name="connsiteY2" fmla="*/ 820707 h 1792765"/>
                <a:gd name="connsiteX3" fmla="*/ 1886844 w 1886844"/>
                <a:gd name="connsiteY3" fmla="*/ 1094587 h 1792765"/>
                <a:gd name="connsiteX4" fmla="*/ 1595450 w 1886844"/>
                <a:gd name="connsiteY4" fmla="*/ 1526953 h 1792765"/>
                <a:gd name="connsiteX5" fmla="*/ 866518 w 1886844"/>
                <a:gd name="connsiteY5" fmla="*/ 1792765 h 1792765"/>
                <a:gd name="connsiteX6" fmla="*/ 865515 w 1886844"/>
                <a:gd name="connsiteY6" fmla="*/ 1787935 h 1792765"/>
                <a:gd name="connsiteX7" fmla="*/ 860420 w 1886844"/>
                <a:gd name="connsiteY7" fmla="*/ 1781323 h 1792765"/>
                <a:gd name="connsiteX8" fmla="*/ 29325 w 1886844"/>
                <a:gd name="connsiteY8" fmla="*/ 1144663 h 1792765"/>
                <a:gd name="connsiteX9" fmla="*/ 25033 w 1886844"/>
                <a:gd name="connsiteY9" fmla="*/ 1142271 h 1792765"/>
                <a:gd name="connsiteX10" fmla="*/ 23749 w 1886844"/>
                <a:gd name="connsiteY10" fmla="*/ 1141755 h 1792765"/>
                <a:gd name="connsiteX11" fmla="*/ 19577 w 1886844"/>
                <a:gd name="connsiteY11" fmla="*/ 1140489 h 1792765"/>
                <a:gd name="connsiteX12" fmla="*/ 18654 w 1886844"/>
                <a:gd name="connsiteY12" fmla="*/ 1140255 h 1792765"/>
                <a:gd name="connsiteX13" fmla="*/ 17010 w 1886844"/>
                <a:gd name="connsiteY13" fmla="*/ 1140114 h 1792765"/>
                <a:gd name="connsiteX14" fmla="*/ 14362 w 1886844"/>
                <a:gd name="connsiteY14" fmla="*/ 1139879 h 1792765"/>
                <a:gd name="connsiteX15" fmla="*/ 0 w 1886844"/>
                <a:gd name="connsiteY15" fmla="*/ 1139879 h 1792765"/>
                <a:gd name="connsiteX16" fmla="*/ 0 w 1886844"/>
                <a:gd name="connsiteY16" fmla="*/ 779930 h 1792765"/>
                <a:gd name="connsiteX17" fmla="*/ 0 w 1886844"/>
                <a:gd name="connsiteY17" fmla="*/ 779812 h 1792765"/>
                <a:gd name="connsiteX18" fmla="*/ 70 w 1886844"/>
                <a:gd name="connsiteY18" fmla="*/ 779812 h 1792765"/>
                <a:gd name="connsiteX19" fmla="*/ 141950 w 1886844"/>
                <a:gd name="connsiteY19" fmla="*/ 539145 h 1792765"/>
                <a:gd name="connsiteX20" fmla="*/ 194188 w 1886844"/>
                <a:gd name="connsiteY20" fmla="*/ 507845 h 1792765"/>
                <a:gd name="connsiteX21" fmla="*/ 225548 w 1886844"/>
                <a:gd name="connsiteY21" fmla="*/ 513085 h 1792765"/>
                <a:gd name="connsiteX22" fmla="*/ 330547 w 1886844"/>
                <a:gd name="connsiteY22" fmla="*/ 631826 h 1792765"/>
                <a:gd name="connsiteX23" fmla="*/ 386978 w 1886844"/>
                <a:gd name="connsiteY23" fmla="*/ 641877 h 1792765"/>
                <a:gd name="connsiteX24" fmla="*/ 527530 w 1886844"/>
                <a:gd name="connsiteY24" fmla="*/ 568292 h 1792765"/>
                <a:gd name="connsiteX25" fmla="*/ 547534 w 1886844"/>
                <a:gd name="connsiteY25" fmla="*/ 503322 h 1792765"/>
                <a:gd name="connsiteX26" fmla="*/ 465334 w 1886844"/>
                <a:gd name="connsiteY26" fmla="*/ 403318 h 1792765"/>
                <a:gd name="connsiteX27" fmla="*/ 426462 w 1886844"/>
                <a:gd name="connsiteY27" fmla="*/ 395708 h 1792765"/>
                <a:gd name="connsiteX28" fmla="*/ 361907 w 1886844"/>
                <a:gd name="connsiteY28" fmla="*/ 411502 h 1792765"/>
                <a:gd name="connsiteX29" fmla="*/ 308185 w 1886844"/>
                <a:gd name="connsiteY29" fmla="*/ 427224 h 1792765"/>
                <a:gd name="connsiteX30" fmla="*/ 300061 w 1886844"/>
                <a:gd name="connsiteY30" fmla="*/ 426721 h 1792765"/>
                <a:gd name="connsiteX31" fmla="*/ 290277 w 1886844"/>
                <a:gd name="connsiteY31" fmla="*/ 424927 h 1792765"/>
                <a:gd name="connsiteX32" fmla="*/ 282415 w 1886844"/>
                <a:gd name="connsiteY32" fmla="*/ 422629 h 1792765"/>
                <a:gd name="connsiteX33" fmla="*/ 241184 w 1886844"/>
                <a:gd name="connsiteY33" fmla="*/ 380848 h 1792765"/>
                <a:gd name="connsiteX34" fmla="*/ 249658 w 1886844"/>
                <a:gd name="connsiteY34" fmla="*/ 356367 h 1792765"/>
                <a:gd name="connsiteX35" fmla="*/ 459831 w 1886844"/>
                <a:gd name="connsiteY35" fmla="*/ 0 h 1792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86844" h="1792765">
                  <a:moveTo>
                    <a:pt x="459831" y="0"/>
                  </a:moveTo>
                  <a:cubicBezTo>
                    <a:pt x="590425" y="42787"/>
                    <a:pt x="710449" y="104742"/>
                    <a:pt x="813964" y="183999"/>
                  </a:cubicBezTo>
                  <a:lnTo>
                    <a:pt x="1645049" y="820707"/>
                  </a:lnTo>
                  <a:cubicBezTo>
                    <a:pt x="1749436" y="900681"/>
                    <a:pt x="1830850" y="993506"/>
                    <a:pt x="1886844" y="1094587"/>
                  </a:cubicBezTo>
                  <a:lnTo>
                    <a:pt x="1595450" y="1526953"/>
                  </a:lnTo>
                  <a:lnTo>
                    <a:pt x="866518" y="1792765"/>
                  </a:lnTo>
                  <a:cubicBezTo>
                    <a:pt x="866518" y="1791124"/>
                    <a:pt x="866117" y="1789482"/>
                    <a:pt x="865515" y="1787935"/>
                  </a:cubicBezTo>
                  <a:cubicBezTo>
                    <a:pt x="864472" y="1785543"/>
                    <a:pt x="862827" y="1783245"/>
                    <a:pt x="860420" y="1781323"/>
                  </a:cubicBezTo>
                  <a:lnTo>
                    <a:pt x="29325" y="1144663"/>
                  </a:lnTo>
                  <a:cubicBezTo>
                    <a:pt x="28082" y="1143772"/>
                    <a:pt x="26557" y="1143021"/>
                    <a:pt x="25033" y="1142271"/>
                  </a:cubicBezTo>
                  <a:cubicBezTo>
                    <a:pt x="24632" y="1142130"/>
                    <a:pt x="24110" y="1141896"/>
                    <a:pt x="23749" y="1141755"/>
                  </a:cubicBezTo>
                  <a:cubicBezTo>
                    <a:pt x="22466" y="1141239"/>
                    <a:pt x="21061" y="1140770"/>
                    <a:pt x="19577" y="1140489"/>
                  </a:cubicBezTo>
                  <a:cubicBezTo>
                    <a:pt x="19176" y="1140348"/>
                    <a:pt x="18935" y="1140255"/>
                    <a:pt x="18654" y="1140255"/>
                  </a:cubicBezTo>
                  <a:cubicBezTo>
                    <a:pt x="18173" y="1140255"/>
                    <a:pt x="17531" y="1140114"/>
                    <a:pt x="17010" y="1140114"/>
                  </a:cubicBezTo>
                  <a:cubicBezTo>
                    <a:pt x="16127" y="1139973"/>
                    <a:pt x="15245" y="1139879"/>
                    <a:pt x="14362" y="1139879"/>
                  </a:cubicBezTo>
                  <a:lnTo>
                    <a:pt x="0" y="1139879"/>
                  </a:lnTo>
                  <a:lnTo>
                    <a:pt x="0" y="779930"/>
                  </a:lnTo>
                  <a:lnTo>
                    <a:pt x="0" y="779812"/>
                  </a:lnTo>
                  <a:lnTo>
                    <a:pt x="70" y="779812"/>
                  </a:lnTo>
                  <a:lnTo>
                    <a:pt x="141950" y="539145"/>
                  </a:lnTo>
                  <a:cubicBezTo>
                    <a:pt x="144658" y="533545"/>
                    <a:pt x="158635" y="508347"/>
                    <a:pt x="194188" y="507845"/>
                  </a:cubicBezTo>
                  <a:cubicBezTo>
                    <a:pt x="203972" y="507845"/>
                    <a:pt x="214017" y="509424"/>
                    <a:pt x="225548" y="513085"/>
                  </a:cubicBezTo>
                  <a:cubicBezTo>
                    <a:pt x="294907" y="536920"/>
                    <a:pt x="241184" y="600957"/>
                    <a:pt x="330547" y="631826"/>
                  </a:cubicBezTo>
                  <a:cubicBezTo>
                    <a:pt x="350027" y="638575"/>
                    <a:pt x="368896" y="641590"/>
                    <a:pt x="386978" y="641877"/>
                  </a:cubicBezTo>
                  <a:cubicBezTo>
                    <a:pt x="453018" y="640226"/>
                    <a:pt x="502547" y="606772"/>
                    <a:pt x="527530" y="568292"/>
                  </a:cubicBezTo>
                  <a:cubicBezTo>
                    <a:pt x="541420" y="545175"/>
                    <a:pt x="547622" y="524284"/>
                    <a:pt x="547534" y="503322"/>
                  </a:cubicBezTo>
                  <a:cubicBezTo>
                    <a:pt x="547360" y="463406"/>
                    <a:pt x="524124" y="423706"/>
                    <a:pt x="465334" y="403318"/>
                  </a:cubicBezTo>
                  <a:cubicBezTo>
                    <a:pt x="447165" y="397790"/>
                    <a:pt x="436333" y="395995"/>
                    <a:pt x="426462" y="395708"/>
                  </a:cubicBezTo>
                  <a:cubicBezTo>
                    <a:pt x="398509" y="395636"/>
                    <a:pt x="379728" y="403605"/>
                    <a:pt x="361907" y="411502"/>
                  </a:cubicBezTo>
                  <a:cubicBezTo>
                    <a:pt x="344262" y="419327"/>
                    <a:pt x="327665" y="427224"/>
                    <a:pt x="308185" y="427224"/>
                  </a:cubicBezTo>
                  <a:cubicBezTo>
                    <a:pt x="305564" y="427224"/>
                    <a:pt x="302856" y="427080"/>
                    <a:pt x="300061" y="426721"/>
                  </a:cubicBezTo>
                  <a:cubicBezTo>
                    <a:pt x="296916" y="426363"/>
                    <a:pt x="293771" y="425860"/>
                    <a:pt x="290277" y="424927"/>
                  </a:cubicBezTo>
                  <a:cubicBezTo>
                    <a:pt x="287744" y="424281"/>
                    <a:pt x="285123" y="423563"/>
                    <a:pt x="282415" y="422629"/>
                  </a:cubicBezTo>
                  <a:cubicBezTo>
                    <a:pt x="249308" y="411215"/>
                    <a:pt x="241184" y="394559"/>
                    <a:pt x="241184" y="380848"/>
                  </a:cubicBezTo>
                  <a:cubicBezTo>
                    <a:pt x="241272" y="367136"/>
                    <a:pt x="249134" y="356870"/>
                    <a:pt x="249658" y="356367"/>
                  </a:cubicBezTo>
                  <a:lnTo>
                    <a:pt x="459831" y="0"/>
                  </a:lnTo>
                  <a:close/>
                </a:path>
              </a:pathLst>
            </a:custGeom>
            <a:solidFill>
              <a:srgbClr val="F7931F"/>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96E84FE1-D909-4FA7-8676-81A78F082B44}"/>
                </a:ext>
              </a:extLst>
            </p:cNvPr>
            <p:cNvSpPr/>
            <p:nvPr/>
          </p:nvSpPr>
          <p:spPr>
            <a:xfrm>
              <a:off x="5641599" y="2153898"/>
              <a:ext cx="827704" cy="1757662"/>
            </a:xfrm>
            <a:custGeom>
              <a:avLst/>
              <a:gdLst>
                <a:gd name="connsiteX0" fmla="*/ 1021707 w 1110998"/>
                <a:gd name="connsiteY0" fmla="*/ 0 h 1945293"/>
                <a:gd name="connsiteX1" fmla="*/ 1110998 w 1110998"/>
                <a:gd name="connsiteY1" fmla="*/ 338546 h 1945293"/>
                <a:gd name="connsiteX2" fmla="*/ 1110858 w 1110998"/>
                <a:gd name="connsiteY2" fmla="*/ 1410277 h 1945293"/>
                <a:gd name="connsiteX3" fmla="*/ 1110858 w 1110998"/>
                <a:gd name="connsiteY3" fmla="*/ 1592981 h 1945293"/>
                <a:gd name="connsiteX4" fmla="*/ 1110606 w 1110998"/>
                <a:gd name="connsiteY4" fmla="*/ 1613560 h 1945293"/>
                <a:gd name="connsiteX5" fmla="*/ 1110606 w 1110998"/>
                <a:gd name="connsiteY5" fmla="*/ 1614846 h 1945293"/>
                <a:gd name="connsiteX6" fmla="*/ 1110222 w 1110998"/>
                <a:gd name="connsiteY6" fmla="*/ 1622728 h 1945293"/>
                <a:gd name="connsiteX7" fmla="*/ 1109460 w 1110998"/>
                <a:gd name="connsiteY7" fmla="*/ 1636810 h 1945293"/>
                <a:gd name="connsiteX8" fmla="*/ 1108824 w 1110998"/>
                <a:gd name="connsiteY8" fmla="*/ 1645714 h 1945293"/>
                <a:gd name="connsiteX9" fmla="*/ 1107683 w 1110998"/>
                <a:gd name="connsiteY9" fmla="*/ 1658774 h 1945293"/>
                <a:gd name="connsiteX10" fmla="*/ 1106668 w 1110998"/>
                <a:gd name="connsiteY10" fmla="*/ 1668041 h 1945293"/>
                <a:gd name="connsiteX11" fmla="*/ 1105144 w 1110998"/>
                <a:gd name="connsiteY11" fmla="*/ 1680639 h 1945293"/>
                <a:gd name="connsiteX12" fmla="*/ 1103872 w 1110998"/>
                <a:gd name="connsiteY12" fmla="*/ 1690038 h 1945293"/>
                <a:gd name="connsiteX13" fmla="*/ 1101969 w 1110998"/>
                <a:gd name="connsiteY13" fmla="*/ 1702471 h 1945293"/>
                <a:gd name="connsiteX14" fmla="*/ 1100318 w 1110998"/>
                <a:gd name="connsiteY14" fmla="*/ 1711870 h 1945293"/>
                <a:gd name="connsiteX15" fmla="*/ 1098032 w 1110998"/>
                <a:gd name="connsiteY15" fmla="*/ 1724303 h 1945293"/>
                <a:gd name="connsiteX16" fmla="*/ 1096124 w 1110998"/>
                <a:gd name="connsiteY16" fmla="*/ 1733570 h 1945293"/>
                <a:gd name="connsiteX17" fmla="*/ 1093332 w 1110998"/>
                <a:gd name="connsiteY17" fmla="*/ 1746036 h 1945293"/>
                <a:gd name="connsiteX18" fmla="*/ 1091172 w 1110998"/>
                <a:gd name="connsiteY18" fmla="*/ 1755039 h 1945293"/>
                <a:gd name="connsiteX19" fmla="*/ 1087870 w 1110998"/>
                <a:gd name="connsiteY19" fmla="*/ 1767736 h 1945293"/>
                <a:gd name="connsiteX20" fmla="*/ 1085584 w 1110998"/>
                <a:gd name="connsiteY20" fmla="*/ 1776376 h 1945293"/>
                <a:gd name="connsiteX21" fmla="*/ 1084948 w 1110998"/>
                <a:gd name="connsiteY21" fmla="*/ 1778784 h 1945293"/>
                <a:gd name="connsiteX22" fmla="*/ 1082152 w 1110998"/>
                <a:gd name="connsiteY22" fmla="*/ 1788182 h 1945293"/>
                <a:gd name="connsiteX23" fmla="*/ 1079107 w 1110998"/>
                <a:gd name="connsiteY23" fmla="*/ 1798241 h 1945293"/>
                <a:gd name="connsiteX24" fmla="*/ 1075166 w 1110998"/>
                <a:gd name="connsiteY24" fmla="*/ 1809915 h 1945293"/>
                <a:gd name="connsiteX25" fmla="*/ 1071864 w 1110998"/>
                <a:gd name="connsiteY25" fmla="*/ 1819809 h 1945293"/>
                <a:gd name="connsiteX26" fmla="*/ 1067548 w 1110998"/>
                <a:gd name="connsiteY26" fmla="*/ 1831517 h 1945293"/>
                <a:gd name="connsiteX27" fmla="*/ 1063990 w 1110998"/>
                <a:gd name="connsiteY27" fmla="*/ 1841146 h 1945293"/>
                <a:gd name="connsiteX28" fmla="*/ 1059164 w 1110998"/>
                <a:gd name="connsiteY28" fmla="*/ 1852953 h 1945293"/>
                <a:gd name="connsiteX29" fmla="*/ 1055353 w 1110998"/>
                <a:gd name="connsiteY29" fmla="*/ 1862352 h 1945293"/>
                <a:gd name="connsiteX30" fmla="*/ 1050018 w 1110998"/>
                <a:gd name="connsiteY30" fmla="*/ 1874422 h 1945293"/>
                <a:gd name="connsiteX31" fmla="*/ 1045954 w 1110998"/>
                <a:gd name="connsiteY31" fmla="*/ 1883458 h 1945293"/>
                <a:gd name="connsiteX32" fmla="*/ 1039987 w 1110998"/>
                <a:gd name="connsiteY32" fmla="*/ 1895891 h 1945293"/>
                <a:gd name="connsiteX33" fmla="*/ 1035924 w 1110998"/>
                <a:gd name="connsiteY33" fmla="*/ 1904268 h 1945293"/>
                <a:gd name="connsiteX34" fmla="*/ 1028685 w 1110998"/>
                <a:gd name="connsiteY34" fmla="*/ 1917987 h 1945293"/>
                <a:gd name="connsiteX35" fmla="*/ 1025126 w 1110998"/>
                <a:gd name="connsiteY35" fmla="*/ 1924846 h 1945293"/>
                <a:gd name="connsiteX36" fmla="*/ 1013698 w 1110998"/>
                <a:gd name="connsiteY36" fmla="*/ 1945293 h 1945293"/>
                <a:gd name="connsiteX37" fmla="*/ 1013698 w 1110998"/>
                <a:gd name="connsiteY37" fmla="*/ 1902008 h 1945293"/>
                <a:gd name="connsiteX38" fmla="*/ 445113 w 1110998"/>
                <a:gd name="connsiteY38" fmla="*/ 1738890 h 1945293"/>
                <a:gd name="connsiteX39" fmla="*/ 237944 w 1110998"/>
                <a:gd name="connsiteY39" fmla="*/ 1698409 h 1945293"/>
                <a:gd name="connsiteX40" fmla="*/ 19486 w 1110998"/>
                <a:gd name="connsiteY40" fmla="*/ 1247547 h 1945293"/>
                <a:gd name="connsiteX41" fmla="*/ 772 w 1110998"/>
                <a:gd name="connsiteY41" fmla="*/ 1241078 h 1945293"/>
                <a:gd name="connsiteX42" fmla="*/ 1029 w 1110998"/>
                <a:gd name="connsiteY42" fmla="*/ 338314 h 1945293"/>
                <a:gd name="connsiteX43" fmla="*/ 0 w 1110998"/>
                <a:gd name="connsiteY43" fmla="*/ 333524 h 1945293"/>
                <a:gd name="connsiteX44" fmla="*/ 332477 w 1110998"/>
                <a:gd name="connsiteY44" fmla="*/ 224899 h 1945293"/>
                <a:gd name="connsiteX45" fmla="*/ 362309 w 1110998"/>
                <a:gd name="connsiteY45" fmla="*/ 218950 h 1945293"/>
                <a:gd name="connsiteX46" fmla="*/ 415647 w 1110998"/>
                <a:gd name="connsiteY46" fmla="*/ 246609 h 1945293"/>
                <a:gd name="connsiteX47" fmla="*/ 418476 w 1110998"/>
                <a:gd name="connsiteY47" fmla="*/ 251321 h 1945293"/>
                <a:gd name="connsiteX48" fmla="*/ 423774 w 1110998"/>
                <a:gd name="connsiteY48" fmla="*/ 270250 h 1945293"/>
                <a:gd name="connsiteX49" fmla="*/ 380106 w 1110998"/>
                <a:gd name="connsiteY49" fmla="*/ 359406 h 1945293"/>
                <a:gd name="connsiteX50" fmla="*/ 389364 w 1110998"/>
                <a:gd name="connsiteY50" fmla="*/ 391005 h 1945293"/>
                <a:gd name="connsiteX51" fmla="*/ 393170 w 1110998"/>
                <a:gd name="connsiteY51" fmla="*/ 397417 h 1945293"/>
                <a:gd name="connsiteX52" fmla="*/ 514866 w 1110998"/>
                <a:gd name="connsiteY52" fmla="*/ 455902 h 1945293"/>
                <a:gd name="connsiteX53" fmla="*/ 522375 w 1110998"/>
                <a:gd name="connsiteY53" fmla="*/ 456056 h 1945293"/>
                <a:gd name="connsiteX54" fmla="*/ 588006 w 1110998"/>
                <a:gd name="connsiteY54" fmla="*/ 447017 h 1945293"/>
                <a:gd name="connsiteX55" fmla="*/ 597007 w 1110998"/>
                <a:gd name="connsiteY55" fmla="*/ 444236 h 1945293"/>
                <a:gd name="connsiteX56" fmla="*/ 702295 w 1110998"/>
                <a:gd name="connsiteY56" fmla="*/ 334915 h 1945293"/>
                <a:gd name="connsiteX57" fmla="*/ 690516 w 1110998"/>
                <a:gd name="connsiteY57" fmla="*/ 292577 h 1945293"/>
                <a:gd name="connsiteX58" fmla="*/ 538886 w 1110998"/>
                <a:gd name="connsiteY58" fmla="*/ 211997 h 1945293"/>
                <a:gd name="connsiteX59" fmla="*/ 531479 w 1110998"/>
                <a:gd name="connsiteY59" fmla="*/ 186965 h 1945293"/>
                <a:gd name="connsiteX60" fmla="*/ 573399 w 1110998"/>
                <a:gd name="connsiteY60" fmla="*/ 146327 h 1945293"/>
                <a:gd name="connsiteX0" fmla="*/ 1021707 w 1110998"/>
                <a:gd name="connsiteY0" fmla="*/ 0 h 1945293"/>
                <a:gd name="connsiteX1" fmla="*/ 1110998 w 1110998"/>
                <a:gd name="connsiteY1" fmla="*/ 338546 h 1945293"/>
                <a:gd name="connsiteX2" fmla="*/ 1110858 w 1110998"/>
                <a:gd name="connsiteY2" fmla="*/ 1410277 h 1945293"/>
                <a:gd name="connsiteX3" fmla="*/ 1110858 w 1110998"/>
                <a:gd name="connsiteY3" fmla="*/ 1592981 h 1945293"/>
                <a:gd name="connsiteX4" fmla="*/ 1110606 w 1110998"/>
                <a:gd name="connsiteY4" fmla="*/ 1613560 h 1945293"/>
                <a:gd name="connsiteX5" fmla="*/ 1110606 w 1110998"/>
                <a:gd name="connsiteY5" fmla="*/ 1614846 h 1945293"/>
                <a:gd name="connsiteX6" fmla="*/ 1110222 w 1110998"/>
                <a:gd name="connsiteY6" fmla="*/ 1622728 h 1945293"/>
                <a:gd name="connsiteX7" fmla="*/ 1109460 w 1110998"/>
                <a:gd name="connsiteY7" fmla="*/ 1636810 h 1945293"/>
                <a:gd name="connsiteX8" fmla="*/ 1108824 w 1110998"/>
                <a:gd name="connsiteY8" fmla="*/ 1645714 h 1945293"/>
                <a:gd name="connsiteX9" fmla="*/ 1107683 w 1110998"/>
                <a:gd name="connsiteY9" fmla="*/ 1658774 h 1945293"/>
                <a:gd name="connsiteX10" fmla="*/ 1106668 w 1110998"/>
                <a:gd name="connsiteY10" fmla="*/ 1668041 h 1945293"/>
                <a:gd name="connsiteX11" fmla="*/ 1105144 w 1110998"/>
                <a:gd name="connsiteY11" fmla="*/ 1680639 h 1945293"/>
                <a:gd name="connsiteX12" fmla="*/ 1103872 w 1110998"/>
                <a:gd name="connsiteY12" fmla="*/ 1690038 h 1945293"/>
                <a:gd name="connsiteX13" fmla="*/ 1101969 w 1110998"/>
                <a:gd name="connsiteY13" fmla="*/ 1702471 h 1945293"/>
                <a:gd name="connsiteX14" fmla="*/ 1100318 w 1110998"/>
                <a:gd name="connsiteY14" fmla="*/ 1711870 h 1945293"/>
                <a:gd name="connsiteX15" fmla="*/ 1098032 w 1110998"/>
                <a:gd name="connsiteY15" fmla="*/ 1724303 h 1945293"/>
                <a:gd name="connsiteX16" fmla="*/ 1096124 w 1110998"/>
                <a:gd name="connsiteY16" fmla="*/ 1733570 h 1945293"/>
                <a:gd name="connsiteX17" fmla="*/ 1093332 w 1110998"/>
                <a:gd name="connsiteY17" fmla="*/ 1746036 h 1945293"/>
                <a:gd name="connsiteX18" fmla="*/ 1091172 w 1110998"/>
                <a:gd name="connsiteY18" fmla="*/ 1755039 h 1945293"/>
                <a:gd name="connsiteX19" fmla="*/ 1087870 w 1110998"/>
                <a:gd name="connsiteY19" fmla="*/ 1767736 h 1945293"/>
                <a:gd name="connsiteX20" fmla="*/ 1085584 w 1110998"/>
                <a:gd name="connsiteY20" fmla="*/ 1776376 h 1945293"/>
                <a:gd name="connsiteX21" fmla="*/ 1084948 w 1110998"/>
                <a:gd name="connsiteY21" fmla="*/ 1778784 h 1945293"/>
                <a:gd name="connsiteX22" fmla="*/ 1082152 w 1110998"/>
                <a:gd name="connsiteY22" fmla="*/ 1788182 h 1945293"/>
                <a:gd name="connsiteX23" fmla="*/ 1079107 w 1110998"/>
                <a:gd name="connsiteY23" fmla="*/ 1798241 h 1945293"/>
                <a:gd name="connsiteX24" fmla="*/ 1075166 w 1110998"/>
                <a:gd name="connsiteY24" fmla="*/ 1809915 h 1945293"/>
                <a:gd name="connsiteX25" fmla="*/ 1071864 w 1110998"/>
                <a:gd name="connsiteY25" fmla="*/ 1819809 h 1945293"/>
                <a:gd name="connsiteX26" fmla="*/ 1067548 w 1110998"/>
                <a:gd name="connsiteY26" fmla="*/ 1831517 h 1945293"/>
                <a:gd name="connsiteX27" fmla="*/ 1063990 w 1110998"/>
                <a:gd name="connsiteY27" fmla="*/ 1841146 h 1945293"/>
                <a:gd name="connsiteX28" fmla="*/ 1059164 w 1110998"/>
                <a:gd name="connsiteY28" fmla="*/ 1852953 h 1945293"/>
                <a:gd name="connsiteX29" fmla="*/ 1055353 w 1110998"/>
                <a:gd name="connsiteY29" fmla="*/ 1862352 h 1945293"/>
                <a:gd name="connsiteX30" fmla="*/ 1050018 w 1110998"/>
                <a:gd name="connsiteY30" fmla="*/ 1874422 h 1945293"/>
                <a:gd name="connsiteX31" fmla="*/ 1045954 w 1110998"/>
                <a:gd name="connsiteY31" fmla="*/ 1883458 h 1945293"/>
                <a:gd name="connsiteX32" fmla="*/ 1039987 w 1110998"/>
                <a:gd name="connsiteY32" fmla="*/ 1895891 h 1945293"/>
                <a:gd name="connsiteX33" fmla="*/ 1035924 w 1110998"/>
                <a:gd name="connsiteY33" fmla="*/ 1904268 h 1945293"/>
                <a:gd name="connsiteX34" fmla="*/ 1028685 w 1110998"/>
                <a:gd name="connsiteY34" fmla="*/ 1917987 h 1945293"/>
                <a:gd name="connsiteX35" fmla="*/ 1025126 w 1110998"/>
                <a:gd name="connsiteY35" fmla="*/ 1924846 h 1945293"/>
                <a:gd name="connsiteX36" fmla="*/ 1013698 w 1110998"/>
                <a:gd name="connsiteY36" fmla="*/ 1945293 h 1945293"/>
                <a:gd name="connsiteX37" fmla="*/ 445113 w 1110998"/>
                <a:gd name="connsiteY37" fmla="*/ 1738890 h 1945293"/>
                <a:gd name="connsiteX38" fmla="*/ 237944 w 1110998"/>
                <a:gd name="connsiteY38" fmla="*/ 1698409 h 1945293"/>
                <a:gd name="connsiteX39" fmla="*/ 19486 w 1110998"/>
                <a:gd name="connsiteY39" fmla="*/ 1247547 h 1945293"/>
                <a:gd name="connsiteX40" fmla="*/ 772 w 1110998"/>
                <a:gd name="connsiteY40" fmla="*/ 1241078 h 1945293"/>
                <a:gd name="connsiteX41" fmla="*/ 1029 w 1110998"/>
                <a:gd name="connsiteY41" fmla="*/ 338314 h 1945293"/>
                <a:gd name="connsiteX42" fmla="*/ 0 w 1110998"/>
                <a:gd name="connsiteY42" fmla="*/ 333524 h 1945293"/>
                <a:gd name="connsiteX43" fmla="*/ 332477 w 1110998"/>
                <a:gd name="connsiteY43" fmla="*/ 224899 h 1945293"/>
                <a:gd name="connsiteX44" fmla="*/ 362309 w 1110998"/>
                <a:gd name="connsiteY44" fmla="*/ 218950 h 1945293"/>
                <a:gd name="connsiteX45" fmla="*/ 415647 w 1110998"/>
                <a:gd name="connsiteY45" fmla="*/ 246609 h 1945293"/>
                <a:gd name="connsiteX46" fmla="*/ 418476 w 1110998"/>
                <a:gd name="connsiteY46" fmla="*/ 251321 h 1945293"/>
                <a:gd name="connsiteX47" fmla="*/ 423774 w 1110998"/>
                <a:gd name="connsiteY47" fmla="*/ 270250 h 1945293"/>
                <a:gd name="connsiteX48" fmla="*/ 380106 w 1110998"/>
                <a:gd name="connsiteY48" fmla="*/ 359406 h 1945293"/>
                <a:gd name="connsiteX49" fmla="*/ 389364 w 1110998"/>
                <a:gd name="connsiteY49" fmla="*/ 391005 h 1945293"/>
                <a:gd name="connsiteX50" fmla="*/ 393170 w 1110998"/>
                <a:gd name="connsiteY50" fmla="*/ 397417 h 1945293"/>
                <a:gd name="connsiteX51" fmla="*/ 514866 w 1110998"/>
                <a:gd name="connsiteY51" fmla="*/ 455902 h 1945293"/>
                <a:gd name="connsiteX52" fmla="*/ 522375 w 1110998"/>
                <a:gd name="connsiteY52" fmla="*/ 456056 h 1945293"/>
                <a:gd name="connsiteX53" fmla="*/ 588006 w 1110998"/>
                <a:gd name="connsiteY53" fmla="*/ 447017 h 1945293"/>
                <a:gd name="connsiteX54" fmla="*/ 597007 w 1110998"/>
                <a:gd name="connsiteY54" fmla="*/ 444236 h 1945293"/>
                <a:gd name="connsiteX55" fmla="*/ 702295 w 1110998"/>
                <a:gd name="connsiteY55" fmla="*/ 334915 h 1945293"/>
                <a:gd name="connsiteX56" fmla="*/ 690516 w 1110998"/>
                <a:gd name="connsiteY56" fmla="*/ 292577 h 1945293"/>
                <a:gd name="connsiteX57" fmla="*/ 538886 w 1110998"/>
                <a:gd name="connsiteY57" fmla="*/ 211997 h 1945293"/>
                <a:gd name="connsiteX58" fmla="*/ 531479 w 1110998"/>
                <a:gd name="connsiteY58" fmla="*/ 186965 h 1945293"/>
                <a:gd name="connsiteX59" fmla="*/ 573399 w 1110998"/>
                <a:gd name="connsiteY59" fmla="*/ 146327 h 1945293"/>
                <a:gd name="connsiteX60" fmla="*/ 1021707 w 1110998"/>
                <a:gd name="connsiteY60" fmla="*/ 0 h 1945293"/>
                <a:gd name="connsiteX0" fmla="*/ 1021707 w 1110998"/>
                <a:gd name="connsiteY0" fmla="*/ 0 h 1945293"/>
                <a:gd name="connsiteX1" fmla="*/ 1110998 w 1110998"/>
                <a:gd name="connsiteY1" fmla="*/ 338546 h 1945293"/>
                <a:gd name="connsiteX2" fmla="*/ 1110858 w 1110998"/>
                <a:gd name="connsiteY2" fmla="*/ 1410277 h 1945293"/>
                <a:gd name="connsiteX3" fmla="*/ 1110858 w 1110998"/>
                <a:gd name="connsiteY3" fmla="*/ 1592981 h 1945293"/>
                <a:gd name="connsiteX4" fmla="*/ 1110606 w 1110998"/>
                <a:gd name="connsiteY4" fmla="*/ 1613560 h 1945293"/>
                <a:gd name="connsiteX5" fmla="*/ 1110606 w 1110998"/>
                <a:gd name="connsiteY5" fmla="*/ 1614846 h 1945293"/>
                <a:gd name="connsiteX6" fmla="*/ 1110222 w 1110998"/>
                <a:gd name="connsiteY6" fmla="*/ 1622728 h 1945293"/>
                <a:gd name="connsiteX7" fmla="*/ 1109460 w 1110998"/>
                <a:gd name="connsiteY7" fmla="*/ 1636810 h 1945293"/>
                <a:gd name="connsiteX8" fmla="*/ 1108824 w 1110998"/>
                <a:gd name="connsiteY8" fmla="*/ 1645714 h 1945293"/>
                <a:gd name="connsiteX9" fmla="*/ 1107683 w 1110998"/>
                <a:gd name="connsiteY9" fmla="*/ 1658774 h 1945293"/>
                <a:gd name="connsiteX10" fmla="*/ 1106668 w 1110998"/>
                <a:gd name="connsiteY10" fmla="*/ 1668041 h 1945293"/>
                <a:gd name="connsiteX11" fmla="*/ 1105144 w 1110998"/>
                <a:gd name="connsiteY11" fmla="*/ 1680639 h 1945293"/>
                <a:gd name="connsiteX12" fmla="*/ 1103872 w 1110998"/>
                <a:gd name="connsiteY12" fmla="*/ 1690038 h 1945293"/>
                <a:gd name="connsiteX13" fmla="*/ 1101969 w 1110998"/>
                <a:gd name="connsiteY13" fmla="*/ 1702471 h 1945293"/>
                <a:gd name="connsiteX14" fmla="*/ 1100318 w 1110998"/>
                <a:gd name="connsiteY14" fmla="*/ 1711870 h 1945293"/>
                <a:gd name="connsiteX15" fmla="*/ 1098032 w 1110998"/>
                <a:gd name="connsiteY15" fmla="*/ 1724303 h 1945293"/>
                <a:gd name="connsiteX16" fmla="*/ 1096124 w 1110998"/>
                <a:gd name="connsiteY16" fmla="*/ 1733570 h 1945293"/>
                <a:gd name="connsiteX17" fmla="*/ 1093332 w 1110998"/>
                <a:gd name="connsiteY17" fmla="*/ 1746036 h 1945293"/>
                <a:gd name="connsiteX18" fmla="*/ 1091172 w 1110998"/>
                <a:gd name="connsiteY18" fmla="*/ 1755039 h 1945293"/>
                <a:gd name="connsiteX19" fmla="*/ 1087870 w 1110998"/>
                <a:gd name="connsiteY19" fmla="*/ 1767736 h 1945293"/>
                <a:gd name="connsiteX20" fmla="*/ 1085584 w 1110998"/>
                <a:gd name="connsiteY20" fmla="*/ 1776376 h 1945293"/>
                <a:gd name="connsiteX21" fmla="*/ 1084948 w 1110998"/>
                <a:gd name="connsiteY21" fmla="*/ 1778784 h 1945293"/>
                <a:gd name="connsiteX22" fmla="*/ 1082152 w 1110998"/>
                <a:gd name="connsiteY22" fmla="*/ 1788182 h 1945293"/>
                <a:gd name="connsiteX23" fmla="*/ 1079107 w 1110998"/>
                <a:gd name="connsiteY23" fmla="*/ 1798241 h 1945293"/>
                <a:gd name="connsiteX24" fmla="*/ 1075166 w 1110998"/>
                <a:gd name="connsiteY24" fmla="*/ 1809915 h 1945293"/>
                <a:gd name="connsiteX25" fmla="*/ 1071864 w 1110998"/>
                <a:gd name="connsiteY25" fmla="*/ 1819809 h 1945293"/>
                <a:gd name="connsiteX26" fmla="*/ 1067548 w 1110998"/>
                <a:gd name="connsiteY26" fmla="*/ 1831517 h 1945293"/>
                <a:gd name="connsiteX27" fmla="*/ 1063990 w 1110998"/>
                <a:gd name="connsiteY27" fmla="*/ 1841146 h 1945293"/>
                <a:gd name="connsiteX28" fmla="*/ 1059164 w 1110998"/>
                <a:gd name="connsiteY28" fmla="*/ 1852953 h 1945293"/>
                <a:gd name="connsiteX29" fmla="*/ 1055353 w 1110998"/>
                <a:gd name="connsiteY29" fmla="*/ 1862352 h 1945293"/>
                <a:gd name="connsiteX30" fmla="*/ 1050018 w 1110998"/>
                <a:gd name="connsiteY30" fmla="*/ 1874422 h 1945293"/>
                <a:gd name="connsiteX31" fmla="*/ 1045954 w 1110998"/>
                <a:gd name="connsiteY31" fmla="*/ 1883458 h 1945293"/>
                <a:gd name="connsiteX32" fmla="*/ 1039987 w 1110998"/>
                <a:gd name="connsiteY32" fmla="*/ 1895891 h 1945293"/>
                <a:gd name="connsiteX33" fmla="*/ 1035924 w 1110998"/>
                <a:gd name="connsiteY33" fmla="*/ 1904268 h 1945293"/>
                <a:gd name="connsiteX34" fmla="*/ 1028685 w 1110998"/>
                <a:gd name="connsiteY34" fmla="*/ 1917987 h 1945293"/>
                <a:gd name="connsiteX35" fmla="*/ 1025126 w 1110998"/>
                <a:gd name="connsiteY35" fmla="*/ 1924846 h 1945293"/>
                <a:gd name="connsiteX36" fmla="*/ 1013698 w 1110998"/>
                <a:gd name="connsiteY36" fmla="*/ 1945293 h 1945293"/>
                <a:gd name="connsiteX37" fmla="*/ 445113 w 1110998"/>
                <a:gd name="connsiteY37" fmla="*/ 1738890 h 1945293"/>
                <a:gd name="connsiteX38" fmla="*/ 237944 w 1110998"/>
                <a:gd name="connsiteY38" fmla="*/ 1698409 h 1945293"/>
                <a:gd name="connsiteX39" fmla="*/ 772 w 1110998"/>
                <a:gd name="connsiteY39" fmla="*/ 1241078 h 1945293"/>
                <a:gd name="connsiteX40" fmla="*/ 1029 w 1110998"/>
                <a:gd name="connsiteY40" fmla="*/ 338314 h 1945293"/>
                <a:gd name="connsiteX41" fmla="*/ 0 w 1110998"/>
                <a:gd name="connsiteY41" fmla="*/ 333524 h 1945293"/>
                <a:gd name="connsiteX42" fmla="*/ 332477 w 1110998"/>
                <a:gd name="connsiteY42" fmla="*/ 224899 h 1945293"/>
                <a:gd name="connsiteX43" fmla="*/ 362309 w 1110998"/>
                <a:gd name="connsiteY43" fmla="*/ 218950 h 1945293"/>
                <a:gd name="connsiteX44" fmla="*/ 415647 w 1110998"/>
                <a:gd name="connsiteY44" fmla="*/ 246609 h 1945293"/>
                <a:gd name="connsiteX45" fmla="*/ 418476 w 1110998"/>
                <a:gd name="connsiteY45" fmla="*/ 251321 h 1945293"/>
                <a:gd name="connsiteX46" fmla="*/ 423774 w 1110998"/>
                <a:gd name="connsiteY46" fmla="*/ 270250 h 1945293"/>
                <a:gd name="connsiteX47" fmla="*/ 380106 w 1110998"/>
                <a:gd name="connsiteY47" fmla="*/ 359406 h 1945293"/>
                <a:gd name="connsiteX48" fmla="*/ 389364 w 1110998"/>
                <a:gd name="connsiteY48" fmla="*/ 391005 h 1945293"/>
                <a:gd name="connsiteX49" fmla="*/ 393170 w 1110998"/>
                <a:gd name="connsiteY49" fmla="*/ 397417 h 1945293"/>
                <a:gd name="connsiteX50" fmla="*/ 514866 w 1110998"/>
                <a:gd name="connsiteY50" fmla="*/ 455902 h 1945293"/>
                <a:gd name="connsiteX51" fmla="*/ 522375 w 1110998"/>
                <a:gd name="connsiteY51" fmla="*/ 456056 h 1945293"/>
                <a:gd name="connsiteX52" fmla="*/ 588006 w 1110998"/>
                <a:gd name="connsiteY52" fmla="*/ 447017 h 1945293"/>
                <a:gd name="connsiteX53" fmla="*/ 597007 w 1110998"/>
                <a:gd name="connsiteY53" fmla="*/ 444236 h 1945293"/>
                <a:gd name="connsiteX54" fmla="*/ 702295 w 1110998"/>
                <a:gd name="connsiteY54" fmla="*/ 334915 h 1945293"/>
                <a:gd name="connsiteX55" fmla="*/ 690516 w 1110998"/>
                <a:gd name="connsiteY55" fmla="*/ 292577 h 1945293"/>
                <a:gd name="connsiteX56" fmla="*/ 538886 w 1110998"/>
                <a:gd name="connsiteY56" fmla="*/ 211997 h 1945293"/>
                <a:gd name="connsiteX57" fmla="*/ 531479 w 1110998"/>
                <a:gd name="connsiteY57" fmla="*/ 186965 h 1945293"/>
                <a:gd name="connsiteX58" fmla="*/ 573399 w 1110998"/>
                <a:gd name="connsiteY58" fmla="*/ 146327 h 1945293"/>
                <a:gd name="connsiteX59" fmla="*/ 1021707 w 1110998"/>
                <a:gd name="connsiteY59" fmla="*/ 0 h 19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10998" h="1945293">
                  <a:moveTo>
                    <a:pt x="1021707" y="0"/>
                  </a:moveTo>
                  <a:cubicBezTo>
                    <a:pt x="1080240" y="105690"/>
                    <a:pt x="1110998" y="220341"/>
                    <a:pt x="1110998" y="338546"/>
                  </a:cubicBezTo>
                  <a:cubicBezTo>
                    <a:pt x="1110951" y="695790"/>
                    <a:pt x="1110905" y="1053033"/>
                    <a:pt x="1110858" y="1410277"/>
                  </a:cubicBezTo>
                  <a:lnTo>
                    <a:pt x="1110858" y="1592981"/>
                  </a:lnTo>
                  <a:cubicBezTo>
                    <a:pt x="1110858" y="1599841"/>
                    <a:pt x="1110858" y="1606700"/>
                    <a:pt x="1110606" y="1613560"/>
                  </a:cubicBezTo>
                  <a:lnTo>
                    <a:pt x="1110606" y="1614846"/>
                  </a:lnTo>
                  <a:cubicBezTo>
                    <a:pt x="1110479" y="1617385"/>
                    <a:pt x="1110353" y="1620057"/>
                    <a:pt x="1110222" y="1622728"/>
                  </a:cubicBezTo>
                  <a:cubicBezTo>
                    <a:pt x="1109970" y="1627411"/>
                    <a:pt x="1109717" y="1632127"/>
                    <a:pt x="1109460" y="1636810"/>
                  </a:cubicBezTo>
                  <a:cubicBezTo>
                    <a:pt x="1109334" y="1639745"/>
                    <a:pt x="1109081" y="1642779"/>
                    <a:pt x="1108824" y="1645714"/>
                  </a:cubicBezTo>
                  <a:cubicBezTo>
                    <a:pt x="1108445" y="1650034"/>
                    <a:pt x="1108062" y="1654454"/>
                    <a:pt x="1107683" y="1658774"/>
                  </a:cubicBezTo>
                  <a:cubicBezTo>
                    <a:pt x="1107431" y="1661841"/>
                    <a:pt x="1107047" y="1665007"/>
                    <a:pt x="1106668" y="1668041"/>
                  </a:cubicBezTo>
                  <a:cubicBezTo>
                    <a:pt x="1106159" y="1672229"/>
                    <a:pt x="1105654" y="1676450"/>
                    <a:pt x="1105144" y="1680639"/>
                  </a:cubicBezTo>
                  <a:cubicBezTo>
                    <a:pt x="1104761" y="1683805"/>
                    <a:pt x="1104382" y="1686839"/>
                    <a:pt x="1103872" y="1690038"/>
                  </a:cubicBezTo>
                  <a:cubicBezTo>
                    <a:pt x="1103236" y="1694226"/>
                    <a:pt x="1102605" y="1698282"/>
                    <a:pt x="1101969" y="1702471"/>
                  </a:cubicBezTo>
                  <a:cubicBezTo>
                    <a:pt x="1101459" y="1705637"/>
                    <a:pt x="1100828" y="1708704"/>
                    <a:pt x="1100318" y="1711870"/>
                  </a:cubicBezTo>
                  <a:cubicBezTo>
                    <a:pt x="1099682" y="1716058"/>
                    <a:pt x="1098794" y="1720246"/>
                    <a:pt x="1098032" y="1724303"/>
                  </a:cubicBezTo>
                  <a:cubicBezTo>
                    <a:pt x="1097396" y="1727370"/>
                    <a:pt x="1096760" y="1730536"/>
                    <a:pt x="1096124" y="1733570"/>
                  </a:cubicBezTo>
                  <a:cubicBezTo>
                    <a:pt x="1095235" y="1737791"/>
                    <a:pt x="1094347" y="1741847"/>
                    <a:pt x="1093332" y="1746036"/>
                  </a:cubicBezTo>
                  <a:cubicBezTo>
                    <a:pt x="1092570" y="1749070"/>
                    <a:pt x="1091934" y="1752005"/>
                    <a:pt x="1091172" y="1755039"/>
                  </a:cubicBezTo>
                  <a:cubicBezTo>
                    <a:pt x="1090157" y="1759227"/>
                    <a:pt x="1089011" y="1763547"/>
                    <a:pt x="1087870" y="1767736"/>
                  </a:cubicBezTo>
                  <a:cubicBezTo>
                    <a:pt x="1087108" y="1770671"/>
                    <a:pt x="1086346" y="1773474"/>
                    <a:pt x="1085584" y="1776376"/>
                  </a:cubicBezTo>
                  <a:cubicBezTo>
                    <a:pt x="1085327" y="1777266"/>
                    <a:pt x="1085200" y="1778025"/>
                    <a:pt x="1084948" y="1778784"/>
                  </a:cubicBezTo>
                  <a:cubicBezTo>
                    <a:pt x="1084059" y="1781982"/>
                    <a:pt x="1083040" y="1785016"/>
                    <a:pt x="1082152" y="1788182"/>
                  </a:cubicBezTo>
                  <a:cubicBezTo>
                    <a:pt x="1081137" y="1791480"/>
                    <a:pt x="1080122" y="1794910"/>
                    <a:pt x="1079107" y="1798241"/>
                  </a:cubicBezTo>
                  <a:cubicBezTo>
                    <a:pt x="1077836" y="1802165"/>
                    <a:pt x="1076437" y="1805958"/>
                    <a:pt x="1075166" y="1809915"/>
                  </a:cubicBezTo>
                  <a:cubicBezTo>
                    <a:pt x="1074151" y="1813213"/>
                    <a:pt x="1073010" y="1816511"/>
                    <a:pt x="1071864" y="1819809"/>
                  </a:cubicBezTo>
                  <a:cubicBezTo>
                    <a:pt x="1070471" y="1823767"/>
                    <a:pt x="1068946" y="1827559"/>
                    <a:pt x="1067548" y="1831517"/>
                  </a:cubicBezTo>
                  <a:cubicBezTo>
                    <a:pt x="1066403" y="1834682"/>
                    <a:pt x="1065261" y="1837980"/>
                    <a:pt x="1063990" y="1841146"/>
                  </a:cubicBezTo>
                  <a:cubicBezTo>
                    <a:pt x="1062465" y="1845104"/>
                    <a:pt x="1060815" y="1849028"/>
                    <a:pt x="1059164" y="1852953"/>
                  </a:cubicBezTo>
                  <a:cubicBezTo>
                    <a:pt x="1057892" y="1856020"/>
                    <a:pt x="1056751" y="1859186"/>
                    <a:pt x="1055353" y="1862352"/>
                  </a:cubicBezTo>
                  <a:cubicBezTo>
                    <a:pt x="1053576" y="1866441"/>
                    <a:pt x="1051799" y="1870365"/>
                    <a:pt x="1050018" y="1874422"/>
                  </a:cubicBezTo>
                  <a:cubicBezTo>
                    <a:pt x="1048624" y="1877489"/>
                    <a:pt x="1047352" y="1880391"/>
                    <a:pt x="1045954" y="1883458"/>
                  </a:cubicBezTo>
                  <a:cubicBezTo>
                    <a:pt x="1044051" y="1887646"/>
                    <a:pt x="1042021" y="1891703"/>
                    <a:pt x="1039987" y="1895891"/>
                  </a:cubicBezTo>
                  <a:cubicBezTo>
                    <a:pt x="1038589" y="1898694"/>
                    <a:pt x="1037322" y="1901464"/>
                    <a:pt x="1035924" y="1904268"/>
                  </a:cubicBezTo>
                  <a:lnTo>
                    <a:pt x="1028685" y="1917987"/>
                  </a:lnTo>
                  <a:cubicBezTo>
                    <a:pt x="1027539" y="1920262"/>
                    <a:pt x="1026398" y="1922571"/>
                    <a:pt x="1025126" y="1924846"/>
                  </a:cubicBezTo>
                  <a:cubicBezTo>
                    <a:pt x="1021446" y="1931706"/>
                    <a:pt x="1017635" y="1938566"/>
                    <a:pt x="1013698" y="1945293"/>
                  </a:cubicBezTo>
                  <a:lnTo>
                    <a:pt x="445113" y="1738890"/>
                  </a:lnTo>
                  <a:lnTo>
                    <a:pt x="237944" y="1698409"/>
                  </a:lnTo>
                  <a:lnTo>
                    <a:pt x="772" y="1241078"/>
                  </a:lnTo>
                  <a:cubicBezTo>
                    <a:pt x="858" y="940157"/>
                    <a:pt x="943" y="639235"/>
                    <a:pt x="1029" y="338314"/>
                  </a:cubicBezTo>
                  <a:cubicBezTo>
                    <a:pt x="1029" y="336692"/>
                    <a:pt x="617" y="334992"/>
                    <a:pt x="0" y="333524"/>
                  </a:cubicBezTo>
                  <a:lnTo>
                    <a:pt x="332477" y="224899"/>
                  </a:lnTo>
                  <a:cubicBezTo>
                    <a:pt x="333145" y="224667"/>
                    <a:pt x="345593" y="219337"/>
                    <a:pt x="362309" y="218950"/>
                  </a:cubicBezTo>
                  <a:cubicBezTo>
                    <a:pt x="384323" y="219955"/>
                    <a:pt x="402480" y="226444"/>
                    <a:pt x="415647" y="246609"/>
                  </a:cubicBezTo>
                  <a:cubicBezTo>
                    <a:pt x="416676" y="248154"/>
                    <a:pt x="417602" y="249699"/>
                    <a:pt x="418476" y="251321"/>
                  </a:cubicBezTo>
                  <a:cubicBezTo>
                    <a:pt x="422282" y="258197"/>
                    <a:pt x="423774" y="264378"/>
                    <a:pt x="423774" y="270250"/>
                  </a:cubicBezTo>
                  <a:cubicBezTo>
                    <a:pt x="423774" y="300999"/>
                    <a:pt x="380260" y="321549"/>
                    <a:pt x="380106" y="359406"/>
                  </a:cubicBezTo>
                  <a:cubicBezTo>
                    <a:pt x="380106" y="368831"/>
                    <a:pt x="382780" y="379261"/>
                    <a:pt x="389364" y="391005"/>
                  </a:cubicBezTo>
                  <a:cubicBezTo>
                    <a:pt x="390547" y="393168"/>
                    <a:pt x="391781" y="395331"/>
                    <a:pt x="393170" y="397417"/>
                  </a:cubicBezTo>
                  <a:cubicBezTo>
                    <a:pt x="419093" y="437360"/>
                    <a:pt x="466362" y="454434"/>
                    <a:pt x="514866" y="455902"/>
                  </a:cubicBezTo>
                  <a:cubicBezTo>
                    <a:pt x="517386" y="456056"/>
                    <a:pt x="519958" y="456056"/>
                    <a:pt x="522375" y="456056"/>
                  </a:cubicBezTo>
                  <a:cubicBezTo>
                    <a:pt x="544852" y="456056"/>
                    <a:pt x="567432" y="452734"/>
                    <a:pt x="588006" y="447017"/>
                  </a:cubicBezTo>
                  <a:cubicBezTo>
                    <a:pt x="591041" y="446167"/>
                    <a:pt x="594127" y="445240"/>
                    <a:pt x="597007" y="444236"/>
                  </a:cubicBezTo>
                  <a:cubicBezTo>
                    <a:pt x="652403" y="426080"/>
                    <a:pt x="702552" y="385287"/>
                    <a:pt x="702295" y="334915"/>
                  </a:cubicBezTo>
                  <a:cubicBezTo>
                    <a:pt x="702192" y="321472"/>
                    <a:pt x="698643" y="307179"/>
                    <a:pt x="690516" y="292577"/>
                  </a:cubicBezTo>
                  <a:cubicBezTo>
                    <a:pt x="651889" y="223508"/>
                    <a:pt x="567432" y="263297"/>
                    <a:pt x="538886" y="211997"/>
                  </a:cubicBezTo>
                  <a:cubicBezTo>
                    <a:pt x="533536" y="202340"/>
                    <a:pt x="531376" y="194073"/>
                    <a:pt x="531479" y="186965"/>
                  </a:cubicBezTo>
                  <a:cubicBezTo>
                    <a:pt x="531891" y="155830"/>
                    <a:pt x="571393" y="146714"/>
                    <a:pt x="573399" y="146327"/>
                  </a:cubicBezTo>
                  <a:lnTo>
                    <a:pt x="1021707" y="0"/>
                  </a:lnTo>
                  <a:close/>
                </a:path>
              </a:pathLst>
            </a:custGeom>
            <a:solidFill>
              <a:srgbClr val="0070C0"/>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E3CF139C-9FEC-4840-8C09-426F145A3F98}"/>
                </a:ext>
              </a:extLst>
            </p:cNvPr>
            <p:cNvSpPr/>
            <p:nvPr/>
          </p:nvSpPr>
          <p:spPr>
            <a:xfrm>
              <a:off x="4840252" y="3265862"/>
              <a:ext cx="1556590" cy="1618899"/>
            </a:xfrm>
            <a:custGeom>
              <a:avLst/>
              <a:gdLst>
                <a:gd name="connsiteX0" fmla="*/ 1077531 w 2090203"/>
                <a:gd name="connsiteY0" fmla="*/ 0 h 1791717"/>
                <a:gd name="connsiteX1" fmla="*/ 1416135 w 2090203"/>
                <a:gd name="connsiteY1" fmla="*/ 117120 h 1791717"/>
                <a:gd name="connsiteX2" fmla="*/ 1456948 w 2090203"/>
                <a:gd name="connsiteY2" fmla="*/ 157615 h 1791717"/>
                <a:gd name="connsiteX3" fmla="*/ 1448823 w 2090203"/>
                <a:gd name="connsiteY3" fmla="*/ 183488 h 1791717"/>
                <a:gd name="connsiteX4" fmla="*/ 1295080 w 2090203"/>
                <a:gd name="connsiteY4" fmla="*/ 261766 h 1791717"/>
                <a:gd name="connsiteX5" fmla="*/ 1281968 w 2090203"/>
                <a:gd name="connsiteY5" fmla="*/ 306695 h 1791717"/>
                <a:gd name="connsiteX6" fmla="*/ 1384186 w 2090203"/>
                <a:gd name="connsiteY6" fmla="*/ 414749 h 1791717"/>
                <a:gd name="connsiteX7" fmla="*/ 1394990 w 2090203"/>
                <a:gd name="connsiteY7" fmla="*/ 418190 h 1791717"/>
                <a:gd name="connsiteX8" fmla="*/ 1459626 w 2090203"/>
                <a:gd name="connsiteY8" fmla="*/ 427719 h 1791717"/>
                <a:gd name="connsiteX9" fmla="*/ 1593147 w 2090203"/>
                <a:gd name="connsiteY9" fmla="*/ 364858 h 1791717"/>
                <a:gd name="connsiteX10" fmla="*/ 1603304 w 2090203"/>
                <a:gd name="connsiteY10" fmla="*/ 332104 h 1791717"/>
                <a:gd name="connsiteX11" fmla="*/ 1562121 w 2090203"/>
                <a:gd name="connsiteY11" fmla="*/ 244628 h 1791717"/>
                <a:gd name="connsiteX12" fmla="*/ 1568123 w 2090203"/>
                <a:gd name="connsiteY12" fmla="*/ 224777 h 1791717"/>
                <a:gd name="connsiteX13" fmla="*/ 1571632 w 2090203"/>
                <a:gd name="connsiteY13" fmla="*/ 219351 h 1791717"/>
                <a:gd name="connsiteX14" fmla="*/ 1616970 w 2090203"/>
                <a:gd name="connsiteY14" fmla="*/ 193413 h 1791717"/>
                <a:gd name="connsiteX15" fmla="*/ 1654183 w 2090203"/>
                <a:gd name="connsiteY15" fmla="*/ 199633 h 1791717"/>
                <a:gd name="connsiteX16" fmla="*/ 2090203 w 2090203"/>
                <a:gd name="connsiteY16" fmla="*/ 350499 h 1791717"/>
                <a:gd name="connsiteX17" fmla="*/ 2090203 w 2090203"/>
                <a:gd name="connsiteY17" fmla="*/ 353061 h 1791717"/>
                <a:gd name="connsiteX18" fmla="*/ 2090203 w 2090203"/>
                <a:gd name="connsiteY18" fmla="*/ 713125 h 1791717"/>
                <a:gd name="connsiteX19" fmla="*/ 2070647 w 2090203"/>
                <a:gd name="connsiteY19" fmla="*/ 744762 h 1791717"/>
                <a:gd name="connsiteX20" fmla="*/ 2065087 w 2090203"/>
                <a:gd name="connsiteY20" fmla="*/ 753354 h 1791717"/>
                <a:gd name="connsiteX21" fmla="*/ 2047036 w 2090203"/>
                <a:gd name="connsiteY21" fmla="*/ 778863 h 1791717"/>
                <a:gd name="connsiteX22" fmla="*/ 2042850 w 2090203"/>
                <a:gd name="connsiteY22" fmla="*/ 784725 h 1791717"/>
                <a:gd name="connsiteX23" fmla="*/ 2022901 w 2090203"/>
                <a:gd name="connsiteY23" fmla="*/ 810900 h 1791717"/>
                <a:gd name="connsiteX24" fmla="*/ 2020350 w 2090203"/>
                <a:gd name="connsiteY24" fmla="*/ 813964 h 1791717"/>
                <a:gd name="connsiteX25" fmla="*/ 2003345 w 2090203"/>
                <a:gd name="connsiteY25" fmla="*/ 834145 h 1791717"/>
                <a:gd name="connsiteX26" fmla="*/ 1991376 w 2090203"/>
                <a:gd name="connsiteY26" fmla="*/ 848132 h 1791717"/>
                <a:gd name="connsiteX27" fmla="*/ 1971493 w 2090203"/>
                <a:gd name="connsiteY27" fmla="*/ 869445 h 1791717"/>
                <a:gd name="connsiteX28" fmla="*/ 1960309 w 2090203"/>
                <a:gd name="connsiteY28" fmla="*/ 881234 h 1791717"/>
                <a:gd name="connsiteX29" fmla="*/ 1932839 w 2090203"/>
                <a:gd name="connsiteY29" fmla="*/ 907810 h 1791717"/>
                <a:gd name="connsiteX30" fmla="*/ 1927018 w 2090203"/>
                <a:gd name="connsiteY30" fmla="*/ 913538 h 1791717"/>
                <a:gd name="connsiteX31" fmla="*/ 1891568 w 2090203"/>
                <a:gd name="connsiteY31" fmla="*/ 944642 h 1791717"/>
                <a:gd name="connsiteX32" fmla="*/ 1890849 w 2090203"/>
                <a:gd name="connsiteY32" fmla="*/ 945241 h 1791717"/>
                <a:gd name="connsiteX33" fmla="*/ 1855922 w 2090203"/>
                <a:gd name="connsiteY33" fmla="*/ 973215 h 1791717"/>
                <a:gd name="connsiteX34" fmla="*/ 1024951 w 2090203"/>
                <a:gd name="connsiteY34" fmla="*/ 1609820 h 1791717"/>
                <a:gd name="connsiteX35" fmla="*/ 989633 w 2090203"/>
                <a:gd name="connsiteY35" fmla="*/ 1635663 h 1791717"/>
                <a:gd name="connsiteX36" fmla="*/ 978579 w 2090203"/>
                <a:gd name="connsiteY36" fmla="*/ 1643256 h 1791717"/>
                <a:gd name="connsiteX37" fmla="*/ 952417 w 2090203"/>
                <a:gd name="connsiteY37" fmla="*/ 1660640 h 1791717"/>
                <a:gd name="connsiteX38" fmla="*/ 940121 w 2090203"/>
                <a:gd name="connsiteY38" fmla="*/ 1668499 h 1791717"/>
                <a:gd name="connsiteX39" fmla="*/ 911016 w 2090203"/>
                <a:gd name="connsiteY39" fmla="*/ 1686149 h 1791717"/>
                <a:gd name="connsiteX40" fmla="*/ 901990 w 2090203"/>
                <a:gd name="connsiteY40" fmla="*/ 1691544 h 1791717"/>
                <a:gd name="connsiteX41" fmla="*/ 863139 w 2090203"/>
                <a:gd name="connsiteY41" fmla="*/ 1712858 h 1791717"/>
                <a:gd name="connsiteX42" fmla="*/ 853721 w 2090203"/>
                <a:gd name="connsiteY42" fmla="*/ 1717653 h 1791717"/>
                <a:gd name="connsiteX43" fmla="*/ 822719 w 2090203"/>
                <a:gd name="connsiteY43" fmla="*/ 1733039 h 1791717"/>
                <a:gd name="connsiteX44" fmla="*/ 809311 w 2090203"/>
                <a:gd name="connsiteY44" fmla="*/ 1739366 h 1791717"/>
                <a:gd name="connsiteX45" fmla="*/ 779944 w 2090203"/>
                <a:gd name="connsiteY45" fmla="*/ 1752487 h 1791717"/>
                <a:gd name="connsiteX46" fmla="*/ 767125 w 2090203"/>
                <a:gd name="connsiteY46" fmla="*/ 1757949 h 1791717"/>
                <a:gd name="connsiteX47" fmla="*/ 761173 w 2090203"/>
                <a:gd name="connsiteY47" fmla="*/ 1760480 h 1791717"/>
                <a:gd name="connsiteX48" fmla="*/ 737038 w 2090203"/>
                <a:gd name="connsiteY48" fmla="*/ 1770004 h 1791717"/>
                <a:gd name="connsiteX49" fmla="*/ 722518 w 2090203"/>
                <a:gd name="connsiteY49" fmla="*/ 1775732 h 1791717"/>
                <a:gd name="connsiteX50" fmla="*/ 677454 w 2090203"/>
                <a:gd name="connsiteY50" fmla="*/ 1791717 h 1791717"/>
                <a:gd name="connsiteX51" fmla="*/ 677454 w 2090203"/>
                <a:gd name="connsiteY51" fmla="*/ 1753494 h 1791717"/>
                <a:gd name="connsiteX52" fmla="*/ 0 w 2090203"/>
                <a:gd name="connsiteY52" fmla="*/ 1144020 h 1791717"/>
                <a:gd name="connsiteX53" fmla="*/ 254681 w 2090203"/>
                <a:gd name="connsiteY53" fmla="*/ 669389 h 1791717"/>
                <a:gd name="connsiteX54" fmla="*/ 241409 w 2090203"/>
                <a:gd name="connsiteY54" fmla="*/ 645548 h 1791717"/>
                <a:gd name="connsiteX55" fmla="*/ 1071714 w 2090203"/>
                <a:gd name="connsiteY55" fmla="*/ 9396 h 1791717"/>
                <a:gd name="connsiteX56" fmla="*/ 1077531 w 2090203"/>
                <a:gd name="connsiteY56" fmla="*/ 0 h 1791717"/>
                <a:gd name="connsiteX0" fmla="*/ 1077531 w 2090203"/>
                <a:gd name="connsiteY0" fmla="*/ 0 h 1791717"/>
                <a:gd name="connsiteX1" fmla="*/ 1416135 w 2090203"/>
                <a:gd name="connsiteY1" fmla="*/ 117120 h 1791717"/>
                <a:gd name="connsiteX2" fmla="*/ 1456948 w 2090203"/>
                <a:gd name="connsiteY2" fmla="*/ 157615 h 1791717"/>
                <a:gd name="connsiteX3" fmla="*/ 1448823 w 2090203"/>
                <a:gd name="connsiteY3" fmla="*/ 183488 h 1791717"/>
                <a:gd name="connsiteX4" fmla="*/ 1295080 w 2090203"/>
                <a:gd name="connsiteY4" fmla="*/ 261766 h 1791717"/>
                <a:gd name="connsiteX5" fmla="*/ 1281968 w 2090203"/>
                <a:gd name="connsiteY5" fmla="*/ 306695 h 1791717"/>
                <a:gd name="connsiteX6" fmla="*/ 1384186 w 2090203"/>
                <a:gd name="connsiteY6" fmla="*/ 414749 h 1791717"/>
                <a:gd name="connsiteX7" fmla="*/ 1394990 w 2090203"/>
                <a:gd name="connsiteY7" fmla="*/ 418190 h 1791717"/>
                <a:gd name="connsiteX8" fmla="*/ 1459626 w 2090203"/>
                <a:gd name="connsiteY8" fmla="*/ 427719 h 1791717"/>
                <a:gd name="connsiteX9" fmla="*/ 1593147 w 2090203"/>
                <a:gd name="connsiteY9" fmla="*/ 364858 h 1791717"/>
                <a:gd name="connsiteX10" fmla="*/ 1603304 w 2090203"/>
                <a:gd name="connsiteY10" fmla="*/ 332104 h 1791717"/>
                <a:gd name="connsiteX11" fmla="*/ 1562121 w 2090203"/>
                <a:gd name="connsiteY11" fmla="*/ 244628 h 1791717"/>
                <a:gd name="connsiteX12" fmla="*/ 1568123 w 2090203"/>
                <a:gd name="connsiteY12" fmla="*/ 224777 h 1791717"/>
                <a:gd name="connsiteX13" fmla="*/ 1571632 w 2090203"/>
                <a:gd name="connsiteY13" fmla="*/ 219351 h 1791717"/>
                <a:gd name="connsiteX14" fmla="*/ 1616970 w 2090203"/>
                <a:gd name="connsiteY14" fmla="*/ 193413 h 1791717"/>
                <a:gd name="connsiteX15" fmla="*/ 1654183 w 2090203"/>
                <a:gd name="connsiteY15" fmla="*/ 199633 h 1791717"/>
                <a:gd name="connsiteX16" fmla="*/ 2090203 w 2090203"/>
                <a:gd name="connsiteY16" fmla="*/ 350499 h 1791717"/>
                <a:gd name="connsiteX17" fmla="*/ 2090203 w 2090203"/>
                <a:gd name="connsiteY17" fmla="*/ 353061 h 1791717"/>
                <a:gd name="connsiteX18" fmla="*/ 2090203 w 2090203"/>
                <a:gd name="connsiteY18" fmla="*/ 713125 h 1791717"/>
                <a:gd name="connsiteX19" fmla="*/ 2070647 w 2090203"/>
                <a:gd name="connsiteY19" fmla="*/ 744762 h 1791717"/>
                <a:gd name="connsiteX20" fmla="*/ 2065087 w 2090203"/>
                <a:gd name="connsiteY20" fmla="*/ 753354 h 1791717"/>
                <a:gd name="connsiteX21" fmla="*/ 2047036 w 2090203"/>
                <a:gd name="connsiteY21" fmla="*/ 778863 h 1791717"/>
                <a:gd name="connsiteX22" fmla="*/ 2042850 w 2090203"/>
                <a:gd name="connsiteY22" fmla="*/ 784725 h 1791717"/>
                <a:gd name="connsiteX23" fmla="*/ 2022901 w 2090203"/>
                <a:gd name="connsiteY23" fmla="*/ 810900 h 1791717"/>
                <a:gd name="connsiteX24" fmla="*/ 2020350 w 2090203"/>
                <a:gd name="connsiteY24" fmla="*/ 813964 h 1791717"/>
                <a:gd name="connsiteX25" fmla="*/ 2003345 w 2090203"/>
                <a:gd name="connsiteY25" fmla="*/ 834145 h 1791717"/>
                <a:gd name="connsiteX26" fmla="*/ 1991376 w 2090203"/>
                <a:gd name="connsiteY26" fmla="*/ 848132 h 1791717"/>
                <a:gd name="connsiteX27" fmla="*/ 1971493 w 2090203"/>
                <a:gd name="connsiteY27" fmla="*/ 869445 h 1791717"/>
                <a:gd name="connsiteX28" fmla="*/ 1960309 w 2090203"/>
                <a:gd name="connsiteY28" fmla="*/ 881234 h 1791717"/>
                <a:gd name="connsiteX29" fmla="*/ 1932839 w 2090203"/>
                <a:gd name="connsiteY29" fmla="*/ 907810 h 1791717"/>
                <a:gd name="connsiteX30" fmla="*/ 1927018 w 2090203"/>
                <a:gd name="connsiteY30" fmla="*/ 913538 h 1791717"/>
                <a:gd name="connsiteX31" fmla="*/ 1891568 w 2090203"/>
                <a:gd name="connsiteY31" fmla="*/ 944642 h 1791717"/>
                <a:gd name="connsiteX32" fmla="*/ 1890849 w 2090203"/>
                <a:gd name="connsiteY32" fmla="*/ 945241 h 1791717"/>
                <a:gd name="connsiteX33" fmla="*/ 1855922 w 2090203"/>
                <a:gd name="connsiteY33" fmla="*/ 973215 h 1791717"/>
                <a:gd name="connsiteX34" fmla="*/ 1024951 w 2090203"/>
                <a:gd name="connsiteY34" fmla="*/ 1609820 h 1791717"/>
                <a:gd name="connsiteX35" fmla="*/ 989633 w 2090203"/>
                <a:gd name="connsiteY35" fmla="*/ 1635663 h 1791717"/>
                <a:gd name="connsiteX36" fmla="*/ 978579 w 2090203"/>
                <a:gd name="connsiteY36" fmla="*/ 1643256 h 1791717"/>
                <a:gd name="connsiteX37" fmla="*/ 952417 w 2090203"/>
                <a:gd name="connsiteY37" fmla="*/ 1660640 h 1791717"/>
                <a:gd name="connsiteX38" fmla="*/ 940121 w 2090203"/>
                <a:gd name="connsiteY38" fmla="*/ 1668499 h 1791717"/>
                <a:gd name="connsiteX39" fmla="*/ 911016 w 2090203"/>
                <a:gd name="connsiteY39" fmla="*/ 1686149 h 1791717"/>
                <a:gd name="connsiteX40" fmla="*/ 901990 w 2090203"/>
                <a:gd name="connsiteY40" fmla="*/ 1691544 h 1791717"/>
                <a:gd name="connsiteX41" fmla="*/ 863139 w 2090203"/>
                <a:gd name="connsiteY41" fmla="*/ 1712858 h 1791717"/>
                <a:gd name="connsiteX42" fmla="*/ 853721 w 2090203"/>
                <a:gd name="connsiteY42" fmla="*/ 1717653 h 1791717"/>
                <a:gd name="connsiteX43" fmla="*/ 822719 w 2090203"/>
                <a:gd name="connsiteY43" fmla="*/ 1733039 h 1791717"/>
                <a:gd name="connsiteX44" fmla="*/ 809311 w 2090203"/>
                <a:gd name="connsiteY44" fmla="*/ 1739366 h 1791717"/>
                <a:gd name="connsiteX45" fmla="*/ 779944 w 2090203"/>
                <a:gd name="connsiteY45" fmla="*/ 1752487 h 1791717"/>
                <a:gd name="connsiteX46" fmla="*/ 767125 w 2090203"/>
                <a:gd name="connsiteY46" fmla="*/ 1757949 h 1791717"/>
                <a:gd name="connsiteX47" fmla="*/ 761173 w 2090203"/>
                <a:gd name="connsiteY47" fmla="*/ 1760480 h 1791717"/>
                <a:gd name="connsiteX48" fmla="*/ 737038 w 2090203"/>
                <a:gd name="connsiteY48" fmla="*/ 1770004 h 1791717"/>
                <a:gd name="connsiteX49" fmla="*/ 722518 w 2090203"/>
                <a:gd name="connsiteY49" fmla="*/ 1775732 h 1791717"/>
                <a:gd name="connsiteX50" fmla="*/ 677454 w 2090203"/>
                <a:gd name="connsiteY50" fmla="*/ 1791717 h 1791717"/>
                <a:gd name="connsiteX51" fmla="*/ 677454 w 2090203"/>
                <a:gd name="connsiteY51" fmla="*/ 1753494 h 1791717"/>
                <a:gd name="connsiteX52" fmla="*/ 0 w 2090203"/>
                <a:gd name="connsiteY52" fmla="*/ 1144020 h 1791717"/>
                <a:gd name="connsiteX53" fmla="*/ 241409 w 2090203"/>
                <a:gd name="connsiteY53" fmla="*/ 645548 h 1791717"/>
                <a:gd name="connsiteX54" fmla="*/ 1071714 w 2090203"/>
                <a:gd name="connsiteY54" fmla="*/ 9396 h 1791717"/>
                <a:gd name="connsiteX55" fmla="*/ 1077531 w 2090203"/>
                <a:gd name="connsiteY55" fmla="*/ 0 h 1791717"/>
                <a:gd name="connsiteX0" fmla="*/ 1077531 w 2090203"/>
                <a:gd name="connsiteY0" fmla="*/ 0 h 1791717"/>
                <a:gd name="connsiteX1" fmla="*/ 1416135 w 2090203"/>
                <a:gd name="connsiteY1" fmla="*/ 117120 h 1791717"/>
                <a:gd name="connsiteX2" fmla="*/ 1456948 w 2090203"/>
                <a:gd name="connsiteY2" fmla="*/ 157615 h 1791717"/>
                <a:gd name="connsiteX3" fmla="*/ 1448823 w 2090203"/>
                <a:gd name="connsiteY3" fmla="*/ 183488 h 1791717"/>
                <a:gd name="connsiteX4" fmla="*/ 1295080 w 2090203"/>
                <a:gd name="connsiteY4" fmla="*/ 261766 h 1791717"/>
                <a:gd name="connsiteX5" fmla="*/ 1281968 w 2090203"/>
                <a:gd name="connsiteY5" fmla="*/ 306695 h 1791717"/>
                <a:gd name="connsiteX6" fmla="*/ 1384186 w 2090203"/>
                <a:gd name="connsiteY6" fmla="*/ 414749 h 1791717"/>
                <a:gd name="connsiteX7" fmla="*/ 1394990 w 2090203"/>
                <a:gd name="connsiteY7" fmla="*/ 418190 h 1791717"/>
                <a:gd name="connsiteX8" fmla="*/ 1459626 w 2090203"/>
                <a:gd name="connsiteY8" fmla="*/ 427719 h 1791717"/>
                <a:gd name="connsiteX9" fmla="*/ 1593147 w 2090203"/>
                <a:gd name="connsiteY9" fmla="*/ 364858 h 1791717"/>
                <a:gd name="connsiteX10" fmla="*/ 1603304 w 2090203"/>
                <a:gd name="connsiteY10" fmla="*/ 332104 h 1791717"/>
                <a:gd name="connsiteX11" fmla="*/ 1562121 w 2090203"/>
                <a:gd name="connsiteY11" fmla="*/ 244628 h 1791717"/>
                <a:gd name="connsiteX12" fmla="*/ 1568123 w 2090203"/>
                <a:gd name="connsiteY12" fmla="*/ 224777 h 1791717"/>
                <a:gd name="connsiteX13" fmla="*/ 1571632 w 2090203"/>
                <a:gd name="connsiteY13" fmla="*/ 219351 h 1791717"/>
                <a:gd name="connsiteX14" fmla="*/ 1616970 w 2090203"/>
                <a:gd name="connsiteY14" fmla="*/ 193413 h 1791717"/>
                <a:gd name="connsiteX15" fmla="*/ 1654183 w 2090203"/>
                <a:gd name="connsiteY15" fmla="*/ 199633 h 1791717"/>
                <a:gd name="connsiteX16" fmla="*/ 2090203 w 2090203"/>
                <a:gd name="connsiteY16" fmla="*/ 350499 h 1791717"/>
                <a:gd name="connsiteX17" fmla="*/ 2090203 w 2090203"/>
                <a:gd name="connsiteY17" fmla="*/ 353061 h 1791717"/>
                <a:gd name="connsiteX18" fmla="*/ 2090203 w 2090203"/>
                <a:gd name="connsiteY18" fmla="*/ 713125 h 1791717"/>
                <a:gd name="connsiteX19" fmla="*/ 2070647 w 2090203"/>
                <a:gd name="connsiteY19" fmla="*/ 744762 h 1791717"/>
                <a:gd name="connsiteX20" fmla="*/ 2065087 w 2090203"/>
                <a:gd name="connsiteY20" fmla="*/ 753354 h 1791717"/>
                <a:gd name="connsiteX21" fmla="*/ 2047036 w 2090203"/>
                <a:gd name="connsiteY21" fmla="*/ 778863 h 1791717"/>
                <a:gd name="connsiteX22" fmla="*/ 2042850 w 2090203"/>
                <a:gd name="connsiteY22" fmla="*/ 784725 h 1791717"/>
                <a:gd name="connsiteX23" fmla="*/ 2022901 w 2090203"/>
                <a:gd name="connsiteY23" fmla="*/ 810900 h 1791717"/>
                <a:gd name="connsiteX24" fmla="*/ 2020350 w 2090203"/>
                <a:gd name="connsiteY24" fmla="*/ 813964 h 1791717"/>
                <a:gd name="connsiteX25" fmla="*/ 2003345 w 2090203"/>
                <a:gd name="connsiteY25" fmla="*/ 834145 h 1791717"/>
                <a:gd name="connsiteX26" fmla="*/ 1991376 w 2090203"/>
                <a:gd name="connsiteY26" fmla="*/ 848132 h 1791717"/>
                <a:gd name="connsiteX27" fmla="*/ 1971493 w 2090203"/>
                <a:gd name="connsiteY27" fmla="*/ 869445 h 1791717"/>
                <a:gd name="connsiteX28" fmla="*/ 1960309 w 2090203"/>
                <a:gd name="connsiteY28" fmla="*/ 881234 h 1791717"/>
                <a:gd name="connsiteX29" fmla="*/ 1932839 w 2090203"/>
                <a:gd name="connsiteY29" fmla="*/ 907810 h 1791717"/>
                <a:gd name="connsiteX30" fmla="*/ 1927018 w 2090203"/>
                <a:gd name="connsiteY30" fmla="*/ 913538 h 1791717"/>
                <a:gd name="connsiteX31" fmla="*/ 1891568 w 2090203"/>
                <a:gd name="connsiteY31" fmla="*/ 944642 h 1791717"/>
                <a:gd name="connsiteX32" fmla="*/ 1890849 w 2090203"/>
                <a:gd name="connsiteY32" fmla="*/ 945241 h 1791717"/>
                <a:gd name="connsiteX33" fmla="*/ 1855922 w 2090203"/>
                <a:gd name="connsiteY33" fmla="*/ 973215 h 1791717"/>
                <a:gd name="connsiteX34" fmla="*/ 1024951 w 2090203"/>
                <a:gd name="connsiteY34" fmla="*/ 1609820 h 1791717"/>
                <a:gd name="connsiteX35" fmla="*/ 989633 w 2090203"/>
                <a:gd name="connsiteY35" fmla="*/ 1635663 h 1791717"/>
                <a:gd name="connsiteX36" fmla="*/ 978579 w 2090203"/>
                <a:gd name="connsiteY36" fmla="*/ 1643256 h 1791717"/>
                <a:gd name="connsiteX37" fmla="*/ 952417 w 2090203"/>
                <a:gd name="connsiteY37" fmla="*/ 1660640 h 1791717"/>
                <a:gd name="connsiteX38" fmla="*/ 940121 w 2090203"/>
                <a:gd name="connsiteY38" fmla="*/ 1668499 h 1791717"/>
                <a:gd name="connsiteX39" fmla="*/ 911016 w 2090203"/>
                <a:gd name="connsiteY39" fmla="*/ 1686149 h 1791717"/>
                <a:gd name="connsiteX40" fmla="*/ 901990 w 2090203"/>
                <a:gd name="connsiteY40" fmla="*/ 1691544 h 1791717"/>
                <a:gd name="connsiteX41" fmla="*/ 863139 w 2090203"/>
                <a:gd name="connsiteY41" fmla="*/ 1712858 h 1791717"/>
                <a:gd name="connsiteX42" fmla="*/ 853721 w 2090203"/>
                <a:gd name="connsiteY42" fmla="*/ 1717653 h 1791717"/>
                <a:gd name="connsiteX43" fmla="*/ 822719 w 2090203"/>
                <a:gd name="connsiteY43" fmla="*/ 1733039 h 1791717"/>
                <a:gd name="connsiteX44" fmla="*/ 809311 w 2090203"/>
                <a:gd name="connsiteY44" fmla="*/ 1739366 h 1791717"/>
                <a:gd name="connsiteX45" fmla="*/ 779944 w 2090203"/>
                <a:gd name="connsiteY45" fmla="*/ 1752487 h 1791717"/>
                <a:gd name="connsiteX46" fmla="*/ 767125 w 2090203"/>
                <a:gd name="connsiteY46" fmla="*/ 1757949 h 1791717"/>
                <a:gd name="connsiteX47" fmla="*/ 761173 w 2090203"/>
                <a:gd name="connsiteY47" fmla="*/ 1760480 h 1791717"/>
                <a:gd name="connsiteX48" fmla="*/ 737038 w 2090203"/>
                <a:gd name="connsiteY48" fmla="*/ 1770004 h 1791717"/>
                <a:gd name="connsiteX49" fmla="*/ 722518 w 2090203"/>
                <a:gd name="connsiteY49" fmla="*/ 1775732 h 1791717"/>
                <a:gd name="connsiteX50" fmla="*/ 677454 w 2090203"/>
                <a:gd name="connsiteY50" fmla="*/ 1791717 h 1791717"/>
                <a:gd name="connsiteX51" fmla="*/ 0 w 2090203"/>
                <a:gd name="connsiteY51" fmla="*/ 1144020 h 1791717"/>
                <a:gd name="connsiteX52" fmla="*/ 241409 w 2090203"/>
                <a:gd name="connsiteY52" fmla="*/ 645548 h 1791717"/>
                <a:gd name="connsiteX53" fmla="*/ 1071714 w 2090203"/>
                <a:gd name="connsiteY53" fmla="*/ 9396 h 1791717"/>
                <a:gd name="connsiteX54" fmla="*/ 1077531 w 2090203"/>
                <a:gd name="connsiteY54" fmla="*/ 0 h 17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090203" h="1791717">
                  <a:moveTo>
                    <a:pt x="1077531" y="0"/>
                  </a:moveTo>
                  <a:lnTo>
                    <a:pt x="1416135" y="117120"/>
                  </a:lnTo>
                  <a:cubicBezTo>
                    <a:pt x="1418166" y="117583"/>
                    <a:pt x="1456579" y="127111"/>
                    <a:pt x="1456948" y="157615"/>
                  </a:cubicBezTo>
                  <a:cubicBezTo>
                    <a:pt x="1457133" y="164960"/>
                    <a:pt x="1454732" y="173628"/>
                    <a:pt x="1448823" y="183488"/>
                  </a:cubicBezTo>
                  <a:cubicBezTo>
                    <a:pt x="1418905" y="234306"/>
                    <a:pt x="1335431" y="193148"/>
                    <a:pt x="1295080" y="261766"/>
                  </a:cubicBezTo>
                  <a:cubicBezTo>
                    <a:pt x="1285938" y="277250"/>
                    <a:pt x="1281875" y="292336"/>
                    <a:pt x="1281968" y="306695"/>
                  </a:cubicBezTo>
                  <a:cubicBezTo>
                    <a:pt x="1282337" y="355726"/>
                    <a:pt x="1330537" y="396222"/>
                    <a:pt x="1384186" y="414749"/>
                  </a:cubicBezTo>
                  <a:cubicBezTo>
                    <a:pt x="1387787" y="416073"/>
                    <a:pt x="1391296" y="417198"/>
                    <a:pt x="1394990" y="418190"/>
                  </a:cubicBezTo>
                  <a:cubicBezTo>
                    <a:pt x="1415212" y="424079"/>
                    <a:pt x="1437465" y="427454"/>
                    <a:pt x="1459626" y="427719"/>
                  </a:cubicBezTo>
                  <a:cubicBezTo>
                    <a:pt x="1516137" y="427255"/>
                    <a:pt x="1567015" y="409191"/>
                    <a:pt x="1593147" y="364858"/>
                  </a:cubicBezTo>
                  <a:cubicBezTo>
                    <a:pt x="1600349" y="352550"/>
                    <a:pt x="1603304" y="341765"/>
                    <a:pt x="1603304" y="332104"/>
                  </a:cubicBezTo>
                  <a:cubicBezTo>
                    <a:pt x="1603304" y="295380"/>
                    <a:pt x="1562306" y="274470"/>
                    <a:pt x="1562121" y="244628"/>
                  </a:cubicBezTo>
                  <a:cubicBezTo>
                    <a:pt x="1562121" y="238408"/>
                    <a:pt x="1563784" y="231924"/>
                    <a:pt x="1568123" y="224777"/>
                  </a:cubicBezTo>
                  <a:cubicBezTo>
                    <a:pt x="1569232" y="222858"/>
                    <a:pt x="1570432" y="221138"/>
                    <a:pt x="1571632" y="219351"/>
                  </a:cubicBezTo>
                  <a:cubicBezTo>
                    <a:pt x="1584744" y="200758"/>
                    <a:pt x="1601735" y="194538"/>
                    <a:pt x="1616970" y="193413"/>
                  </a:cubicBezTo>
                  <a:cubicBezTo>
                    <a:pt x="1639870" y="193810"/>
                    <a:pt x="1652059" y="198640"/>
                    <a:pt x="1654183" y="199633"/>
                  </a:cubicBezTo>
                  <a:lnTo>
                    <a:pt x="2090203" y="350499"/>
                  </a:lnTo>
                  <a:lnTo>
                    <a:pt x="2090203" y="353061"/>
                  </a:lnTo>
                  <a:lnTo>
                    <a:pt x="2090203" y="713125"/>
                  </a:lnTo>
                  <a:cubicBezTo>
                    <a:pt x="2083989" y="723782"/>
                    <a:pt x="2077384" y="734305"/>
                    <a:pt x="2070647" y="744762"/>
                  </a:cubicBezTo>
                  <a:cubicBezTo>
                    <a:pt x="2068881" y="747626"/>
                    <a:pt x="2066984" y="750557"/>
                    <a:pt x="2065087" y="753354"/>
                  </a:cubicBezTo>
                  <a:cubicBezTo>
                    <a:pt x="2059332" y="762013"/>
                    <a:pt x="2053380" y="770538"/>
                    <a:pt x="2047036" y="778863"/>
                  </a:cubicBezTo>
                  <a:cubicBezTo>
                    <a:pt x="2045597" y="780795"/>
                    <a:pt x="2044223" y="782860"/>
                    <a:pt x="2042850" y="784725"/>
                  </a:cubicBezTo>
                  <a:cubicBezTo>
                    <a:pt x="2036375" y="793650"/>
                    <a:pt x="2029769" y="802242"/>
                    <a:pt x="2022901" y="810900"/>
                  </a:cubicBezTo>
                  <a:cubicBezTo>
                    <a:pt x="2022116" y="811899"/>
                    <a:pt x="2021135" y="812898"/>
                    <a:pt x="2020350" y="813964"/>
                  </a:cubicBezTo>
                  <a:cubicBezTo>
                    <a:pt x="2014922" y="820691"/>
                    <a:pt x="2009035" y="827418"/>
                    <a:pt x="2003345" y="834145"/>
                  </a:cubicBezTo>
                  <a:cubicBezTo>
                    <a:pt x="1999290" y="838807"/>
                    <a:pt x="1995497" y="843536"/>
                    <a:pt x="1991376" y="848132"/>
                  </a:cubicBezTo>
                  <a:cubicBezTo>
                    <a:pt x="1984901" y="855325"/>
                    <a:pt x="1978164" y="862319"/>
                    <a:pt x="1971493" y="869445"/>
                  </a:cubicBezTo>
                  <a:cubicBezTo>
                    <a:pt x="1967634" y="873375"/>
                    <a:pt x="1964102" y="877305"/>
                    <a:pt x="1960309" y="881234"/>
                  </a:cubicBezTo>
                  <a:cubicBezTo>
                    <a:pt x="1951413" y="890293"/>
                    <a:pt x="1942257" y="899018"/>
                    <a:pt x="1932839" y="907810"/>
                  </a:cubicBezTo>
                  <a:cubicBezTo>
                    <a:pt x="1930811" y="909675"/>
                    <a:pt x="1929045" y="911606"/>
                    <a:pt x="1927018" y="913538"/>
                  </a:cubicBezTo>
                  <a:cubicBezTo>
                    <a:pt x="1915572" y="924061"/>
                    <a:pt x="1903799" y="934451"/>
                    <a:pt x="1891568" y="944642"/>
                  </a:cubicBezTo>
                  <a:cubicBezTo>
                    <a:pt x="1891306" y="944908"/>
                    <a:pt x="1891045" y="944975"/>
                    <a:pt x="1890849" y="945241"/>
                  </a:cubicBezTo>
                  <a:cubicBezTo>
                    <a:pt x="1879534" y="954766"/>
                    <a:pt x="1867826" y="964090"/>
                    <a:pt x="1855922" y="973215"/>
                  </a:cubicBezTo>
                  <a:lnTo>
                    <a:pt x="1024951" y="1609820"/>
                  </a:lnTo>
                  <a:cubicBezTo>
                    <a:pt x="1013375" y="1618612"/>
                    <a:pt x="1001536" y="1627271"/>
                    <a:pt x="989633" y="1635663"/>
                  </a:cubicBezTo>
                  <a:lnTo>
                    <a:pt x="978579" y="1643256"/>
                  </a:lnTo>
                  <a:cubicBezTo>
                    <a:pt x="969946" y="1649250"/>
                    <a:pt x="961181" y="1654912"/>
                    <a:pt x="952417" y="1660640"/>
                  </a:cubicBezTo>
                  <a:cubicBezTo>
                    <a:pt x="948362" y="1663304"/>
                    <a:pt x="944307" y="1665968"/>
                    <a:pt x="940121" y="1668499"/>
                  </a:cubicBezTo>
                  <a:cubicBezTo>
                    <a:pt x="930572" y="1674627"/>
                    <a:pt x="920761" y="1680488"/>
                    <a:pt x="911016" y="1686149"/>
                  </a:cubicBezTo>
                  <a:cubicBezTo>
                    <a:pt x="907942" y="1687947"/>
                    <a:pt x="905064" y="1689746"/>
                    <a:pt x="901990" y="1691544"/>
                  </a:cubicBezTo>
                  <a:cubicBezTo>
                    <a:pt x="889301" y="1698871"/>
                    <a:pt x="876220" y="1705997"/>
                    <a:pt x="863139" y="1712858"/>
                  </a:cubicBezTo>
                  <a:cubicBezTo>
                    <a:pt x="860065" y="1714523"/>
                    <a:pt x="856926" y="1716055"/>
                    <a:pt x="853721" y="1717653"/>
                  </a:cubicBezTo>
                  <a:cubicBezTo>
                    <a:pt x="843452" y="1722915"/>
                    <a:pt x="833184" y="1728110"/>
                    <a:pt x="822719" y="1733039"/>
                  </a:cubicBezTo>
                  <a:cubicBezTo>
                    <a:pt x="818271" y="1735170"/>
                    <a:pt x="813758" y="1737368"/>
                    <a:pt x="809311" y="1739366"/>
                  </a:cubicBezTo>
                  <a:cubicBezTo>
                    <a:pt x="799631" y="1743829"/>
                    <a:pt x="789820" y="1748158"/>
                    <a:pt x="779944" y="1752487"/>
                  </a:cubicBezTo>
                  <a:lnTo>
                    <a:pt x="767125" y="1757949"/>
                  </a:lnTo>
                  <a:cubicBezTo>
                    <a:pt x="765097" y="1758681"/>
                    <a:pt x="763200" y="1759614"/>
                    <a:pt x="761173" y="1760480"/>
                  </a:cubicBezTo>
                  <a:cubicBezTo>
                    <a:pt x="753128" y="1763810"/>
                    <a:pt x="745018" y="1766807"/>
                    <a:pt x="737038" y="1770004"/>
                  </a:cubicBezTo>
                  <a:cubicBezTo>
                    <a:pt x="732198" y="1771936"/>
                    <a:pt x="727358" y="1773934"/>
                    <a:pt x="722518" y="1775732"/>
                  </a:cubicBezTo>
                  <a:cubicBezTo>
                    <a:pt x="707671" y="1781327"/>
                    <a:pt x="692563" y="1786655"/>
                    <a:pt x="677454" y="1791717"/>
                  </a:cubicBezTo>
                  <a:lnTo>
                    <a:pt x="0" y="1144020"/>
                  </a:lnTo>
                  <a:lnTo>
                    <a:pt x="241409" y="645548"/>
                  </a:lnTo>
                  <a:lnTo>
                    <a:pt x="1071714" y="9396"/>
                  </a:lnTo>
                  <a:cubicBezTo>
                    <a:pt x="1074946" y="6749"/>
                    <a:pt x="1076885" y="3441"/>
                    <a:pt x="1077531" y="0"/>
                  </a:cubicBezTo>
                  <a:close/>
                </a:path>
              </a:pathLst>
            </a:custGeom>
            <a:solidFill>
              <a:srgbClr val="FFCC4C"/>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153E8637-E323-4864-85CA-703A52745296}"/>
                </a:ext>
              </a:extLst>
            </p:cNvPr>
            <p:cNvSpPr/>
            <p:nvPr/>
          </p:nvSpPr>
          <p:spPr>
            <a:xfrm>
              <a:off x="3830441" y="3849438"/>
              <a:ext cx="1514316" cy="1099133"/>
            </a:xfrm>
            <a:custGeom>
              <a:avLst/>
              <a:gdLst>
                <a:gd name="connsiteX0" fmla="*/ 1596142 w 2033437"/>
                <a:gd name="connsiteY0" fmla="*/ 0 h 1216466"/>
                <a:gd name="connsiteX1" fmla="*/ 1753295 w 2033437"/>
                <a:gd name="connsiteY1" fmla="*/ 280142 h 1216466"/>
                <a:gd name="connsiteX2" fmla="*/ 1761046 w 2033437"/>
                <a:gd name="connsiteY2" fmla="*/ 304168 h 1216466"/>
                <a:gd name="connsiteX3" fmla="*/ 1718723 w 2033437"/>
                <a:gd name="connsiteY3" fmla="*/ 345916 h 1216466"/>
                <a:gd name="connsiteX4" fmla="*/ 1706282 w 2033437"/>
                <a:gd name="connsiteY4" fmla="*/ 348968 h 1216466"/>
                <a:gd name="connsiteX5" fmla="*/ 1699857 w 2033437"/>
                <a:gd name="connsiteY5" fmla="*/ 349761 h 1216466"/>
                <a:gd name="connsiteX6" fmla="*/ 1686599 w 2033437"/>
                <a:gd name="connsiteY6" fmla="*/ 349603 h 1216466"/>
                <a:gd name="connsiteX7" fmla="*/ 1670894 w 2033437"/>
                <a:gd name="connsiteY7" fmla="*/ 346431 h 1216466"/>
                <a:gd name="connsiteX8" fmla="*/ 1642034 w 2033437"/>
                <a:gd name="connsiteY8" fmla="*/ 334616 h 1216466"/>
                <a:gd name="connsiteX9" fmla="*/ 1577684 w 2033437"/>
                <a:gd name="connsiteY9" fmla="*/ 316617 h 1216466"/>
                <a:gd name="connsiteX10" fmla="*/ 1536483 w 2033437"/>
                <a:gd name="connsiteY10" fmla="*/ 323714 h 1216466"/>
                <a:gd name="connsiteX11" fmla="*/ 1451635 w 2033437"/>
                <a:gd name="connsiteY11" fmla="*/ 425050 h 1216466"/>
                <a:gd name="connsiteX12" fmla="*/ 1467034 w 2033437"/>
                <a:gd name="connsiteY12" fmla="*/ 482735 h 1216466"/>
                <a:gd name="connsiteX13" fmla="*/ 1606340 w 2033437"/>
                <a:gd name="connsiteY13" fmla="*/ 563376 h 1216466"/>
                <a:gd name="connsiteX14" fmla="*/ 1654679 w 2033437"/>
                <a:gd name="connsiteY14" fmla="*/ 557390 h 1216466"/>
                <a:gd name="connsiteX15" fmla="*/ 1660900 w 2033437"/>
                <a:gd name="connsiteY15" fmla="*/ 555606 h 1216466"/>
                <a:gd name="connsiteX16" fmla="*/ 1770326 w 2033437"/>
                <a:gd name="connsiteY16" fmla="*/ 438133 h 1216466"/>
                <a:gd name="connsiteX17" fmla="*/ 1776547 w 2033437"/>
                <a:gd name="connsiteY17" fmla="*/ 436230 h 1216466"/>
                <a:gd name="connsiteX18" fmla="*/ 1793578 w 2033437"/>
                <a:gd name="connsiteY18" fmla="*/ 432939 h 1216466"/>
                <a:gd name="connsiteX19" fmla="*/ 1856194 w 2033437"/>
                <a:gd name="connsiteY19" fmla="*/ 464538 h 1216466"/>
                <a:gd name="connsiteX20" fmla="*/ 2033437 w 2033437"/>
                <a:gd name="connsiteY20" fmla="*/ 782938 h 1216466"/>
                <a:gd name="connsiteX21" fmla="*/ 2033437 w 2033437"/>
                <a:gd name="connsiteY21" fmla="*/ 784908 h 1216466"/>
                <a:gd name="connsiteX22" fmla="*/ 2033437 w 2033437"/>
                <a:gd name="connsiteY22" fmla="*/ 1144957 h 1216466"/>
                <a:gd name="connsiteX23" fmla="*/ 1978844 w 2033437"/>
                <a:gd name="connsiteY23" fmla="*/ 1161847 h 1216466"/>
                <a:gd name="connsiteX24" fmla="*/ 1960646 w 2033437"/>
                <a:gd name="connsiteY24" fmla="*/ 1166553 h 1216466"/>
                <a:gd name="connsiteX25" fmla="*/ 1923473 w 2033437"/>
                <a:gd name="connsiteY25" fmla="*/ 1176332 h 1216466"/>
                <a:gd name="connsiteX26" fmla="*/ 1921040 w 2033437"/>
                <a:gd name="connsiteY26" fmla="*/ 1176963 h 1216466"/>
                <a:gd name="connsiteX27" fmla="*/ 1872869 w 2033437"/>
                <a:gd name="connsiteY27" fmla="*/ 1187516 h 1216466"/>
                <a:gd name="connsiteX28" fmla="*/ 1860316 w 2033437"/>
                <a:gd name="connsiteY28" fmla="*/ 1189920 h 1216466"/>
                <a:gd name="connsiteX29" fmla="*/ 1821001 w 2033437"/>
                <a:gd name="connsiteY29" fmla="*/ 1197031 h 1216466"/>
                <a:gd name="connsiteX30" fmla="*/ 1802706 w 2033437"/>
                <a:gd name="connsiteY30" fmla="*/ 1199822 h 1216466"/>
                <a:gd name="connsiteX31" fmla="*/ 1767673 w 2033437"/>
                <a:gd name="connsiteY31" fmla="*/ 1204650 h 1216466"/>
                <a:gd name="connsiteX32" fmla="*/ 1748600 w 2033437"/>
                <a:gd name="connsiteY32" fmla="*/ 1206932 h 1216466"/>
                <a:gd name="connsiteX33" fmla="*/ 1736630 w 2033437"/>
                <a:gd name="connsiteY33" fmla="*/ 1208337 h 1216466"/>
                <a:gd name="connsiteX34" fmla="*/ 1701111 w 2033437"/>
                <a:gd name="connsiteY34" fmla="*/ 1211638 h 1216466"/>
                <a:gd name="connsiteX35" fmla="*/ 1698872 w 2033437"/>
                <a:gd name="connsiteY35" fmla="*/ 1211903 h 1216466"/>
                <a:gd name="connsiteX36" fmla="*/ 1647101 w 2033437"/>
                <a:gd name="connsiteY36" fmla="*/ 1214938 h 1216466"/>
                <a:gd name="connsiteX37" fmla="*/ 1634256 w 2033437"/>
                <a:gd name="connsiteY37" fmla="*/ 1215448 h 1216466"/>
                <a:gd name="connsiteX38" fmla="*/ 1581804 w 2033437"/>
                <a:gd name="connsiteY38" fmla="*/ 1216466 h 1216466"/>
                <a:gd name="connsiteX39" fmla="*/ 406448 w 2033437"/>
                <a:gd name="connsiteY39" fmla="*/ 1216466 h 1216466"/>
                <a:gd name="connsiteX40" fmla="*/ 371220 w 2033437"/>
                <a:gd name="connsiteY40" fmla="*/ 1215957 h 1216466"/>
                <a:gd name="connsiteX41" fmla="*/ 368106 w 2033437"/>
                <a:gd name="connsiteY41" fmla="*/ 1215957 h 1216466"/>
                <a:gd name="connsiteX42" fmla="*/ 363630 w 2033437"/>
                <a:gd name="connsiteY42" fmla="*/ 1215712 h 1216466"/>
                <a:gd name="connsiteX43" fmla="*/ 312832 w 2033437"/>
                <a:gd name="connsiteY43" fmla="*/ 1213410 h 1216466"/>
                <a:gd name="connsiteX44" fmla="*/ 311859 w 2033437"/>
                <a:gd name="connsiteY44" fmla="*/ 1213288 h 1216466"/>
                <a:gd name="connsiteX45" fmla="*/ 261742 w 2033437"/>
                <a:gd name="connsiteY45" fmla="*/ 1209234 h 1216466"/>
                <a:gd name="connsiteX46" fmla="*/ 255709 w 2033437"/>
                <a:gd name="connsiteY46" fmla="*/ 1208725 h 1216466"/>
                <a:gd name="connsiteX47" fmla="*/ 208025 w 2033437"/>
                <a:gd name="connsiteY47" fmla="*/ 1203000 h 1216466"/>
                <a:gd name="connsiteX48" fmla="*/ 199851 w 2033437"/>
                <a:gd name="connsiteY48" fmla="*/ 1201859 h 1216466"/>
                <a:gd name="connsiteX49" fmla="*/ 153432 w 2033437"/>
                <a:gd name="connsiteY49" fmla="*/ 1194627 h 1216466"/>
                <a:gd name="connsiteX50" fmla="*/ 149929 w 2033437"/>
                <a:gd name="connsiteY50" fmla="*/ 1194117 h 1216466"/>
                <a:gd name="connsiteX51" fmla="*/ 145744 w 2033437"/>
                <a:gd name="connsiteY51" fmla="*/ 1193221 h 1216466"/>
                <a:gd name="connsiteX52" fmla="*/ 96309 w 2033437"/>
                <a:gd name="connsiteY52" fmla="*/ 1183442 h 1216466"/>
                <a:gd name="connsiteX53" fmla="*/ 89691 w 2033437"/>
                <a:gd name="connsiteY53" fmla="*/ 1181914 h 1216466"/>
                <a:gd name="connsiteX54" fmla="*/ 40256 w 2033437"/>
                <a:gd name="connsiteY54" fmla="*/ 1169975 h 1216466"/>
                <a:gd name="connsiteX55" fmla="*/ 35098 w 2033437"/>
                <a:gd name="connsiteY55" fmla="*/ 1168590 h 1216466"/>
                <a:gd name="connsiteX56" fmla="*/ 0 w 2033437"/>
                <a:gd name="connsiteY56" fmla="*/ 1158573 h 1216466"/>
                <a:gd name="connsiteX57" fmla="*/ 429011 w 2033437"/>
                <a:gd name="connsiteY57" fmla="*/ 4679 h 1216466"/>
                <a:gd name="connsiteX58" fmla="*/ 1581151 w 2033437"/>
                <a:gd name="connsiteY58" fmla="*/ 4679 h 1216466"/>
                <a:gd name="connsiteX59" fmla="*/ 1596142 w 2033437"/>
                <a:gd name="connsiteY59" fmla="*/ 0 h 121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33437" h="1216466">
                  <a:moveTo>
                    <a:pt x="1596142" y="0"/>
                  </a:moveTo>
                  <a:lnTo>
                    <a:pt x="1753295" y="280142"/>
                  </a:lnTo>
                  <a:cubicBezTo>
                    <a:pt x="1753703" y="280657"/>
                    <a:pt x="1761148" y="290807"/>
                    <a:pt x="1761046" y="304168"/>
                  </a:cubicBezTo>
                  <a:cubicBezTo>
                    <a:pt x="1761046" y="318004"/>
                    <a:pt x="1752683" y="334775"/>
                    <a:pt x="1718723" y="345916"/>
                  </a:cubicBezTo>
                  <a:cubicBezTo>
                    <a:pt x="1714440" y="347343"/>
                    <a:pt x="1710259" y="348334"/>
                    <a:pt x="1706282" y="348968"/>
                  </a:cubicBezTo>
                  <a:cubicBezTo>
                    <a:pt x="1704140" y="349365"/>
                    <a:pt x="1701999" y="349603"/>
                    <a:pt x="1699857" y="349761"/>
                  </a:cubicBezTo>
                  <a:cubicBezTo>
                    <a:pt x="1691393" y="349999"/>
                    <a:pt x="1689047" y="349880"/>
                    <a:pt x="1686599" y="349603"/>
                  </a:cubicBezTo>
                  <a:cubicBezTo>
                    <a:pt x="1681092" y="349127"/>
                    <a:pt x="1675891" y="347977"/>
                    <a:pt x="1670894" y="346431"/>
                  </a:cubicBezTo>
                  <a:cubicBezTo>
                    <a:pt x="1661104" y="343537"/>
                    <a:pt x="1651722" y="339096"/>
                    <a:pt x="1642034" y="334616"/>
                  </a:cubicBezTo>
                  <a:cubicBezTo>
                    <a:pt x="1621434" y="324982"/>
                    <a:pt x="1602261" y="316617"/>
                    <a:pt x="1577684" y="316617"/>
                  </a:cubicBezTo>
                  <a:cubicBezTo>
                    <a:pt x="1565446" y="316617"/>
                    <a:pt x="1551882" y="318639"/>
                    <a:pt x="1536483" y="323714"/>
                  </a:cubicBezTo>
                  <a:cubicBezTo>
                    <a:pt x="1475804" y="343537"/>
                    <a:pt x="1451737" y="384174"/>
                    <a:pt x="1451635" y="425050"/>
                  </a:cubicBezTo>
                  <a:cubicBezTo>
                    <a:pt x="1451533" y="444992"/>
                    <a:pt x="1457142" y="465053"/>
                    <a:pt x="1467034" y="482735"/>
                  </a:cubicBezTo>
                  <a:cubicBezTo>
                    <a:pt x="1490286" y="524483"/>
                    <a:pt x="1542092" y="562226"/>
                    <a:pt x="1606340" y="563376"/>
                  </a:cubicBezTo>
                  <a:cubicBezTo>
                    <a:pt x="1625105" y="563218"/>
                    <a:pt x="1639790" y="561315"/>
                    <a:pt x="1654679" y="557390"/>
                  </a:cubicBezTo>
                  <a:cubicBezTo>
                    <a:pt x="1656719" y="556874"/>
                    <a:pt x="1658759" y="556240"/>
                    <a:pt x="1660900" y="555606"/>
                  </a:cubicBezTo>
                  <a:cubicBezTo>
                    <a:pt x="1755335" y="524761"/>
                    <a:pt x="1703324" y="459978"/>
                    <a:pt x="1770326" y="438133"/>
                  </a:cubicBezTo>
                  <a:lnTo>
                    <a:pt x="1776547" y="436230"/>
                  </a:lnTo>
                  <a:cubicBezTo>
                    <a:pt x="1788377" y="433574"/>
                    <a:pt x="1791028" y="433177"/>
                    <a:pt x="1793578" y="432939"/>
                  </a:cubicBezTo>
                  <a:cubicBezTo>
                    <a:pt x="1843956" y="433455"/>
                    <a:pt x="1855684" y="463031"/>
                    <a:pt x="1856194" y="464538"/>
                  </a:cubicBezTo>
                  <a:lnTo>
                    <a:pt x="2033437" y="782938"/>
                  </a:lnTo>
                  <a:lnTo>
                    <a:pt x="2033437" y="784908"/>
                  </a:lnTo>
                  <a:lnTo>
                    <a:pt x="2033437" y="1144957"/>
                  </a:lnTo>
                  <a:cubicBezTo>
                    <a:pt x="2015434" y="1150927"/>
                    <a:pt x="1997236" y="1156529"/>
                    <a:pt x="1978844" y="1161847"/>
                  </a:cubicBezTo>
                  <a:cubicBezTo>
                    <a:pt x="1972713" y="1163639"/>
                    <a:pt x="1966485" y="1165025"/>
                    <a:pt x="1960646" y="1166553"/>
                  </a:cubicBezTo>
                  <a:cubicBezTo>
                    <a:pt x="1948190" y="1169975"/>
                    <a:pt x="1935929" y="1173276"/>
                    <a:pt x="1923473" y="1176332"/>
                  </a:cubicBezTo>
                  <a:cubicBezTo>
                    <a:pt x="1922694" y="1176597"/>
                    <a:pt x="1921818" y="1176719"/>
                    <a:pt x="1921040" y="1176963"/>
                  </a:cubicBezTo>
                  <a:cubicBezTo>
                    <a:pt x="1905080" y="1180773"/>
                    <a:pt x="1889024" y="1184216"/>
                    <a:pt x="1872869" y="1187516"/>
                  </a:cubicBezTo>
                  <a:cubicBezTo>
                    <a:pt x="1868685" y="1188392"/>
                    <a:pt x="1864500" y="1189167"/>
                    <a:pt x="1860316" y="1189920"/>
                  </a:cubicBezTo>
                  <a:cubicBezTo>
                    <a:pt x="1847276" y="1192467"/>
                    <a:pt x="1834139" y="1194871"/>
                    <a:pt x="1821001" y="1197031"/>
                  </a:cubicBezTo>
                  <a:cubicBezTo>
                    <a:pt x="1814870" y="1198049"/>
                    <a:pt x="1808740" y="1198946"/>
                    <a:pt x="1802706" y="1199822"/>
                  </a:cubicBezTo>
                  <a:lnTo>
                    <a:pt x="1767673" y="1204650"/>
                  </a:lnTo>
                  <a:lnTo>
                    <a:pt x="1748600" y="1206932"/>
                  </a:lnTo>
                  <a:cubicBezTo>
                    <a:pt x="1744610" y="1207319"/>
                    <a:pt x="1740717" y="1207950"/>
                    <a:pt x="1736630" y="1208337"/>
                  </a:cubicBezTo>
                  <a:cubicBezTo>
                    <a:pt x="1724855" y="1209601"/>
                    <a:pt x="1712983" y="1210762"/>
                    <a:pt x="1701111" y="1211638"/>
                  </a:cubicBezTo>
                  <a:cubicBezTo>
                    <a:pt x="1700332" y="1211760"/>
                    <a:pt x="1699651" y="1211903"/>
                    <a:pt x="1698872" y="1211903"/>
                  </a:cubicBezTo>
                  <a:cubicBezTo>
                    <a:pt x="1681648" y="1213288"/>
                    <a:pt x="1664423" y="1214184"/>
                    <a:pt x="1647101" y="1214938"/>
                  </a:cubicBezTo>
                  <a:cubicBezTo>
                    <a:pt x="1642917" y="1215203"/>
                    <a:pt x="1638635" y="1215325"/>
                    <a:pt x="1634256" y="1215448"/>
                  </a:cubicBezTo>
                  <a:cubicBezTo>
                    <a:pt x="1616837" y="1216079"/>
                    <a:pt x="1599320" y="1216466"/>
                    <a:pt x="1581804" y="1216466"/>
                  </a:cubicBezTo>
                  <a:lnTo>
                    <a:pt x="406448" y="1216466"/>
                  </a:lnTo>
                  <a:cubicBezTo>
                    <a:pt x="394770" y="1216466"/>
                    <a:pt x="382898" y="1216222"/>
                    <a:pt x="371220" y="1215957"/>
                  </a:cubicBezTo>
                  <a:lnTo>
                    <a:pt x="368106" y="1215957"/>
                  </a:lnTo>
                  <a:cubicBezTo>
                    <a:pt x="366549" y="1215835"/>
                    <a:pt x="365187" y="1215712"/>
                    <a:pt x="363630" y="1215712"/>
                  </a:cubicBezTo>
                  <a:cubicBezTo>
                    <a:pt x="346600" y="1215203"/>
                    <a:pt x="329765" y="1214429"/>
                    <a:pt x="312832" y="1213410"/>
                  </a:cubicBezTo>
                  <a:cubicBezTo>
                    <a:pt x="312443" y="1213288"/>
                    <a:pt x="312248" y="1213288"/>
                    <a:pt x="311859" y="1213288"/>
                  </a:cubicBezTo>
                  <a:cubicBezTo>
                    <a:pt x="295024" y="1212269"/>
                    <a:pt x="278383" y="1210884"/>
                    <a:pt x="261742" y="1209234"/>
                  </a:cubicBezTo>
                  <a:cubicBezTo>
                    <a:pt x="259796" y="1209091"/>
                    <a:pt x="257752" y="1208969"/>
                    <a:pt x="255709" y="1208725"/>
                  </a:cubicBezTo>
                  <a:cubicBezTo>
                    <a:pt x="239652" y="1207074"/>
                    <a:pt x="223790" y="1205159"/>
                    <a:pt x="208025" y="1203000"/>
                  </a:cubicBezTo>
                  <a:lnTo>
                    <a:pt x="199851" y="1201859"/>
                  </a:lnTo>
                  <a:cubicBezTo>
                    <a:pt x="184280" y="1199699"/>
                    <a:pt x="168808" y="1197295"/>
                    <a:pt x="153432" y="1194627"/>
                  </a:cubicBezTo>
                  <a:cubicBezTo>
                    <a:pt x="152264" y="1194504"/>
                    <a:pt x="150999" y="1194362"/>
                    <a:pt x="149929" y="1194117"/>
                  </a:cubicBezTo>
                  <a:cubicBezTo>
                    <a:pt x="148469" y="1193852"/>
                    <a:pt x="147107" y="1193486"/>
                    <a:pt x="145744" y="1193221"/>
                  </a:cubicBezTo>
                  <a:cubicBezTo>
                    <a:pt x="129104" y="1190185"/>
                    <a:pt x="112658" y="1187007"/>
                    <a:pt x="96309" y="1183442"/>
                  </a:cubicBezTo>
                  <a:lnTo>
                    <a:pt x="89691" y="1181914"/>
                  </a:lnTo>
                  <a:cubicBezTo>
                    <a:pt x="73051" y="1178247"/>
                    <a:pt x="56507" y="1174294"/>
                    <a:pt x="40256" y="1169975"/>
                  </a:cubicBezTo>
                  <a:cubicBezTo>
                    <a:pt x="38504" y="1169486"/>
                    <a:pt x="36850" y="1169099"/>
                    <a:pt x="35098" y="1168590"/>
                  </a:cubicBezTo>
                  <a:lnTo>
                    <a:pt x="0" y="1158573"/>
                  </a:lnTo>
                  <a:lnTo>
                    <a:pt x="429011" y="4679"/>
                  </a:lnTo>
                  <a:lnTo>
                    <a:pt x="1581151" y="4679"/>
                  </a:lnTo>
                  <a:cubicBezTo>
                    <a:pt x="1586658" y="4679"/>
                    <a:pt x="1592267" y="2895"/>
                    <a:pt x="1596142" y="0"/>
                  </a:cubicBezTo>
                  <a:close/>
                </a:path>
              </a:pathLst>
            </a:custGeom>
            <a:solidFill>
              <a:srgbClr val="FFCC4C"/>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9" name="Shape">
              <a:extLst>
                <a:ext uri="{FF2B5EF4-FFF2-40B4-BE49-F238E27FC236}">
                  <a16:creationId xmlns:a16="http://schemas.microsoft.com/office/drawing/2014/main" id="{7AB5DAB5-89C1-43FB-8832-6F3B97DB0A5B}"/>
                </a:ext>
              </a:extLst>
            </p:cNvPr>
            <p:cNvSpPr/>
            <p:nvPr/>
          </p:nvSpPr>
          <p:spPr>
            <a:xfrm>
              <a:off x="4124201" y="1870614"/>
              <a:ext cx="871760" cy="326121"/>
            </a:xfrm>
            <a:custGeom>
              <a:avLst/>
              <a:gdLst/>
              <a:ahLst/>
              <a:cxnLst>
                <a:cxn ang="0">
                  <a:pos x="wd2" y="hd2"/>
                </a:cxn>
                <a:cxn ang="5400000">
                  <a:pos x="wd2" y="hd2"/>
                </a:cxn>
                <a:cxn ang="10800000">
                  <a:pos x="wd2" y="hd2"/>
                </a:cxn>
                <a:cxn ang="16200000">
                  <a:pos x="wd2" y="hd2"/>
                </a:cxn>
              </a:cxnLst>
              <a:rect l="0" t="0" r="r" b="b"/>
              <a:pathLst>
                <a:path w="21600" h="21600" extrusionOk="0">
                  <a:moveTo>
                    <a:pt x="120" y="8"/>
                  </a:moveTo>
                  <a:cubicBezTo>
                    <a:pt x="106" y="8"/>
                    <a:pt x="92" y="8"/>
                    <a:pt x="75" y="15"/>
                  </a:cubicBezTo>
                  <a:cubicBezTo>
                    <a:pt x="49" y="23"/>
                    <a:pt x="26" y="38"/>
                    <a:pt x="2" y="53"/>
                  </a:cubicBezTo>
                  <a:cubicBezTo>
                    <a:pt x="2" y="53"/>
                    <a:pt x="0" y="53"/>
                    <a:pt x="0" y="53"/>
                  </a:cubicBezTo>
                  <a:lnTo>
                    <a:pt x="0" y="53"/>
                  </a:lnTo>
                  <a:lnTo>
                    <a:pt x="0" y="21600"/>
                  </a:lnTo>
                  <a:cubicBezTo>
                    <a:pt x="38" y="21570"/>
                    <a:pt x="78" y="21547"/>
                    <a:pt x="120" y="21547"/>
                  </a:cubicBezTo>
                  <a:lnTo>
                    <a:pt x="21600" y="21547"/>
                  </a:lnTo>
                  <a:lnTo>
                    <a:pt x="21600" y="0"/>
                  </a:lnTo>
                  <a:lnTo>
                    <a:pt x="120" y="0"/>
                  </a:ln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0" name="Shape">
              <a:extLst>
                <a:ext uri="{FF2B5EF4-FFF2-40B4-BE49-F238E27FC236}">
                  <a16:creationId xmlns:a16="http://schemas.microsoft.com/office/drawing/2014/main" id="{E6A41473-5EF5-462F-B48C-52C39AE309F3}"/>
                </a:ext>
              </a:extLst>
            </p:cNvPr>
            <p:cNvSpPr/>
            <p:nvPr/>
          </p:nvSpPr>
          <p:spPr>
            <a:xfrm>
              <a:off x="3496472" y="1873253"/>
              <a:ext cx="627394" cy="9041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67" y="8"/>
                    <a:pt x="21531" y="16"/>
                    <a:pt x="21499" y="27"/>
                  </a:cubicBezTo>
                  <a:cubicBezTo>
                    <a:pt x="21495" y="27"/>
                    <a:pt x="21495" y="30"/>
                    <a:pt x="21492" y="30"/>
                  </a:cubicBezTo>
                  <a:cubicBezTo>
                    <a:pt x="21450" y="44"/>
                    <a:pt x="21414" y="63"/>
                    <a:pt x="21378" y="85"/>
                  </a:cubicBezTo>
                  <a:lnTo>
                    <a:pt x="0" y="13828"/>
                  </a:lnTo>
                  <a:lnTo>
                    <a:pt x="0" y="21600"/>
                  </a:lnTo>
                  <a:lnTo>
                    <a:pt x="21378" y="7857"/>
                  </a:lnTo>
                  <a:cubicBezTo>
                    <a:pt x="21410" y="7835"/>
                    <a:pt x="21450" y="7819"/>
                    <a:pt x="21492" y="7802"/>
                  </a:cubicBezTo>
                  <a:cubicBezTo>
                    <a:pt x="21525" y="7788"/>
                    <a:pt x="21561" y="7780"/>
                    <a:pt x="21600" y="7772"/>
                  </a:cubicBezTo>
                  <a:lnTo>
                    <a:pt x="21600" y="0"/>
                  </a:ln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1" name="Shape">
              <a:extLst>
                <a:ext uri="{FF2B5EF4-FFF2-40B4-BE49-F238E27FC236}">
                  <a16:creationId xmlns:a16="http://schemas.microsoft.com/office/drawing/2014/main" id="{D492EA1D-C7D7-4918-9C10-1CB48ED8E8FA}"/>
                </a:ext>
              </a:extLst>
            </p:cNvPr>
            <p:cNvSpPr/>
            <p:nvPr/>
          </p:nvSpPr>
          <p:spPr>
            <a:xfrm>
              <a:off x="4996296" y="1870931"/>
              <a:ext cx="645303" cy="915250"/>
            </a:xfrm>
            <a:custGeom>
              <a:avLst/>
              <a:gdLst/>
              <a:ahLst/>
              <a:cxnLst>
                <a:cxn ang="0">
                  <a:pos x="wd2" y="hd2"/>
                </a:cxn>
                <a:cxn ang="5400000">
                  <a:pos x="wd2" y="hd2"/>
                </a:cxn>
                <a:cxn ang="10800000">
                  <a:pos x="wd2" y="hd2"/>
                </a:cxn>
                <a:cxn ang="16200000">
                  <a:pos x="wd2" y="hd2"/>
                </a:cxn>
              </a:cxnLst>
              <a:rect l="0" t="0" r="r" b="b"/>
              <a:pathLst>
                <a:path w="21600" h="21600" extrusionOk="0">
                  <a:moveTo>
                    <a:pt x="21575" y="13817"/>
                  </a:moveTo>
                  <a:cubicBezTo>
                    <a:pt x="21549" y="13765"/>
                    <a:pt x="21508" y="13717"/>
                    <a:pt x="21448" y="13676"/>
                  </a:cubicBezTo>
                  <a:lnTo>
                    <a:pt x="731" y="100"/>
                  </a:lnTo>
                  <a:cubicBezTo>
                    <a:pt x="700" y="79"/>
                    <a:pt x="665" y="62"/>
                    <a:pt x="624" y="49"/>
                  </a:cubicBezTo>
                  <a:cubicBezTo>
                    <a:pt x="614" y="46"/>
                    <a:pt x="605" y="41"/>
                    <a:pt x="592" y="38"/>
                  </a:cubicBezTo>
                  <a:cubicBezTo>
                    <a:pt x="557" y="27"/>
                    <a:pt x="522" y="19"/>
                    <a:pt x="488" y="11"/>
                  </a:cubicBezTo>
                  <a:cubicBezTo>
                    <a:pt x="481" y="11"/>
                    <a:pt x="478" y="8"/>
                    <a:pt x="472" y="8"/>
                  </a:cubicBezTo>
                  <a:cubicBezTo>
                    <a:pt x="469" y="8"/>
                    <a:pt x="469" y="8"/>
                    <a:pt x="465" y="8"/>
                  </a:cubicBezTo>
                  <a:cubicBezTo>
                    <a:pt x="453" y="5"/>
                    <a:pt x="437" y="5"/>
                    <a:pt x="424" y="5"/>
                  </a:cubicBezTo>
                  <a:cubicBezTo>
                    <a:pt x="408" y="3"/>
                    <a:pt x="393" y="3"/>
                    <a:pt x="374" y="0"/>
                  </a:cubicBezTo>
                  <a:cubicBezTo>
                    <a:pt x="367" y="0"/>
                    <a:pt x="364" y="0"/>
                    <a:pt x="358" y="0"/>
                  </a:cubicBezTo>
                  <a:lnTo>
                    <a:pt x="0" y="0"/>
                  </a:lnTo>
                  <a:lnTo>
                    <a:pt x="0" y="7678"/>
                  </a:lnTo>
                  <a:lnTo>
                    <a:pt x="358" y="7678"/>
                  </a:lnTo>
                  <a:cubicBezTo>
                    <a:pt x="380" y="7678"/>
                    <a:pt x="402" y="7680"/>
                    <a:pt x="424" y="7683"/>
                  </a:cubicBezTo>
                  <a:cubicBezTo>
                    <a:pt x="437" y="7683"/>
                    <a:pt x="453" y="7686"/>
                    <a:pt x="465" y="7686"/>
                  </a:cubicBezTo>
                  <a:cubicBezTo>
                    <a:pt x="472" y="7686"/>
                    <a:pt x="478" y="7688"/>
                    <a:pt x="488" y="7691"/>
                  </a:cubicBezTo>
                  <a:cubicBezTo>
                    <a:pt x="525" y="7697"/>
                    <a:pt x="560" y="7707"/>
                    <a:pt x="592" y="7718"/>
                  </a:cubicBezTo>
                  <a:cubicBezTo>
                    <a:pt x="601" y="7721"/>
                    <a:pt x="614" y="7726"/>
                    <a:pt x="624" y="7729"/>
                  </a:cubicBezTo>
                  <a:cubicBezTo>
                    <a:pt x="662" y="7745"/>
                    <a:pt x="700" y="7761"/>
                    <a:pt x="731" y="7780"/>
                  </a:cubicBezTo>
                  <a:lnTo>
                    <a:pt x="21448" y="21356"/>
                  </a:lnTo>
                  <a:cubicBezTo>
                    <a:pt x="21508" y="21397"/>
                    <a:pt x="21549" y="21446"/>
                    <a:pt x="21575" y="21497"/>
                  </a:cubicBezTo>
                  <a:cubicBezTo>
                    <a:pt x="21590" y="21530"/>
                    <a:pt x="21600" y="21565"/>
                    <a:pt x="21600" y="21600"/>
                  </a:cubicBezTo>
                  <a:lnTo>
                    <a:pt x="21600" y="13922"/>
                  </a:lnTo>
                  <a:cubicBezTo>
                    <a:pt x="21600" y="13887"/>
                    <a:pt x="21590" y="13852"/>
                    <a:pt x="21575" y="13817"/>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2" name="Shape">
              <a:extLst>
                <a:ext uri="{FF2B5EF4-FFF2-40B4-BE49-F238E27FC236}">
                  <a16:creationId xmlns:a16="http://schemas.microsoft.com/office/drawing/2014/main" id="{77098EB1-97A8-4C0C-81CC-408C74606EF6}"/>
                </a:ext>
              </a:extLst>
            </p:cNvPr>
            <p:cNvSpPr/>
            <p:nvPr/>
          </p:nvSpPr>
          <p:spPr>
            <a:xfrm>
              <a:off x="2670044" y="3267929"/>
              <a:ext cx="65922" cy="629981"/>
            </a:xfrm>
            <a:custGeom>
              <a:avLst/>
              <a:gdLst/>
              <a:ahLst/>
              <a:cxnLst>
                <a:cxn ang="0">
                  <a:pos x="wd2" y="hd2"/>
                </a:cxn>
                <a:cxn ang="5400000">
                  <a:pos x="wd2" y="hd2"/>
                </a:cxn>
                <a:cxn ang="10800000">
                  <a:pos x="wd2" y="hd2"/>
                </a:cxn>
                <a:cxn ang="16200000">
                  <a:pos x="wd2" y="hd2"/>
                </a:cxn>
              </a:cxnLst>
              <a:rect l="0" t="0" r="r" b="b"/>
              <a:pathLst>
                <a:path w="21600" h="21600" extrusionOk="0">
                  <a:moveTo>
                    <a:pt x="1394" y="2711"/>
                  </a:moveTo>
                  <a:cubicBezTo>
                    <a:pt x="465" y="1814"/>
                    <a:pt x="0" y="909"/>
                    <a:pt x="0" y="0"/>
                  </a:cubicBezTo>
                  <a:lnTo>
                    <a:pt x="0" y="0"/>
                  </a:lnTo>
                  <a:lnTo>
                    <a:pt x="0" y="11154"/>
                  </a:lnTo>
                  <a:cubicBezTo>
                    <a:pt x="0" y="14801"/>
                    <a:pt x="7438" y="18338"/>
                    <a:pt x="21600" y="21600"/>
                  </a:cubicBezTo>
                  <a:lnTo>
                    <a:pt x="21600" y="10446"/>
                  </a:lnTo>
                  <a:cubicBezTo>
                    <a:pt x="11001" y="7995"/>
                    <a:pt x="4153" y="5394"/>
                    <a:pt x="1394" y="2711"/>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3" name="Shape">
              <a:extLst>
                <a:ext uri="{FF2B5EF4-FFF2-40B4-BE49-F238E27FC236}">
                  <a16:creationId xmlns:a16="http://schemas.microsoft.com/office/drawing/2014/main" id="{62BC5F7A-C5C4-438C-84FE-DD9F2DE63420}"/>
                </a:ext>
              </a:extLst>
            </p:cNvPr>
            <p:cNvSpPr/>
            <p:nvPr/>
          </p:nvSpPr>
          <p:spPr>
            <a:xfrm>
              <a:off x="6396843" y="3267929"/>
              <a:ext cx="72460" cy="643634"/>
            </a:xfrm>
            <a:custGeom>
              <a:avLst/>
              <a:gdLst/>
              <a:ahLst/>
              <a:cxnLst>
                <a:cxn ang="0">
                  <a:pos x="wd2" y="hd2"/>
                </a:cxn>
                <a:cxn ang="5400000">
                  <a:pos x="wd2" y="hd2"/>
                </a:cxn>
                <a:cxn ang="10800000">
                  <a:pos x="wd2" y="hd2"/>
                </a:cxn>
                <a:cxn ang="16200000">
                  <a:pos x="wd2" y="hd2"/>
                </a:cxn>
              </a:cxnLst>
              <a:rect l="0" t="0" r="r" b="b"/>
              <a:pathLst>
                <a:path w="21574" h="21600" extrusionOk="0">
                  <a:moveTo>
                    <a:pt x="21515" y="662"/>
                  </a:moveTo>
                  <a:cubicBezTo>
                    <a:pt x="21487" y="743"/>
                    <a:pt x="21459" y="824"/>
                    <a:pt x="21431" y="901"/>
                  </a:cubicBezTo>
                  <a:cubicBezTo>
                    <a:pt x="21374" y="1044"/>
                    <a:pt x="21346" y="1186"/>
                    <a:pt x="21262" y="1332"/>
                  </a:cubicBezTo>
                  <a:cubicBezTo>
                    <a:pt x="21205" y="1421"/>
                    <a:pt x="21149" y="1513"/>
                    <a:pt x="21121" y="1602"/>
                  </a:cubicBezTo>
                  <a:cubicBezTo>
                    <a:pt x="21036" y="1733"/>
                    <a:pt x="20980" y="1868"/>
                    <a:pt x="20867" y="1999"/>
                  </a:cubicBezTo>
                  <a:cubicBezTo>
                    <a:pt x="20811" y="2091"/>
                    <a:pt x="20727" y="2187"/>
                    <a:pt x="20642" y="2280"/>
                  </a:cubicBezTo>
                  <a:cubicBezTo>
                    <a:pt x="20530" y="2407"/>
                    <a:pt x="20417" y="2534"/>
                    <a:pt x="20304" y="2661"/>
                  </a:cubicBezTo>
                  <a:cubicBezTo>
                    <a:pt x="20220" y="2757"/>
                    <a:pt x="20107" y="2854"/>
                    <a:pt x="20023" y="2946"/>
                  </a:cubicBezTo>
                  <a:cubicBezTo>
                    <a:pt x="19882" y="3073"/>
                    <a:pt x="19741" y="3196"/>
                    <a:pt x="19600" y="3323"/>
                  </a:cubicBezTo>
                  <a:cubicBezTo>
                    <a:pt x="19488" y="3420"/>
                    <a:pt x="19375" y="3512"/>
                    <a:pt x="19234" y="3608"/>
                  </a:cubicBezTo>
                  <a:cubicBezTo>
                    <a:pt x="19065" y="3735"/>
                    <a:pt x="18896" y="3859"/>
                    <a:pt x="18727" y="3982"/>
                  </a:cubicBezTo>
                  <a:cubicBezTo>
                    <a:pt x="18586" y="4074"/>
                    <a:pt x="18446" y="4171"/>
                    <a:pt x="18305" y="4263"/>
                  </a:cubicBezTo>
                  <a:cubicBezTo>
                    <a:pt x="18108" y="4390"/>
                    <a:pt x="17911" y="4513"/>
                    <a:pt x="17685" y="4640"/>
                  </a:cubicBezTo>
                  <a:cubicBezTo>
                    <a:pt x="17544" y="4733"/>
                    <a:pt x="17376" y="4821"/>
                    <a:pt x="17207" y="4914"/>
                  </a:cubicBezTo>
                  <a:cubicBezTo>
                    <a:pt x="16981" y="5041"/>
                    <a:pt x="16728" y="5172"/>
                    <a:pt x="16474" y="5299"/>
                  </a:cubicBezTo>
                  <a:cubicBezTo>
                    <a:pt x="16305" y="5387"/>
                    <a:pt x="16136" y="5472"/>
                    <a:pt x="15967" y="5561"/>
                  </a:cubicBezTo>
                  <a:cubicBezTo>
                    <a:pt x="15714" y="5680"/>
                    <a:pt x="15460" y="5800"/>
                    <a:pt x="15207" y="5919"/>
                  </a:cubicBezTo>
                  <a:cubicBezTo>
                    <a:pt x="14982" y="6019"/>
                    <a:pt x="14756" y="6123"/>
                    <a:pt x="14531" y="6223"/>
                  </a:cubicBezTo>
                  <a:cubicBezTo>
                    <a:pt x="14250" y="6342"/>
                    <a:pt x="13968" y="6458"/>
                    <a:pt x="13658" y="6577"/>
                  </a:cubicBezTo>
                  <a:cubicBezTo>
                    <a:pt x="13405" y="6678"/>
                    <a:pt x="13179" y="6778"/>
                    <a:pt x="12926" y="6878"/>
                  </a:cubicBezTo>
                  <a:cubicBezTo>
                    <a:pt x="12616" y="6997"/>
                    <a:pt x="12306" y="7113"/>
                    <a:pt x="11968" y="7232"/>
                  </a:cubicBezTo>
                  <a:cubicBezTo>
                    <a:pt x="11687" y="7332"/>
                    <a:pt x="11434" y="7428"/>
                    <a:pt x="11152" y="7529"/>
                  </a:cubicBezTo>
                  <a:cubicBezTo>
                    <a:pt x="10814" y="7648"/>
                    <a:pt x="10448" y="7767"/>
                    <a:pt x="10110" y="7883"/>
                  </a:cubicBezTo>
                  <a:cubicBezTo>
                    <a:pt x="9828" y="7979"/>
                    <a:pt x="9547" y="8075"/>
                    <a:pt x="9237" y="8172"/>
                  </a:cubicBezTo>
                  <a:cubicBezTo>
                    <a:pt x="8871" y="8295"/>
                    <a:pt x="8448" y="8414"/>
                    <a:pt x="8054" y="8538"/>
                  </a:cubicBezTo>
                  <a:cubicBezTo>
                    <a:pt x="7744" y="8630"/>
                    <a:pt x="7463" y="8719"/>
                    <a:pt x="7153" y="8811"/>
                  </a:cubicBezTo>
                  <a:cubicBezTo>
                    <a:pt x="6730" y="8938"/>
                    <a:pt x="6280" y="9061"/>
                    <a:pt x="5829" y="9188"/>
                  </a:cubicBezTo>
                  <a:cubicBezTo>
                    <a:pt x="5520" y="9273"/>
                    <a:pt x="5238" y="9358"/>
                    <a:pt x="4928" y="9443"/>
                  </a:cubicBezTo>
                  <a:cubicBezTo>
                    <a:pt x="4421" y="9581"/>
                    <a:pt x="3886" y="9720"/>
                    <a:pt x="3351" y="9855"/>
                  </a:cubicBezTo>
                  <a:cubicBezTo>
                    <a:pt x="3070" y="9924"/>
                    <a:pt x="2816" y="9997"/>
                    <a:pt x="2534" y="10066"/>
                  </a:cubicBezTo>
                  <a:cubicBezTo>
                    <a:pt x="1746" y="10267"/>
                    <a:pt x="930" y="10467"/>
                    <a:pt x="85" y="10663"/>
                  </a:cubicBezTo>
                  <a:cubicBezTo>
                    <a:pt x="56" y="10671"/>
                    <a:pt x="28" y="10679"/>
                    <a:pt x="0" y="10683"/>
                  </a:cubicBezTo>
                  <a:lnTo>
                    <a:pt x="0" y="10683"/>
                  </a:lnTo>
                  <a:lnTo>
                    <a:pt x="0" y="21600"/>
                  </a:lnTo>
                  <a:cubicBezTo>
                    <a:pt x="873" y="21396"/>
                    <a:pt x="1718" y="21188"/>
                    <a:pt x="2534" y="20980"/>
                  </a:cubicBezTo>
                  <a:cubicBezTo>
                    <a:pt x="2816" y="20911"/>
                    <a:pt x="3069" y="20841"/>
                    <a:pt x="3323" y="20772"/>
                  </a:cubicBezTo>
                  <a:cubicBezTo>
                    <a:pt x="3858" y="20633"/>
                    <a:pt x="4393" y="20495"/>
                    <a:pt x="4928" y="20356"/>
                  </a:cubicBezTo>
                  <a:cubicBezTo>
                    <a:pt x="5238" y="20271"/>
                    <a:pt x="5519" y="20187"/>
                    <a:pt x="5829" y="20102"/>
                  </a:cubicBezTo>
                  <a:cubicBezTo>
                    <a:pt x="6280" y="19975"/>
                    <a:pt x="6730" y="19852"/>
                    <a:pt x="7152" y="19725"/>
                  </a:cubicBezTo>
                  <a:cubicBezTo>
                    <a:pt x="7462" y="19632"/>
                    <a:pt x="7744" y="19544"/>
                    <a:pt x="8053" y="19451"/>
                  </a:cubicBezTo>
                  <a:cubicBezTo>
                    <a:pt x="8448" y="19328"/>
                    <a:pt x="8842" y="19209"/>
                    <a:pt x="9236" y="19085"/>
                  </a:cubicBezTo>
                  <a:cubicBezTo>
                    <a:pt x="9546" y="18989"/>
                    <a:pt x="9799" y="18893"/>
                    <a:pt x="10081" y="18800"/>
                  </a:cubicBezTo>
                  <a:cubicBezTo>
                    <a:pt x="10447" y="18681"/>
                    <a:pt x="10813" y="18562"/>
                    <a:pt x="11151" y="18442"/>
                  </a:cubicBezTo>
                  <a:cubicBezTo>
                    <a:pt x="11433" y="18346"/>
                    <a:pt x="11686" y="18246"/>
                    <a:pt x="11940" y="18150"/>
                  </a:cubicBezTo>
                  <a:cubicBezTo>
                    <a:pt x="12250" y="18030"/>
                    <a:pt x="12588" y="17915"/>
                    <a:pt x="12897" y="17795"/>
                  </a:cubicBezTo>
                  <a:cubicBezTo>
                    <a:pt x="13151" y="17695"/>
                    <a:pt x="13404" y="17595"/>
                    <a:pt x="13629" y="17495"/>
                  </a:cubicBezTo>
                  <a:cubicBezTo>
                    <a:pt x="13911" y="17375"/>
                    <a:pt x="14221" y="17260"/>
                    <a:pt x="14503" y="17141"/>
                  </a:cubicBezTo>
                  <a:cubicBezTo>
                    <a:pt x="14728" y="17040"/>
                    <a:pt x="14953" y="16936"/>
                    <a:pt x="15178" y="16836"/>
                  </a:cubicBezTo>
                  <a:cubicBezTo>
                    <a:pt x="15375" y="16740"/>
                    <a:pt x="15601" y="16648"/>
                    <a:pt x="15798" y="16551"/>
                  </a:cubicBezTo>
                  <a:cubicBezTo>
                    <a:pt x="15854" y="16528"/>
                    <a:pt x="15882" y="16505"/>
                    <a:pt x="15939" y="16478"/>
                  </a:cubicBezTo>
                  <a:cubicBezTo>
                    <a:pt x="16108" y="16390"/>
                    <a:pt x="16277" y="16305"/>
                    <a:pt x="16446" y="16216"/>
                  </a:cubicBezTo>
                  <a:cubicBezTo>
                    <a:pt x="16699" y="16089"/>
                    <a:pt x="16953" y="15958"/>
                    <a:pt x="17178" y="15831"/>
                  </a:cubicBezTo>
                  <a:cubicBezTo>
                    <a:pt x="17347" y="15739"/>
                    <a:pt x="17488" y="15650"/>
                    <a:pt x="17657" y="15558"/>
                  </a:cubicBezTo>
                  <a:cubicBezTo>
                    <a:pt x="17882" y="15431"/>
                    <a:pt x="18079" y="15308"/>
                    <a:pt x="18276" y="15180"/>
                  </a:cubicBezTo>
                  <a:cubicBezTo>
                    <a:pt x="18417" y="15088"/>
                    <a:pt x="18558" y="14992"/>
                    <a:pt x="18699" y="14899"/>
                  </a:cubicBezTo>
                  <a:cubicBezTo>
                    <a:pt x="18868" y="14776"/>
                    <a:pt x="19065" y="14649"/>
                    <a:pt x="19206" y="14522"/>
                  </a:cubicBezTo>
                  <a:cubicBezTo>
                    <a:pt x="19319" y="14426"/>
                    <a:pt x="19459" y="14333"/>
                    <a:pt x="19572" y="14237"/>
                  </a:cubicBezTo>
                  <a:cubicBezTo>
                    <a:pt x="19713" y="14110"/>
                    <a:pt x="19853" y="13987"/>
                    <a:pt x="19994" y="13860"/>
                  </a:cubicBezTo>
                  <a:cubicBezTo>
                    <a:pt x="20107" y="13763"/>
                    <a:pt x="20191" y="13671"/>
                    <a:pt x="20276" y="13575"/>
                  </a:cubicBezTo>
                  <a:cubicBezTo>
                    <a:pt x="20389" y="13448"/>
                    <a:pt x="20501" y="13320"/>
                    <a:pt x="20614" y="13193"/>
                  </a:cubicBezTo>
                  <a:cubicBezTo>
                    <a:pt x="20698" y="13101"/>
                    <a:pt x="20783" y="13005"/>
                    <a:pt x="20839" y="12912"/>
                  </a:cubicBezTo>
                  <a:cubicBezTo>
                    <a:pt x="20923" y="12781"/>
                    <a:pt x="21008" y="12647"/>
                    <a:pt x="21092" y="12516"/>
                  </a:cubicBezTo>
                  <a:cubicBezTo>
                    <a:pt x="21149" y="12427"/>
                    <a:pt x="21205" y="12335"/>
                    <a:pt x="21233" y="12246"/>
                  </a:cubicBezTo>
                  <a:cubicBezTo>
                    <a:pt x="21290" y="12104"/>
                    <a:pt x="21346" y="11961"/>
                    <a:pt x="21402" y="11819"/>
                  </a:cubicBezTo>
                  <a:cubicBezTo>
                    <a:pt x="21431" y="11738"/>
                    <a:pt x="21459" y="11657"/>
                    <a:pt x="21487" y="11580"/>
                  </a:cubicBezTo>
                  <a:cubicBezTo>
                    <a:pt x="21487" y="11568"/>
                    <a:pt x="21487" y="11553"/>
                    <a:pt x="21487" y="11541"/>
                  </a:cubicBezTo>
                  <a:cubicBezTo>
                    <a:pt x="21543" y="11333"/>
                    <a:pt x="21543" y="11125"/>
                    <a:pt x="21543" y="10917"/>
                  </a:cubicBezTo>
                  <a:lnTo>
                    <a:pt x="21543" y="0"/>
                  </a:lnTo>
                  <a:cubicBezTo>
                    <a:pt x="21600" y="219"/>
                    <a:pt x="21572" y="439"/>
                    <a:pt x="21515" y="662"/>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4" name="Shape">
              <a:extLst>
                <a:ext uri="{FF2B5EF4-FFF2-40B4-BE49-F238E27FC236}">
                  <a16:creationId xmlns:a16="http://schemas.microsoft.com/office/drawing/2014/main" id="{7D062CF7-EABA-4024-81ED-8019DFEFEE7A}"/>
                </a:ext>
              </a:extLst>
            </p:cNvPr>
            <p:cNvSpPr/>
            <p:nvPr/>
          </p:nvSpPr>
          <p:spPr>
            <a:xfrm>
              <a:off x="2735162" y="3571173"/>
              <a:ext cx="1042523" cy="1306663"/>
            </a:xfrm>
            <a:custGeom>
              <a:avLst/>
              <a:gdLst/>
              <a:ahLst/>
              <a:cxnLst>
                <a:cxn ang="0">
                  <a:pos x="wd2" y="hd2"/>
                </a:cxn>
                <a:cxn ang="5400000">
                  <a:pos x="wd2" y="hd2"/>
                </a:cxn>
                <a:cxn ang="10800000">
                  <a:pos x="wd2" y="hd2"/>
                </a:cxn>
                <a:cxn ang="16200000">
                  <a:pos x="wd2" y="hd2"/>
                </a:cxn>
              </a:cxnLst>
              <a:rect l="0" t="0" r="r" b="b"/>
              <a:pathLst>
                <a:path w="21600" h="21600" extrusionOk="0">
                  <a:moveTo>
                    <a:pt x="16582" y="13622"/>
                  </a:moveTo>
                  <a:lnTo>
                    <a:pt x="3748" y="4112"/>
                  </a:lnTo>
                  <a:cubicBezTo>
                    <a:pt x="2128" y="2912"/>
                    <a:pt x="865" y="1518"/>
                    <a:pt x="0" y="0"/>
                  </a:cubicBezTo>
                  <a:lnTo>
                    <a:pt x="0" y="5378"/>
                  </a:lnTo>
                  <a:cubicBezTo>
                    <a:pt x="865" y="6895"/>
                    <a:pt x="2128" y="8289"/>
                    <a:pt x="3748" y="9490"/>
                  </a:cubicBezTo>
                  <a:lnTo>
                    <a:pt x="16582" y="18999"/>
                  </a:lnTo>
                  <a:cubicBezTo>
                    <a:pt x="18060" y="20094"/>
                    <a:pt x="19756" y="20968"/>
                    <a:pt x="21600" y="21600"/>
                  </a:cubicBezTo>
                  <a:lnTo>
                    <a:pt x="21600" y="16222"/>
                  </a:lnTo>
                  <a:cubicBezTo>
                    <a:pt x="19758" y="15591"/>
                    <a:pt x="18061" y="14716"/>
                    <a:pt x="16582" y="13622"/>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5" name="Shape">
              <a:extLst>
                <a:ext uri="{FF2B5EF4-FFF2-40B4-BE49-F238E27FC236}">
                  <a16:creationId xmlns:a16="http://schemas.microsoft.com/office/drawing/2014/main" id="{B407DB04-9EB2-4243-AAE4-8E25C126EDB5}"/>
                </a:ext>
              </a:extLst>
            </p:cNvPr>
            <p:cNvSpPr/>
            <p:nvPr/>
          </p:nvSpPr>
          <p:spPr>
            <a:xfrm>
              <a:off x="3777686" y="4550962"/>
              <a:ext cx="1567072" cy="397609"/>
            </a:xfrm>
            <a:custGeom>
              <a:avLst/>
              <a:gdLst/>
              <a:ahLst/>
              <a:cxnLst>
                <a:cxn ang="0">
                  <a:pos x="wd2" y="hd2"/>
                </a:cxn>
                <a:cxn ang="5400000">
                  <a:pos x="wd2" y="hd2"/>
                </a:cxn>
                <a:cxn ang="10800000">
                  <a:pos x="wd2" y="hd2"/>
                </a:cxn>
                <a:cxn ang="16200000">
                  <a:pos x="wd2" y="hd2"/>
                </a:cxn>
              </a:cxnLst>
              <a:rect l="0" t="0" r="r" b="b"/>
              <a:pathLst>
                <a:path w="21600" h="21600" extrusionOk="0">
                  <a:moveTo>
                    <a:pt x="21039" y="18919"/>
                  </a:moveTo>
                  <a:cubicBezTo>
                    <a:pt x="21228" y="18658"/>
                    <a:pt x="21415" y="18383"/>
                    <a:pt x="21600" y="18090"/>
                  </a:cubicBezTo>
                  <a:lnTo>
                    <a:pt x="21600" y="417"/>
                  </a:lnTo>
                  <a:cubicBezTo>
                    <a:pt x="21415" y="710"/>
                    <a:pt x="21228" y="991"/>
                    <a:pt x="21039" y="1247"/>
                  </a:cubicBezTo>
                  <a:cubicBezTo>
                    <a:pt x="20976" y="1334"/>
                    <a:pt x="20912" y="1409"/>
                    <a:pt x="20848" y="1490"/>
                  </a:cubicBezTo>
                  <a:cubicBezTo>
                    <a:pt x="20722" y="1652"/>
                    <a:pt x="20595" y="1820"/>
                    <a:pt x="20466" y="1970"/>
                  </a:cubicBezTo>
                  <a:cubicBezTo>
                    <a:pt x="20294" y="2169"/>
                    <a:pt x="20121" y="2350"/>
                    <a:pt x="19946" y="2518"/>
                  </a:cubicBezTo>
                  <a:cubicBezTo>
                    <a:pt x="19903" y="2562"/>
                    <a:pt x="19860" y="2593"/>
                    <a:pt x="19819" y="2630"/>
                  </a:cubicBezTo>
                  <a:cubicBezTo>
                    <a:pt x="19684" y="2755"/>
                    <a:pt x="19550" y="2874"/>
                    <a:pt x="19414" y="2980"/>
                  </a:cubicBezTo>
                  <a:cubicBezTo>
                    <a:pt x="19351" y="3029"/>
                    <a:pt x="19289" y="3073"/>
                    <a:pt x="19226" y="3117"/>
                  </a:cubicBezTo>
                  <a:cubicBezTo>
                    <a:pt x="19106" y="3204"/>
                    <a:pt x="18986" y="3285"/>
                    <a:pt x="18866" y="3354"/>
                  </a:cubicBezTo>
                  <a:cubicBezTo>
                    <a:pt x="18801" y="3391"/>
                    <a:pt x="18735" y="3428"/>
                    <a:pt x="18670" y="3466"/>
                  </a:cubicBezTo>
                  <a:cubicBezTo>
                    <a:pt x="18508" y="3553"/>
                    <a:pt x="18345" y="3634"/>
                    <a:pt x="18182" y="3697"/>
                  </a:cubicBezTo>
                  <a:cubicBezTo>
                    <a:pt x="18174" y="3697"/>
                    <a:pt x="18168" y="3703"/>
                    <a:pt x="18160" y="3709"/>
                  </a:cubicBezTo>
                  <a:cubicBezTo>
                    <a:pt x="17984" y="3778"/>
                    <a:pt x="17806" y="3821"/>
                    <a:pt x="17627" y="3859"/>
                  </a:cubicBezTo>
                  <a:cubicBezTo>
                    <a:pt x="17583" y="3865"/>
                    <a:pt x="17539" y="3877"/>
                    <a:pt x="17496" y="3884"/>
                  </a:cubicBezTo>
                  <a:cubicBezTo>
                    <a:pt x="17317" y="3915"/>
                    <a:pt x="17137" y="3933"/>
                    <a:pt x="16957" y="3933"/>
                  </a:cubicBezTo>
                  <a:lnTo>
                    <a:pt x="4878" y="3933"/>
                  </a:lnTo>
                  <a:cubicBezTo>
                    <a:pt x="4757" y="3933"/>
                    <a:pt x="4637" y="3927"/>
                    <a:pt x="4517" y="3908"/>
                  </a:cubicBezTo>
                  <a:cubicBezTo>
                    <a:pt x="4491" y="3908"/>
                    <a:pt x="4465" y="3902"/>
                    <a:pt x="4440" y="3896"/>
                  </a:cubicBezTo>
                  <a:cubicBezTo>
                    <a:pt x="4265" y="3871"/>
                    <a:pt x="4091" y="3840"/>
                    <a:pt x="3918" y="3784"/>
                  </a:cubicBezTo>
                  <a:cubicBezTo>
                    <a:pt x="3915" y="3784"/>
                    <a:pt x="3911" y="3784"/>
                    <a:pt x="3909" y="3777"/>
                  </a:cubicBezTo>
                  <a:cubicBezTo>
                    <a:pt x="3736" y="3728"/>
                    <a:pt x="3564" y="3659"/>
                    <a:pt x="3393" y="3578"/>
                  </a:cubicBezTo>
                  <a:cubicBezTo>
                    <a:pt x="3372" y="3566"/>
                    <a:pt x="3351" y="3559"/>
                    <a:pt x="3332" y="3553"/>
                  </a:cubicBezTo>
                  <a:cubicBezTo>
                    <a:pt x="3167" y="3472"/>
                    <a:pt x="3004" y="3379"/>
                    <a:pt x="2841" y="3273"/>
                  </a:cubicBezTo>
                  <a:cubicBezTo>
                    <a:pt x="2814" y="3254"/>
                    <a:pt x="2785" y="3235"/>
                    <a:pt x="2758" y="3217"/>
                  </a:cubicBezTo>
                  <a:cubicBezTo>
                    <a:pt x="2597" y="3111"/>
                    <a:pt x="2439" y="2992"/>
                    <a:pt x="2281" y="2855"/>
                  </a:cubicBezTo>
                  <a:cubicBezTo>
                    <a:pt x="2255" y="2830"/>
                    <a:pt x="2229" y="2811"/>
                    <a:pt x="2203" y="2786"/>
                  </a:cubicBezTo>
                  <a:cubicBezTo>
                    <a:pt x="2032" y="2637"/>
                    <a:pt x="1864" y="2481"/>
                    <a:pt x="1695" y="2306"/>
                  </a:cubicBezTo>
                  <a:cubicBezTo>
                    <a:pt x="1673" y="2281"/>
                    <a:pt x="1650" y="2257"/>
                    <a:pt x="1627" y="2232"/>
                  </a:cubicBezTo>
                  <a:cubicBezTo>
                    <a:pt x="1456" y="2051"/>
                    <a:pt x="1287" y="1858"/>
                    <a:pt x="1120" y="1646"/>
                  </a:cubicBezTo>
                  <a:cubicBezTo>
                    <a:pt x="1101" y="1621"/>
                    <a:pt x="1085" y="1602"/>
                    <a:pt x="1066" y="1577"/>
                  </a:cubicBezTo>
                  <a:cubicBezTo>
                    <a:pt x="894" y="1359"/>
                    <a:pt x="723" y="1128"/>
                    <a:pt x="553" y="879"/>
                  </a:cubicBezTo>
                  <a:cubicBezTo>
                    <a:pt x="543" y="860"/>
                    <a:pt x="532" y="848"/>
                    <a:pt x="522" y="829"/>
                  </a:cubicBezTo>
                  <a:cubicBezTo>
                    <a:pt x="346" y="567"/>
                    <a:pt x="172" y="293"/>
                    <a:pt x="0" y="0"/>
                  </a:cubicBezTo>
                  <a:lnTo>
                    <a:pt x="0" y="17673"/>
                  </a:lnTo>
                  <a:cubicBezTo>
                    <a:pt x="172" y="17966"/>
                    <a:pt x="347" y="18240"/>
                    <a:pt x="522" y="18502"/>
                  </a:cubicBezTo>
                  <a:cubicBezTo>
                    <a:pt x="532" y="18521"/>
                    <a:pt x="543" y="18533"/>
                    <a:pt x="553" y="18552"/>
                  </a:cubicBezTo>
                  <a:cubicBezTo>
                    <a:pt x="723" y="18801"/>
                    <a:pt x="893" y="19032"/>
                    <a:pt x="1065" y="19250"/>
                  </a:cubicBezTo>
                  <a:cubicBezTo>
                    <a:pt x="1083" y="19275"/>
                    <a:pt x="1100" y="19294"/>
                    <a:pt x="1118" y="19318"/>
                  </a:cubicBezTo>
                  <a:cubicBezTo>
                    <a:pt x="1285" y="19530"/>
                    <a:pt x="1455" y="19724"/>
                    <a:pt x="1626" y="19904"/>
                  </a:cubicBezTo>
                  <a:cubicBezTo>
                    <a:pt x="1648" y="19929"/>
                    <a:pt x="1672" y="19954"/>
                    <a:pt x="1694" y="19979"/>
                  </a:cubicBezTo>
                  <a:cubicBezTo>
                    <a:pt x="1862" y="20154"/>
                    <a:pt x="2031" y="20310"/>
                    <a:pt x="2202" y="20459"/>
                  </a:cubicBezTo>
                  <a:cubicBezTo>
                    <a:pt x="2216" y="20472"/>
                    <a:pt x="2230" y="20490"/>
                    <a:pt x="2245" y="20503"/>
                  </a:cubicBezTo>
                  <a:cubicBezTo>
                    <a:pt x="2256" y="20515"/>
                    <a:pt x="2269" y="20522"/>
                    <a:pt x="2281" y="20528"/>
                  </a:cubicBezTo>
                  <a:cubicBezTo>
                    <a:pt x="2439" y="20659"/>
                    <a:pt x="2598" y="20777"/>
                    <a:pt x="2758" y="20883"/>
                  </a:cubicBezTo>
                  <a:cubicBezTo>
                    <a:pt x="2786" y="20902"/>
                    <a:pt x="2814" y="20921"/>
                    <a:pt x="2842" y="20939"/>
                  </a:cubicBezTo>
                  <a:cubicBezTo>
                    <a:pt x="3004" y="21045"/>
                    <a:pt x="3167" y="21139"/>
                    <a:pt x="3332" y="21220"/>
                  </a:cubicBezTo>
                  <a:cubicBezTo>
                    <a:pt x="3353" y="21232"/>
                    <a:pt x="3374" y="21238"/>
                    <a:pt x="3394" y="21245"/>
                  </a:cubicBezTo>
                  <a:cubicBezTo>
                    <a:pt x="3565" y="21326"/>
                    <a:pt x="3736" y="21394"/>
                    <a:pt x="3909" y="21444"/>
                  </a:cubicBezTo>
                  <a:cubicBezTo>
                    <a:pt x="3913" y="21444"/>
                    <a:pt x="3915" y="21444"/>
                    <a:pt x="3919" y="21450"/>
                  </a:cubicBezTo>
                  <a:cubicBezTo>
                    <a:pt x="4093" y="21500"/>
                    <a:pt x="4266" y="21538"/>
                    <a:pt x="4441" y="21563"/>
                  </a:cubicBezTo>
                  <a:cubicBezTo>
                    <a:pt x="4457" y="21563"/>
                    <a:pt x="4471" y="21569"/>
                    <a:pt x="4487" y="21575"/>
                  </a:cubicBezTo>
                  <a:cubicBezTo>
                    <a:pt x="4497" y="21575"/>
                    <a:pt x="4508" y="21575"/>
                    <a:pt x="4519" y="21575"/>
                  </a:cubicBezTo>
                  <a:cubicBezTo>
                    <a:pt x="4639" y="21588"/>
                    <a:pt x="4761" y="21600"/>
                    <a:pt x="4881" y="21600"/>
                  </a:cubicBezTo>
                  <a:lnTo>
                    <a:pt x="16959" y="21600"/>
                  </a:lnTo>
                  <a:cubicBezTo>
                    <a:pt x="17139" y="21600"/>
                    <a:pt x="17319" y="21581"/>
                    <a:pt x="17498" y="21550"/>
                  </a:cubicBezTo>
                  <a:cubicBezTo>
                    <a:pt x="17543" y="21544"/>
                    <a:pt x="17587" y="21538"/>
                    <a:pt x="17630" y="21525"/>
                  </a:cubicBezTo>
                  <a:cubicBezTo>
                    <a:pt x="17808" y="21488"/>
                    <a:pt x="17985" y="21444"/>
                    <a:pt x="18162" y="21376"/>
                  </a:cubicBezTo>
                  <a:cubicBezTo>
                    <a:pt x="18170" y="21376"/>
                    <a:pt x="18177" y="21369"/>
                    <a:pt x="18185" y="21363"/>
                  </a:cubicBezTo>
                  <a:cubicBezTo>
                    <a:pt x="18307" y="21320"/>
                    <a:pt x="18429" y="21263"/>
                    <a:pt x="18550" y="21201"/>
                  </a:cubicBezTo>
                  <a:cubicBezTo>
                    <a:pt x="18592" y="21182"/>
                    <a:pt x="18632" y="21151"/>
                    <a:pt x="18673" y="21132"/>
                  </a:cubicBezTo>
                  <a:cubicBezTo>
                    <a:pt x="18738" y="21095"/>
                    <a:pt x="18803" y="21058"/>
                    <a:pt x="18869" y="21020"/>
                  </a:cubicBezTo>
                  <a:cubicBezTo>
                    <a:pt x="18989" y="20945"/>
                    <a:pt x="19110" y="20864"/>
                    <a:pt x="19229" y="20783"/>
                  </a:cubicBezTo>
                  <a:cubicBezTo>
                    <a:pt x="19291" y="20740"/>
                    <a:pt x="19354" y="20696"/>
                    <a:pt x="19417" y="20646"/>
                  </a:cubicBezTo>
                  <a:cubicBezTo>
                    <a:pt x="19552" y="20540"/>
                    <a:pt x="19687" y="20422"/>
                    <a:pt x="19821" y="20297"/>
                  </a:cubicBezTo>
                  <a:cubicBezTo>
                    <a:pt x="19864" y="20260"/>
                    <a:pt x="19907" y="20222"/>
                    <a:pt x="19950" y="20179"/>
                  </a:cubicBezTo>
                  <a:cubicBezTo>
                    <a:pt x="20116" y="20017"/>
                    <a:pt x="20281" y="19848"/>
                    <a:pt x="20445" y="19661"/>
                  </a:cubicBezTo>
                  <a:cubicBezTo>
                    <a:pt x="20453" y="19649"/>
                    <a:pt x="20462" y="19643"/>
                    <a:pt x="20470" y="19630"/>
                  </a:cubicBezTo>
                  <a:cubicBezTo>
                    <a:pt x="20598" y="19480"/>
                    <a:pt x="20724" y="19318"/>
                    <a:pt x="20852" y="19150"/>
                  </a:cubicBezTo>
                  <a:cubicBezTo>
                    <a:pt x="20912" y="19075"/>
                    <a:pt x="20976" y="19007"/>
                    <a:pt x="21039" y="18919"/>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6" name="Shape">
              <a:extLst>
                <a:ext uri="{FF2B5EF4-FFF2-40B4-BE49-F238E27FC236}">
                  <a16:creationId xmlns:a16="http://schemas.microsoft.com/office/drawing/2014/main" id="{ED341DCD-CC5A-4597-926C-4EE30553438A}"/>
                </a:ext>
              </a:extLst>
            </p:cNvPr>
            <p:cNvSpPr/>
            <p:nvPr/>
          </p:nvSpPr>
          <p:spPr>
            <a:xfrm>
              <a:off x="5344758" y="3584869"/>
              <a:ext cx="1052085" cy="1299892"/>
            </a:xfrm>
            <a:custGeom>
              <a:avLst/>
              <a:gdLst/>
              <a:ahLst/>
              <a:cxnLst>
                <a:cxn ang="0">
                  <a:pos x="wd2" y="hd2"/>
                </a:cxn>
                <a:cxn ang="5400000">
                  <a:pos x="wd2" y="hd2"/>
                </a:cxn>
                <a:cxn ang="10800000">
                  <a:pos x="wd2" y="hd2"/>
                </a:cxn>
                <a:cxn ang="16200000">
                  <a:pos x="wd2" y="hd2"/>
                </a:cxn>
              </a:cxnLst>
              <a:rect l="0" t="0" r="r" b="b"/>
              <a:pathLst>
                <a:path w="21600" h="21600" extrusionOk="0">
                  <a:moveTo>
                    <a:pt x="21216" y="6010"/>
                  </a:moveTo>
                  <a:cubicBezTo>
                    <a:pt x="21245" y="5968"/>
                    <a:pt x="21274" y="5924"/>
                    <a:pt x="21301" y="5881"/>
                  </a:cubicBezTo>
                  <a:cubicBezTo>
                    <a:pt x="21404" y="5724"/>
                    <a:pt x="21505" y="5566"/>
                    <a:pt x="21600" y="5406"/>
                  </a:cubicBezTo>
                  <a:lnTo>
                    <a:pt x="21600" y="0"/>
                  </a:lnTo>
                  <a:cubicBezTo>
                    <a:pt x="21505" y="160"/>
                    <a:pt x="21404" y="318"/>
                    <a:pt x="21301" y="475"/>
                  </a:cubicBezTo>
                  <a:cubicBezTo>
                    <a:pt x="21272" y="519"/>
                    <a:pt x="21245" y="561"/>
                    <a:pt x="21216" y="603"/>
                  </a:cubicBezTo>
                  <a:cubicBezTo>
                    <a:pt x="21128" y="732"/>
                    <a:pt x="21037" y="860"/>
                    <a:pt x="20944" y="988"/>
                  </a:cubicBezTo>
                  <a:cubicBezTo>
                    <a:pt x="20922" y="1016"/>
                    <a:pt x="20901" y="1047"/>
                    <a:pt x="20880" y="1075"/>
                  </a:cubicBezTo>
                  <a:cubicBezTo>
                    <a:pt x="20769" y="1222"/>
                    <a:pt x="20654" y="1369"/>
                    <a:pt x="20536" y="1512"/>
                  </a:cubicBezTo>
                  <a:cubicBezTo>
                    <a:pt x="20452" y="1615"/>
                    <a:pt x="20363" y="1716"/>
                    <a:pt x="20276" y="1817"/>
                  </a:cubicBezTo>
                  <a:cubicBezTo>
                    <a:pt x="20216" y="1886"/>
                    <a:pt x="20157" y="1956"/>
                    <a:pt x="20093" y="2025"/>
                  </a:cubicBezTo>
                  <a:cubicBezTo>
                    <a:pt x="19994" y="2134"/>
                    <a:pt x="19891" y="2239"/>
                    <a:pt x="19788" y="2345"/>
                  </a:cubicBezTo>
                  <a:cubicBezTo>
                    <a:pt x="19730" y="2404"/>
                    <a:pt x="19676" y="2465"/>
                    <a:pt x="19618" y="2523"/>
                  </a:cubicBezTo>
                  <a:cubicBezTo>
                    <a:pt x="19482" y="2658"/>
                    <a:pt x="19342" y="2790"/>
                    <a:pt x="19198" y="2921"/>
                  </a:cubicBezTo>
                  <a:cubicBezTo>
                    <a:pt x="19167" y="2950"/>
                    <a:pt x="19140" y="2978"/>
                    <a:pt x="19109" y="3007"/>
                  </a:cubicBezTo>
                  <a:cubicBezTo>
                    <a:pt x="18934" y="3165"/>
                    <a:pt x="18753" y="3322"/>
                    <a:pt x="18567" y="3474"/>
                  </a:cubicBezTo>
                  <a:cubicBezTo>
                    <a:pt x="18390" y="3619"/>
                    <a:pt x="18210" y="3762"/>
                    <a:pt x="18023" y="3903"/>
                  </a:cubicBezTo>
                  <a:lnTo>
                    <a:pt x="5318" y="13462"/>
                  </a:lnTo>
                  <a:cubicBezTo>
                    <a:pt x="5142" y="13595"/>
                    <a:pt x="4961" y="13723"/>
                    <a:pt x="4779" y="13849"/>
                  </a:cubicBezTo>
                  <a:cubicBezTo>
                    <a:pt x="4722" y="13887"/>
                    <a:pt x="4666" y="13925"/>
                    <a:pt x="4610" y="13963"/>
                  </a:cubicBezTo>
                  <a:cubicBezTo>
                    <a:pt x="4478" y="14053"/>
                    <a:pt x="4346" y="14139"/>
                    <a:pt x="4210" y="14225"/>
                  </a:cubicBezTo>
                  <a:cubicBezTo>
                    <a:pt x="4148" y="14265"/>
                    <a:pt x="4085" y="14303"/>
                    <a:pt x="4021" y="14343"/>
                  </a:cubicBezTo>
                  <a:cubicBezTo>
                    <a:pt x="3874" y="14432"/>
                    <a:pt x="3726" y="14522"/>
                    <a:pt x="3575" y="14608"/>
                  </a:cubicBezTo>
                  <a:cubicBezTo>
                    <a:pt x="3528" y="14635"/>
                    <a:pt x="3483" y="14661"/>
                    <a:pt x="3437" y="14688"/>
                  </a:cubicBezTo>
                  <a:cubicBezTo>
                    <a:pt x="3241" y="14799"/>
                    <a:pt x="3043" y="14905"/>
                    <a:pt x="2841" y="15008"/>
                  </a:cubicBezTo>
                  <a:cubicBezTo>
                    <a:pt x="2794" y="15033"/>
                    <a:pt x="2746" y="15056"/>
                    <a:pt x="2697" y="15081"/>
                  </a:cubicBezTo>
                  <a:cubicBezTo>
                    <a:pt x="2540" y="15159"/>
                    <a:pt x="2383" y="15237"/>
                    <a:pt x="2223" y="15311"/>
                  </a:cubicBezTo>
                  <a:cubicBezTo>
                    <a:pt x="2155" y="15344"/>
                    <a:pt x="2085" y="15374"/>
                    <a:pt x="2017" y="15407"/>
                  </a:cubicBezTo>
                  <a:cubicBezTo>
                    <a:pt x="1868" y="15474"/>
                    <a:pt x="1718" y="15540"/>
                    <a:pt x="1567" y="15605"/>
                  </a:cubicBezTo>
                  <a:cubicBezTo>
                    <a:pt x="1503" y="15632"/>
                    <a:pt x="1437" y="15660"/>
                    <a:pt x="1373" y="15687"/>
                  </a:cubicBezTo>
                  <a:cubicBezTo>
                    <a:pt x="1221" y="15750"/>
                    <a:pt x="1066" y="15809"/>
                    <a:pt x="913" y="15868"/>
                  </a:cubicBezTo>
                  <a:cubicBezTo>
                    <a:pt x="839" y="15897"/>
                    <a:pt x="765" y="15927"/>
                    <a:pt x="689" y="15954"/>
                  </a:cubicBezTo>
                  <a:cubicBezTo>
                    <a:pt x="464" y="16038"/>
                    <a:pt x="235" y="16118"/>
                    <a:pt x="4" y="16192"/>
                  </a:cubicBezTo>
                  <a:cubicBezTo>
                    <a:pt x="2" y="16192"/>
                    <a:pt x="2" y="16192"/>
                    <a:pt x="0" y="16194"/>
                  </a:cubicBezTo>
                  <a:lnTo>
                    <a:pt x="0" y="16194"/>
                  </a:lnTo>
                  <a:lnTo>
                    <a:pt x="0" y="21600"/>
                  </a:lnTo>
                  <a:cubicBezTo>
                    <a:pt x="231" y="21524"/>
                    <a:pt x="462" y="21444"/>
                    <a:pt x="689" y="21360"/>
                  </a:cubicBezTo>
                  <a:cubicBezTo>
                    <a:pt x="763" y="21333"/>
                    <a:pt x="837" y="21303"/>
                    <a:pt x="911" y="21274"/>
                  </a:cubicBezTo>
                  <a:cubicBezTo>
                    <a:pt x="1033" y="21226"/>
                    <a:pt x="1157" y="21181"/>
                    <a:pt x="1280" y="21131"/>
                  </a:cubicBezTo>
                  <a:cubicBezTo>
                    <a:pt x="1311" y="21118"/>
                    <a:pt x="1340" y="21104"/>
                    <a:pt x="1371" y="21093"/>
                  </a:cubicBezTo>
                  <a:cubicBezTo>
                    <a:pt x="1437" y="21066"/>
                    <a:pt x="1501" y="21038"/>
                    <a:pt x="1567" y="21011"/>
                  </a:cubicBezTo>
                  <a:cubicBezTo>
                    <a:pt x="1718" y="20946"/>
                    <a:pt x="1868" y="20881"/>
                    <a:pt x="2016" y="20814"/>
                  </a:cubicBezTo>
                  <a:cubicBezTo>
                    <a:pt x="2084" y="20784"/>
                    <a:pt x="2153" y="20751"/>
                    <a:pt x="2221" y="20719"/>
                  </a:cubicBezTo>
                  <a:cubicBezTo>
                    <a:pt x="2381" y="20645"/>
                    <a:pt x="2538" y="20567"/>
                    <a:pt x="2695" y="20488"/>
                  </a:cubicBezTo>
                  <a:cubicBezTo>
                    <a:pt x="2744" y="20464"/>
                    <a:pt x="2792" y="20441"/>
                    <a:pt x="2839" y="20416"/>
                  </a:cubicBezTo>
                  <a:cubicBezTo>
                    <a:pt x="3039" y="20313"/>
                    <a:pt x="3239" y="20206"/>
                    <a:pt x="3433" y="20096"/>
                  </a:cubicBezTo>
                  <a:cubicBezTo>
                    <a:pt x="3480" y="20069"/>
                    <a:pt x="3524" y="20042"/>
                    <a:pt x="3571" y="20015"/>
                  </a:cubicBezTo>
                  <a:cubicBezTo>
                    <a:pt x="3720" y="19930"/>
                    <a:pt x="3870" y="19842"/>
                    <a:pt x="4016" y="19750"/>
                  </a:cubicBezTo>
                  <a:cubicBezTo>
                    <a:pt x="4080" y="19712"/>
                    <a:pt x="4142" y="19672"/>
                    <a:pt x="4204" y="19632"/>
                  </a:cubicBezTo>
                  <a:cubicBezTo>
                    <a:pt x="4338" y="19546"/>
                    <a:pt x="4472" y="19461"/>
                    <a:pt x="4604" y="19371"/>
                  </a:cubicBezTo>
                  <a:cubicBezTo>
                    <a:pt x="4660" y="19333"/>
                    <a:pt x="4717" y="19295"/>
                    <a:pt x="4773" y="19257"/>
                  </a:cubicBezTo>
                  <a:cubicBezTo>
                    <a:pt x="4955" y="19131"/>
                    <a:pt x="5136" y="19001"/>
                    <a:pt x="5313" y="18869"/>
                  </a:cubicBezTo>
                  <a:lnTo>
                    <a:pt x="18018" y="9311"/>
                  </a:lnTo>
                  <a:cubicBezTo>
                    <a:pt x="18200" y="9174"/>
                    <a:pt x="18379" y="9034"/>
                    <a:pt x="18552" y="8891"/>
                  </a:cubicBezTo>
                  <a:cubicBezTo>
                    <a:pt x="18555" y="8887"/>
                    <a:pt x="18559" y="8886"/>
                    <a:pt x="18563" y="8882"/>
                  </a:cubicBezTo>
                  <a:cubicBezTo>
                    <a:pt x="18750" y="8729"/>
                    <a:pt x="18930" y="8573"/>
                    <a:pt x="19105" y="8415"/>
                  </a:cubicBezTo>
                  <a:cubicBezTo>
                    <a:pt x="19136" y="8386"/>
                    <a:pt x="19163" y="8357"/>
                    <a:pt x="19194" y="8329"/>
                  </a:cubicBezTo>
                  <a:cubicBezTo>
                    <a:pt x="19338" y="8197"/>
                    <a:pt x="19478" y="8066"/>
                    <a:pt x="19614" y="7930"/>
                  </a:cubicBezTo>
                  <a:cubicBezTo>
                    <a:pt x="19672" y="7871"/>
                    <a:pt x="19726" y="7812"/>
                    <a:pt x="19785" y="7753"/>
                  </a:cubicBezTo>
                  <a:cubicBezTo>
                    <a:pt x="19887" y="7646"/>
                    <a:pt x="19990" y="7541"/>
                    <a:pt x="20089" y="7433"/>
                  </a:cubicBezTo>
                  <a:cubicBezTo>
                    <a:pt x="20152" y="7364"/>
                    <a:pt x="20210" y="7293"/>
                    <a:pt x="20272" y="7223"/>
                  </a:cubicBezTo>
                  <a:cubicBezTo>
                    <a:pt x="20359" y="7122"/>
                    <a:pt x="20449" y="7021"/>
                    <a:pt x="20532" y="6920"/>
                  </a:cubicBezTo>
                  <a:cubicBezTo>
                    <a:pt x="20544" y="6904"/>
                    <a:pt x="20559" y="6889"/>
                    <a:pt x="20571" y="6874"/>
                  </a:cubicBezTo>
                  <a:cubicBezTo>
                    <a:pt x="20676" y="6744"/>
                    <a:pt x="20777" y="6615"/>
                    <a:pt x="20876" y="6481"/>
                  </a:cubicBezTo>
                  <a:cubicBezTo>
                    <a:pt x="20897" y="6453"/>
                    <a:pt x="20918" y="6422"/>
                    <a:pt x="20940" y="6393"/>
                  </a:cubicBezTo>
                  <a:cubicBezTo>
                    <a:pt x="21037" y="6268"/>
                    <a:pt x="21128" y="6140"/>
                    <a:pt x="21216" y="6010"/>
                  </a:cubicBezTo>
                  <a:close/>
                </a:path>
              </a:pathLst>
            </a:custGeom>
            <a:solidFill>
              <a:sysClr val="windowText" lastClr="000000">
                <a:alpha val="30000"/>
              </a:sys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6" name="TextBox 175">
              <a:extLst>
                <a:ext uri="{FF2B5EF4-FFF2-40B4-BE49-F238E27FC236}">
                  <a16:creationId xmlns:a16="http://schemas.microsoft.com/office/drawing/2014/main" id="{5E00E2D1-0A3A-425A-885D-C6BF92F98FEB}"/>
                </a:ext>
              </a:extLst>
            </p:cNvPr>
            <p:cNvSpPr txBox="1"/>
            <p:nvPr/>
          </p:nvSpPr>
          <p:spPr>
            <a:xfrm>
              <a:off x="3905375" y="3957575"/>
              <a:ext cx="1806172" cy="577081"/>
            </a:xfrm>
            <a:prstGeom prst="rect">
              <a:avLst/>
            </a:prstGeom>
            <a:noFill/>
          </p:spPr>
          <p:txBody>
            <a:bodyPr wrap="square" rtlCol="0">
              <a:spAutoFit/>
            </a:bodyPr>
            <a:lstStyle/>
            <a:p>
              <a:pPr algn="ctr"/>
              <a:r>
                <a:rPr lang="ko-KR" altLang="en-US" sz="1050" b="1" dirty="0">
                  <a:latin typeface="Arial" panose="020B0604020202020204" pitchFamily="34" charset="0"/>
                  <a:cs typeface="Arial" panose="020B0604020202020204" pitchFamily="34" charset="0"/>
                </a:rPr>
                <a:t>임상 평가</a:t>
              </a:r>
              <a:r>
                <a:rPr lang="en-US" sz="1050" b="1" dirty="0">
                  <a:latin typeface="Arial" panose="020B0604020202020204" pitchFamily="34" charset="0"/>
                  <a:cs typeface="Arial" panose="020B0604020202020204" pitchFamily="34" charset="0"/>
                </a:rPr>
                <a:t>, </a:t>
              </a:r>
            </a:p>
            <a:p>
              <a:pPr algn="ctr"/>
              <a:r>
                <a:rPr lang="ko-KR" altLang="en-US" sz="1050" b="1" dirty="0">
                  <a:latin typeface="Arial" panose="020B0604020202020204" pitchFamily="34" charset="0"/>
                  <a:cs typeface="Arial" panose="020B0604020202020204" pitchFamily="34" charset="0"/>
                </a:rPr>
                <a:t>계획</a:t>
              </a:r>
              <a:r>
                <a:rPr lang="en-US" altLang="ko-KR" sz="1050" b="1" dirty="0">
                  <a:latin typeface="Arial" panose="020B0604020202020204" pitchFamily="34" charset="0"/>
                  <a:cs typeface="Arial" panose="020B0604020202020204" pitchFamily="34" charset="0"/>
                </a:rPr>
                <a:t>,</a:t>
              </a:r>
              <a:r>
                <a:rPr lang="en-US" sz="1050" b="1" dirty="0">
                  <a:latin typeface="Arial" panose="020B0604020202020204" pitchFamily="34" charset="0"/>
                  <a:cs typeface="Arial" panose="020B0604020202020204" pitchFamily="34" charset="0"/>
                </a:rPr>
                <a:t> </a:t>
              </a:r>
              <a:r>
                <a:rPr lang="ko-KR" altLang="en-US" sz="1050" b="1" dirty="0">
                  <a:latin typeface="Arial" panose="020B0604020202020204" pitchFamily="34" charset="0"/>
                  <a:cs typeface="Arial" panose="020B0604020202020204" pitchFamily="34" charset="0"/>
                </a:rPr>
                <a:t>구현 및</a:t>
              </a:r>
              <a:endParaRPr lang="en-US" altLang="ko-KR" sz="1050" b="1" dirty="0">
                <a:latin typeface="Arial" panose="020B0604020202020204" pitchFamily="34" charset="0"/>
                <a:cs typeface="Arial" panose="020B0604020202020204" pitchFamily="34" charset="0"/>
              </a:endParaRPr>
            </a:p>
            <a:p>
              <a:pPr algn="ctr"/>
              <a:r>
                <a:rPr lang="ko-KR" altLang="en-US" sz="1050" b="1" dirty="0">
                  <a:latin typeface="Arial" panose="020B0604020202020204" pitchFamily="34" charset="0"/>
                  <a:cs typeface="Arial" panose="020B0604020202020204" pitchFamily="34" charset="0"/>
                </a:rPr>
                <a:t>평가</a:t>
              </a:r>
              <a:endParaRPr lang="en-US" sz="1050" b="1" dirty="0">
                <a:latin typeface="Arial" panose="020B0604020202020204" pitchFamily="34" charset="0"/>
                <a:cs typeface="Arial" panose="020B0604020202020204" pitchFamily="34" charset="0"/>
              </a:endParaRPr>
            </a:p>
          </p:txBody>
        </p:sp>
        <p:sp>
          <p:nvSpPr>
            <p:cNvPr id="179" name="TextBox 178">
              <a:extLst>
                <a:ext uri="{FF2B5EF4-FFF2-40B4-BE49-F238E27FC236}">
                  <a16:creationId xmlns:a16="http://schemas.microsoft.com/office/drawing/2014/main" id="{D8C18672-877F-4CD3-933C-B9211C295E0F}"/>
                </a:ext>
              </a:extLst>
            </p:cNvPr>
            <p:cNvSpPr txBox="1"/>
            <p:nvPr/>
          </p:nvSpPr>
          <p:spPr>
            <a:xfrm>
              <a:off x="2748994" y="3561339"/>
              <a:ext cx="1291058" cy="415498"/>
            </a:xfrm>
            <a:prstGeom prst="rect">
              <a:avLst/>
            </a:prstGeom>
            <a:noFill/>
          </p:spPr>
          <p:txBody>
            <a:bodyPr wrap="square" rtlCol="0">
              <a:spAutoFit/>
            </a:bodyPr>
            <a:lstStyle/>
            <a:p>
              <a:pPr algn="ctr"/>
              <a:r>
                <a:rPr lang="ko-KR" altLang="en-US" sz="1050" b="1" dirty="0">
                  <a:solidFill>
                    <a:schemeClr val="bg1"/>
                  </a:solidFill>
                  <a:latin typeface="Arial" panose="020B0604020202020204" pitchFamily="34" charset="0"/>
                  <a:cs typeface="Arial" panose="020B0604020202020204" pitchFamily="34" charset="0"/>
                </a:rPr>
                <a:t>질병</a:t>
              </a:r>
              <a:endParaRPr lang="en-US" altLang="ko-KR" sz="1050" b="1" dirty="0">
                <a:solidFill>
                  <a:schemeClr val="bg1"/>
                </a:solidFill>
                <a:latin typeface="Arial" panose="020B0604020202020204" pitchFamily="34" charset="0"/>
                <a:cs typeface="Arial" panose="020B0604020202020204" pitchFamily="34" charset="0"/>
              </a:endParaRPr>
            </a:p>
            <a:p>
              <a:pPr algn="ctr"/>
              <a:r>
                <a:rPr lang="ko-KR" altLang="en-US" sz="1050" b="1" dirty="0">
                  <a:solidFill>
                    <a:schemeClr val="bg1"/>
                  </a:solidFill>
                  <a:latin typeface="Arial" panose="020B0604020202020204" pitchFamily="34" charset="0"/>
                  <a:cs typeface="Arial" panose="020B0604020202020204" pitchFamily="34" charset="0"/>
                </a:rPr>
                <a:t>관리</a:t>
              </a:r>
              <a:endParaRPr lang="en-US" altLang="ko-KR" sz="1050" b="1" dirty="0">
                <a:solidFill>
                  <a:schemeClr val="bg1"/>
                </a:solidFill>
                <a:latin typeface="Arial" panose="020B0604020202020204" pitchFamily="34" charset="0"/>
                <a:cs typeface="Arial" panose="020B0604020202020204" pitchFamily="34" charset="0"/>
              </a:endParaRPr>
            </a:p>
          </p:txBody>
        </p:sp>
        <p:sp>
          <p:nvSpPr>
            <p:cNvPr id="181" name="TextBox 180">
              <a:extLst>
                <a:ext uri="{FF2B5EF4-FFF2-40B4-BE49-F238E27FC236}">
                  <a16:creationId xmlns:a16="http://schemas.microsoft.com/office/drawing/2014/main" id="{6A176B68-8861-4AC2-94EF-966F42B8DBA4}"/>
                </a:ext>
              </a:extLst>
            </p:cNvPr>
            <p:cNvSpPr txBox="1"/>
            <p:nvPr/>
          </p:nvSpPr>
          <p:spPr>
            <a:xfrm>
              <a:off x="2595304" y="2620945"/>
              <a:ext cx="943466" cy="415498"/>
            </a:xfrm>
            <a:prstGeom prst="rect">
              <a:avLst/>
            </a:prstGeom>
            <a:noFill/>
          </p:spPr>
          <p:txBody>
            <a:bodyPr wrap="square" rtlCol="0">
              <a:spAutoFit/>
            </a:bodyPr>
            <a:lstStyle/>
            <a:p>
              <a:pPr algn="ctr"/>
              <a:r>
                <a:rPr lang="ko-KR" altLang="en-US" sz="1050" b="1" dirty="0">
                  <a:solidFill>
                    <a:schemeClr val="bg1"/>
                  </a:solidFill>
                  <a:latin typeface="Arial" panose="020B0604020202020204" pitchFamily="34" charset="0"/>
                  <a:cs typeface="Arial" panose="020B0604020202020204" pitchFamily="34" charset="0"/>
                </a:rPr>
                <a:t>서비스</a:t>
              </a:r>
              <a:endParaRPr lang="en-US" altLang="ko-KR" sz="1050" b="1" dirty="0">
                <a:solidFill>
                  <a:schemeClr val="bg1"/>
                </a:solidFill>
                <a:latin typeface="Arial" panose="020B0604020202020204" pitchFamily="34" charset="0"/>
                <a:cs typeface="Arial" panose="020B0604020202020204" pitchFamily="34" charset="0"/>
              </a:endParaRPr>
            </a:p>
            <a:p>
              <a:pPr algn="ctr"/>
              <a:r>
                <a:rPr lang="ko-KR" altLang="en-US" sz="1050" b="1" dirty="0">
                  <a:solidFill>
                    <a:schemeClr val="bg1"/>
                  </a:solidFill>
                  <a:latin typeface="Arial" panose="020B0604020202020204" pitchFamily="34" charset="0"/>
                  <a:cs typeface="Arial" panose="020B0604020202020204" pitchFamily="34" charset="0"/>
                </a:rPr>
                <a:t>제공</a:t>
              </a:r>
              <a:endParaRPr lang="en-US" sz="1050" b="1" dirty="0">
                <a:solidFill>
                  <a:schemeClr val="bg1"/>
                </a:solidFill>
                <a:latin typeface="Arial" panose="020B0604020202020204" pitchFamily="34" charset="0"/>
                <a:cs typeface="Arial" panose="020B0604020202020204" pitchFamily="34" charset="0"/>
              </a:endParaRPr>
            </a:p>
          </p:txBody>
        </p:sp>
        <p:sp>
          <p:nvSpPr>
            <p:cNvPr id="183" name="TextBox 182">
              <a:extLst>
                <a:ext uri="{FF2B5EF4-FFF2-40B4-BE49-F238E27FC236}">
                  <a16:creationId xmlns:a16="http://schemas.microsoft.com/office/drawing/2014/main" id="{A72B307E-D84D-4F40-8841-08B15EA8CE38}"/>
                </a:ext>
              </a:extLst>
            </p:cNvPr>
            <p:cNvSpPr txBox="1"/>
            <p:nvPr/>
          </p:nvSpPr>
          <p:spPr>
            <a:xfrm>
              <a:off x="3710123" y="2676416"/>
              <a:ext cx="1738697" cy="507831"/>
            </a:xfrm>
            <a:prstGeom prst="rect">
              <a:avLst/>
            </a:prstGeom>
            <a:noFill/>
          </p:spPr>
          <p:txBody>
            <a:bodyPr wrap="square">
              <a:spAutoFit/>
            </a:bodyPr>
            <a:lstStyle/>
            <a:p>
              <a:pPr algn="ctr"/>
              <a:r>
                <a:rPr lang="ko-KR" altLang="en-US" b="1" dirty="0">
                  <a:latin typeface="Arial" panose="020B0604020202020204" pitchFamily="34" charset="0"/>
                  <a:cs typeface="Arial" panose="020B0604020202020204" pitchFamily="34" charset="0"/>
                </a:rPr>
                <a:t>류마티스</a:t>
              </a:r>
              <a:endParaRPr lang="en-US" altLang="ko-KR" b="1" dirty="0">
                <a:latin typeface="Arial" panose="020B0604020202020204" pitchFamily="34" charset="0"/>
                <a:cs typeface="Arial" panose="020B0604020202020204" pitchFamily="34" charset="0"/>
              </a:endParaRPr>
            </a:p>
            <a:p>
              <a:pPr algn="ctr"/>
              <a:r>
                <a:rPr lang="ko-KR" altLang="en-US" b="1" dirty="0">
                  <a:latin typeface="Arial" panose="020B0604020202020204" pitchFamily="34" charset="0"/>
                  <a:cs typeface="Arial" panose="020B0604020202020204" pitchFamily="34" charset="0"/>
                </a:rPr>
                <a:t>간호 전문가</a:t>
              </a:r>
              <a:endParaRPr lang="en-US" b="1" dirty="0">
                <a:latin typeface="Arial" panose="020B0604020202020204" pitchFamily="34" charset="0"/>
                <a:cs typeface="Arial" panose="020B0604020202020204" pitchFamily="34" charset="0"/>
              </a:endParaRPr>
            </a:p>
          </p:txBody>
        </p:sp>
        <p:sp>
          <p:nvSpPr>
            <p:cNvPr id="185" name="TextBox 184">
              <a:extLst>
                <a:ext uri="{FF2B5EF4-FFF2-40B4-BE49-F238E27FC236}">
                  <a16:creationId xmlns:a16="http://schemas.microsoft.com/office/drawing/2014/main" id="{3B1BA4D5-E683-49CA-8E72-2EAE2914EF36}"/>
                </a:ext>
              </a:extLst>
            </p:cNvPr>
            <p:cNvSpPr txBox="1"/>
            <p:nvPr/>
          </p:nvSpPr>
          <p:spPr>
            <a:xfrm rot="19016110">
              <a:off x="2750227" y="1596309"/>
              <a:ext cx="1199498" cy="253916"/>
            </a:xfrm>
            <a:prstGeom prst="rect">
              <a:avLst/>
            </a:prstGeom>
            <a:noFill/>
          </p:spPr>
          <p:txBody>
            <a:bodyPr wrap="square" rtlCol="0">
              <a:spAutoFit/>
            </a:bodyPr>
            <a:lstStyle/>
            <a:p>
              <a:pPr algn="ctr"/>
              <a:r>
                <a:rPr lang="ko-KR" altLang="en-US" sz="1050" b="1" dirty="0">
                  <a:latin typeface="Arial" panose="020B0604020202020204" pitchFamily="34" charset="0"/>
                  <a:cs typeface="Arial" panose="020B0604020202020204" pitchFamily="34" charset="0"/>
                </a:rPr>
                <a:t>대화</a:t>
              </a:r>
              <a:endParaRPr lang="en-US" sz="1050" b="1" dirty="0">
                <a:latin typeface="Arial" panose="020B0604020202020204" pitchFamily="34" charset="0"/>
                <a:cs typeface="Arial" panose="020B0604020202020204" pitchFamily="34" charset="0"/>
              </a:endParaRPr>
            </a:p>
          </p:txBody>
        </p:sp>
        <p:sp>
          <p:nvSpPr>
            <p:cNvPr id="187" name="TextBox 186">
              <a:extLst>
                <a:ext uri="{FF2B5EF4-FFF2-40B4-BE49-F238E27FC236}">
                  <a16:creationId xmlns:a16="http://schemas.microsoft.com/office/drawing/2014/main" id="{DF3510D8-4FAF-4702-8B6A-CF7F4804A892}"/>
                </a:ext>
              </a:extLst>
            </p:cNvPr>
            <p:cNvSpPr txBox="1"/>
            <p:nvPr/>
          </p:nvSpPr>
          <p:spPr>
            <a:xfrm>
              <a:off x="3969099" y="1200732"/>
              <a:ext cx="1291058" cy="577081"/>
            </a:xfrm>
            <a:prstGeom prst="rect">
              <a:avLst/>
            </a:prstGeom>
            <a:noFill/>
          </p:spPr>
          <p:txBody>
            <a:bodyPr wrap="square" rtlCol="0">
              <a:spAutoFit/>
            </a:bodyPr>
            <a:lstStyle/>
            <a:p>
              <a:pPr algn="ctr"/>
              <a:r>
                <a:rPr lang="ko-KR" altLang="en-US" sz="1050" b="1" dirty="0">
                  <a:solidFill>
                    <a:schemeClr val="bg1"/>
                  </a:solidFill>
                  <a:latin typeface="Arial" panose="020B0604020202020204" pitchFamily="34" charset="0"/>
                  <a:cs typeface="Arial" panose="020B0604020202020204" pitchFamily="34" charset="0"/>
                </a:rPr>
                <a:t>관리</a:t>
              </a:r>
              <a:endParaRPr lang="en-US" altLang="ko-KR" sz="1050" b="1" dirty="0">
                <a:solidFill>
                  <a:schemeClr val="bg1"/>
                </a:solidFill>
                <a:latin typeface="Arial" panose="020B0604020202020204" pitchFamily="34" charset="0"/>
                <a:cs typeface="Arial" panose="020B0604020202020204" pitchFamily="34" charset="0"/>
              </a:endParaRPr>
            </a:p>
            <a:p>
              <a:pPr algn="ctr"/>
              <a:r>
                <a:rPr lang="ko-KR" altLang="en-US" sz="1050" b="1" dirty="0">
                  <a:solidFill>
                    <a:schemeClr val="bg1"/>
                  </a:solidFill>
                  <a:latin typeface="Arial" panose="020B0604020202020204" pitchFamily="34" charset="0"/>
                  <a:cs typeface="Arial" panose="020B0604020202020204" pitchFamily="34" charset="0"/>
                </a:rPr>
                <a:t>및</a:t>
              </a:r>
              <a:endParaRPr lang="en-US" altLang="ko-KR" sz="1050" b="1" dirty="0">
                <a:solidFill>
                  <a:schemeClr val="bg1"/>
                </a:solidFill>
                <a:latin typeface="Arial" panose="020B0604020202020204" pitchFamily="34" charset="0"/>
                <a:cs typeface="Arial" panose="020B0604020202020204" pitchFamily="34" charset="0"/>
              </a:endParaRPr>
            </a:p>
            <a:p>
              <a:pPr algn="ctr"/>
              <a:r>
                <a:rPr lang="ko-KR" altLang="en-US" sz="1050" b="1" dirty="0">
                  <a:solidFill>
                    <a:schemeClr val="bg1"/>
                  </a:solidFill>
                  <a:latin typeface="Arial" panose="020B0604020202020204" pitchFamily="34" charset="0"/>
                  <a:cs typeface="Arial" panose="020B0604020202020204" pitchFamily="34" charset="0"/>
                </a:rPr>
                <a:t>책임</a:t>
              </a:r>
              <a:endParaRPr lang="en-US" sz="1050" b="1" dirty="0">
                <a:solidFill>
                  <a:schemeClr val="bg1"/>
                </a:solidFill>
                <a:latin typeface="Arial" panose="020B0604020202020204" pitchFamily="34" charset="0"/>
                <a:cs typeface="Arial" panose="020B0604020202020204" pitchFamily="34" charset="0"/>
              </a:endParaRPr>
            </a:p>
          </p:txBody>
        </p:sp>
        <p:sp>
          <p:nvSpPr>
            <p:cNvPr id="189" name="TextBox 188">
              <a:extLst>
                <a:ext uri="{FF2B5EF4-FFF2-40B4-BE49-F238E27FC236}">
                  <a16:creationId xmlns:a16="http://schemas.microsoft.com/office/drawing/2014/main" id="{9CE223D5-211C-4C55-AAE5-AAE887ECE5D0}"/>
                </a:ext>
              </a:extLst>
            </p:cNvPr>
            <p:cNvSpPr txBox="1"/>
            <p:nvPr/>
          </p:nvSpPr>
          <p:spPr>
            <a:xfrm rot="2538419">
              <a:off x="5075027" y="1702139"/>
              <a:ext cx="1413439" cy="415498"/>
            </a:xfrm>
            <a:prstGeom prst="rect">
              <a:avLst/>
            </a:prstGeom>
            <a:noFill/>
          </p:spPr>
          <p:txBody>
            <a:bodyPr wrap="square" rtlCol="0">
              <a:spAutoFit/>
            </a:bodyPr>
            <a:lstStyle/>
            <a:p>
              <a:pPr algn="ctr"/>
              <a:r>
                <a:rPr lang="ko-KR" altLang="en-US" sz="1050" b="1" dirty="0">
                  <a:solidFill>
                    <a:schemeClr val="bg1"/>
                  </a:solidFill>
                  <a:latin typeface="Arial" panose="020B0604020202020204" pitchFamily="34" charset="0"/>
                  <a:cs typeface="Arial" panose="020B0604020202020204" pitchFamily="34" charset="0"/>
                </a:rPr>
                <a:t>리더십과 </a:t>
              </a:r>
              <a:endParaRPr lang="en-US" altLang="ko-KR" sz="1050" b="1" dirty="0">
                <a:solidFill>
                  <a:schemeClr val="bg1"/>
                </a:solidFill>
                <a:latin typeface="Arial" panose="020B0604020202020204" pitchFamily="34" charset="0"/>
                <a:cs typeface="Arial" panose="020B0604020202020204" pitchFamily="34" charset="0"/>
              </a:endParaRPr>
            </a:p>
            <a:p>
              <a:pPr algn="ctr"/>
              <a:r>
                <a:rPr lang="ko-KR" altLang="en-US" sz="1050" b="1" dirty="0">
                  <a:solidFill>
                    <a:schemeClr val="bg1"/>
                  </a:solidFill>
                  <a:latin typeface="Arial" panose="020B0604020202020204" pitchFamily="34" charset="0"/>
                  <a:cs typeface="Arial" panose="020B0604020202020204" pitchFamily="34" charset="0"/>
                </a:rPr>
                <a:t>개발</a:t>
              </a:r>
              <a:endParaRPr lang="en-US" sz="1050" b="1" dirty="0">
                <a:solidFill>
                  <a:schemeClr val="bg1"/>
                </a:solidFill>
                <a:latin typeface="Arial" panose="020B0604020202020204" pitchFamily="34" charset="0"/>
                <a:cs typeface="Arial" panose="020B0604020202020204" pitchFamily="34" charset="0"/>
              </a:endParaRPr>
            </a:p>
          </p:txBody>
        </p:sp>
      </p:grpSp>
      <p:sp>
        <p:nvSpPr>
          <p:cNvPr id="193" name="TextBox 192">
            <a:extLst>
              <a:ext uri="{FF2B5EF4-FFF2-40B4-BE49-F238E27FC236}">
                <a16:creationId xmlns:a16="http://schemas.microsoft.com/office/drawing/2014/main" id="{0D4CD2D9-8FE4-4F93-A2F6-F201B5C3D445}"/>
              </a:ext>
            </a:extLst>
          </p:cNvPr>
          <p:cNvSpPr txBox="1"/>
          <p:nvPr/>
        </p:nvSpPr>
        <p:spPr>
          <a:xfrm>
            <a:off x="5556579" y="2663158"/>
            <a:ext cx="997475" cy="400110"/>
          </a:xfrm>
          <a:prstGeom prst="rect">
            <a:avLst/>
          </a:prstGeom>
          <a:noFill/>
        </p:spPr>
        <p:txBody>
          <a:bodyPr wrap="square" rtlCol="0">
            <a:spAutoFit/>
          </a:bodyPr>
          <a:lstStyle/>
          <a:p>
            <a:pPr algn="ctr"/>
            <a:r>
              <a:rPr lang="ko-KR" altLang="en-US" sz="1000" b="1" dirty="0">
                <a:solidFill>
                  <a:schemeClr val="bg1"/>
                </a:solidFill>
                <a:latin typeface="Arial" panose="020B0604020202020204" pitchFamily="34" charset="0"/>
                <a:cs typeface="Arial" panose="020B0604020202020204" pitchFamily="34" charset="0"/>
              </a:rPr>
              <a:t>전문</a:t>
            </a:r>
            <a:endParaRPr lang="en-US" altLang="ko-KR" sz="1000" b="1" dirty="0">
              <a:solidFill>
                <a:schemeClr val="bg1"/>
              </a:solidFill>
              <a:latin typeface="Arial" panose="020B0604020202020204" pitchFamily="34" charset="0"/>
              <a:cs typeface="Arial" panose="020B0604020202020204" pitchFamily="34" charset="0"/>
            </a:endParaRPr>
          </a:p>
          <a:p>
            <a:pPr algn="ctr"/>
            <a:r>
              <a:rPr lang="ko-KR" altLang="en-US" sz="1000" b="1" dirty="0">
                <a:solidFill>
                  <a:schemeClr val="bg1"/>
                </a:solidFill>
                <a:latin typeface="Arial" panose="020B0604020202020204" pitchFamily="34" charset="0"/>
                <a:cs typeface="Arial" panose="020B0604020202020204" pitchFamily="34" charset="0"/>
              </a:rPr>
              <a:t>지식</a:t>
            </a:r>
            <a:endParaRPr lang="en-US" sz="1000" b="1" dirty="0">
              <a:solidFill>
                <a:schemeClr val="bg1"/>
              </a:solidFill>
              <a:latin typeface="Arial" panose="020B0604020202020204" pitchFamily="34" charset="0"/>
              <a:cs typeface="Arial" panose="020B0604020202020204" pitchFamily="34" charset="0"/>
            </a:endParaRPr>
          </a:p>
        </p:txBody>
      </p:sp>
      <p:sp>
        <p:nvSpPr>
          <p:cNvPr id="195" name="TextBox 194">
            <a:extLst>
              <a:ext uri="{FF2B5EF4-FFF2-40B4-BE49-F238E27FC236}">
                <a16:creationId xmlns:a16="http://schemas.microsoft.com/office/drawing/2014/main" id="{1428A015-1CE7-45D7-B0CA-7FA85B376FCD}"/>
              </a:ext>
            </a:extLst>
          </p:cNvPr>
          <p:cNvSpPr txBox="1"/>
          <p:nvPr/>
        </p:nvSpPr>
        <p:spPr>
          <a:xfrm>
            <a:off x="521808" y="4200615"/>
            <a:ext cx="2469182" cy="200055"/>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Figure redrawn from Royal College of Nursing (RCN).</a:t>
            </a:r>
            <a:r>
              <a:rPr lang="en-US" sz="700" baseline="300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4154485489"/>
      </p:ext>
    </p:extLst>
  </p:cSld>
  <p:clrMapOvr>
    <a:masterClrMapping/>
  </p:clrMapOvr>
</p:sld>
</file>

<file path=ppt/theme/theme1.xml><?xml version="1.0" encoding="utf-8"?>
<a:theme xmlns:a="http://schemas.openxmlformats.org/drawingml/2006/main" name="Office Theme">
  <a:themeElements>
    <a:clrScheme name="0">
      <a:dk1>
        <a:srgbClr val="000000"/>
      </a:dk1>
      <a:lt1>
        <a:srgbClr val="FFFFFF"/>
      </a:lt1>
      <a:dk2>
        <a:srgbClr val="44546A"/>
      </a:dk2>
      <a:lt2>
        <a:srgbClr val="E7E6E6"/>
      </a:lt2>
      <a:accent1>
        <a:srgbClr val="652C74"/>
      </a:accent1>
      <a:accent2>
        <a:srgbClr val="4771AA"/>
      </a:accent2>
      <a:accent3>
        <a:srgbClr val="D96B2B"/>
      </a:accent3>
      <a:accent4>
        <a:srgbClr val="A278A7"/>
      </a:accent4>
      <a:accent5>
        <a:srgbClr val="92A5C8"/>
      </a:accent5>
      <a:accent6>
        <a:srgbClr val="EEA36C"/>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9eb8c75-a32d-4c27-8b6e-0b77740ac46f">
      <Terms xmlns="http://schemas.microsoft.com/office/infopath/2007/PartnerControls"/>
    </lcf76f155ced4ddcb4097134ff3c332f>
    <TaxCatchAll xmlns="2be9ec8c-4aab-4657-bcba-30c6e0993f2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81FB69FBEF2246AE5AA7C6E683C7FA" ma:contentTypeVersion="17" ma:contentTypeDescription="Create a new document." ma:contentTypeScope="" ma:versionID="330796445f5f42c776b536af4d871647">
  <xsd:schema xmlns:xsd="http://www.w3.org/2001/XMLSchema" xmlns:xs="http://www.w3.org/2001/XMLSchema" xmlns:p="http://schemas.microsoft.com/office/2006/metadata/properties" xmlns:ns2="79eb8c75-a32d-4c27-8b6e-0b77740ac46f" xmlns:ns3="2be9ec8c-4aab-4657-bcba-30c6e0993f27" targetNamespace="http://schemas.microsoft.com/office/2006/metadata/properties" ma:root="true" ma:fieldsID="a66483068e3adc11303b16ac1a9f55e0" ns2:_="" ns3:_="">
    <xsd:import namespace="79eb8c75-a32d-4c27-8b6e-0b77740ac46f"/>
    <xsd:import namespace="2be9ec8c-4aab-4657-bcba-30c6e0993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b8c75-a32d-4c27-8b6e-0b77740ac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ddbafae-1867-4f42-bad8-ddf997b9b01e"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e9ec8c-4aab-4657-bcba-30c6e0993f2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f2ec05c-3deb-4e02-b106-e5ab57a6f459}" ma:internalName="TaxCatchAll" ma:showField="CatchAllData" ma:web="2be9ec8c-4aab-4657-bcba-30c6e0993f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249584-DEDF-4B75-B69C-92A67AEC0CE0}">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be9ec8c-4aab-4657-bcba-30c6e0993f27"/>
    <ds:schemaRef ds:uri="http://purl.org/dc/elements/1.1/"/>
    <ds:schemaRef ds:uri="79eb8c75-a32d-4c27-8b6e-0b77740ac46f"/>
    <ds:schemaRef ds:uri="http://www.w3.org/XML/1998/namespace"/>
    <ds:schemaRef ds:uri="http://purl.org/dc/dcmitype/"/>
  </ds:schemaRefs>
</ds:datastoreItem>
</file>

<file path=customXml/itemProps2.xml><?xml version="1.0" encoding="utf-8"?>
<ds:datastoreItem xmlns:ds="http://schemas.openxmlformats.org/officeDocument/2006/customXml" ds:itemID="{9018B30D-CF79-4C14-BF3A-3DDFE4F76B7F}"/>
</file>

<file path=customXml/itemProps3.xml><?xml version="1.0" encoding="utf-8"?>
<ds:datastoreItem xmlns:ds="http://schemas.openxmlformats.org/officeDocument/2006/customXml" ds:itemID="{E265B0FD-DCAB-4F4F-B738-D18D937664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55829</TotalTime>
  <Words>10687</Words>
  <Application>Microsoft Office PowerPoint</Application>
  <PresentationFormat>화면 슬라이드 쇼(16:9)</PresentationFormat>
  <Paragraphs>1659</Paragraphs>
  <Slides>54</Slides>
  <Notes>54</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54</vt:i4>
      </vt:variant>
    </vt:vector>
  </HeadingPairs>
  <TitlesOfParts>
    <vt:vector size="62" baseType="lpstr">
      <vt:lpstr>Open Sans</vt:lpstr>
      <vt:lpstr>맑은 고딕</vt:lpstr>
      <vt:lpstr>Arial</vt:lpstr>
      <vt:lpstr>Calibri</vt:lpstr>
      <vt:lpstr>Courier New</vt:lpstr>
      <vt:lpstr>Times New Roman</vt:lpstr>
      <vt:lpstr>Verdana</vt:lpstr>
      <vt:lpstr>Office Theme</vt:lpstr>
      <vt:lpstr>ASia-Pacific Initiative for Rheumatology Nurse Education (ASPIRE)</vt:lpstr>
      <vt:lpstr>MODULE: 건선관절염 </vt:lpstr>
      <vt:lpstr>교육 목표 </vt:lpstr>
      <vt:lpstr>교육 내용</vt:lpstr>
      <vt:lpstr>Section 4: 건선관절염 환자 관리에서 간호사의 역할</vt:lpstr>
      <vt:lpstr>개요</vt:lpstr>
      <vt:lpstr>복잡한 문제에 대한 다학제 팀 접근 </vt:lpstr>
      <vt:lpstr>건선관절염에서 다학제팀 모델1-3</vt:lpstr>
      <vt:lpstr>건선관절염 치료에서 다학제팀 모델의 적용 </vt:lpstr>
      <vt:lpstr>EULAR: 만성 염증성관절염 환자 진료에서 간호사의 역할  대원칙1</vt:lpstr>
      <vt:lpstr>EULAR: 만성염증성관절염 환자 진료에서 간호사의 역할  근거 수준 (I)</vt:lpstr>
      <vt:lpstr>EULAR: 만성염증성관절염 환자 진료에서 간호사의 역할  근거 수준 (II)</vt:lpstr>
      <vt:lpstr>EULAR: 만성염증성관절염 환자 진료에서 간호사의 역할  요약1</vt:lpstr>
      <vt:lpstr>건선관절염 진료에서 간호사의 역할과 간호사 주도 환자 관리의 기대 효과</vt:lpstr>
      <vt:lpstr>건선관절염 환자의 치료 진행 과정 </vt:lpstr>
      <vt:lpstr>간호사 주도 상담 </vt:lpstr>
      <vt:lpstr>건선관절염 증상별로 건선관절염을 식별하기 위한 질문</vt:lpstr>
      <vt:lpstr>검증된 건선관절염 스크리닝 도구1,2</vt:lpstr>
      <vt:lpstr>PEST 설문지1,2</vt:lpstr>
      <vt:lpstr>건선관절염 분류를 위한 CASPAR 분류 </vt:lpstr>
      <vt:lpstr>건선관절염 vs 류마티스관절염: 임상양상, 혈액검사, 영상 소견에서의 차이1 </vt:lpstr>
      <vt:lpstr>건선관절염 vs 류마티스관절염: 손에서 관절의 분포 </vt:lpstr>
      <vt:lpstr>건선관절염 vs 통풍: 손에서 관절의 분포 </vt:lpstr>
      <vt:lpstr>건선관절염 vs 퇴행성관절염: 손에서 관절의 분포 </vt:lpstr>
      <vt:lpstr>건선관절염 vs 기타 류마티스질환: 관절, 피부, 장기 침범의 분포</vt:lpstr>
      <vt:lpstr>생물학적제제 시작 때 필요한 간호 역량 (I)</vt:lpstr>
      <vt:lpstr>생물학적 제제 시작시 필요한 특정 간호 역량 항목 </vt:lpstr>
      <vt:lpstr>건선관절염에서 복합 질병 활성도 측정: 일차원 또는 다차원 점수</vt:lpstr>
      <vt:lpstr>목표에 따라 건선관절염을 치료하는 것(treat-to-target, T2T)이 필수적임</vt:lpstr>
      <vt:lpstr>건선 관절염에서 흔한 동반질환들</vt:lpstr>
      <vt:lpstr>건선 질환, 동반질환, 염증 및 심혈관질환과의 연관성</vt:lpstr>
      <vt:lpstr>유럽류마티스학회 (EULAR): 염증성 관절 질환에서 심혈관질환 위험 관리  가장 중요한 원칙1</vt:lpstr>
      <vt:lpstr>유럽류마티스학회 (EULAR): 염증성 관절 질환에서 심혈관질환 위험 관리 (I)</vt:lpstr>
      <vt:lpstr>유럽류마티스학회 (EULAR): 염증성 관절 질환에서 심혈관질환 위험 관리 (II)</vt:lpstr>
      <vt:lpstr>동반질환 의뢰 및 관리: 비만</vt:lpstr>
      <vt:lpstr>동반질환 의뢰 및 관리: 제 2형 당뇨 </vt:lpstr>
      <vt:lpstr>동반질환 의뢰 및 관리: 대사 증후군</vt:lpstr>
      <vt:lpstr>동반질환 의뢰 및 관리: 이상지질혈증</vt:lpstr>
      <vt:lpstr>동반질환 의뢰 및 관리: 비알코올성 지방간 질환 </vt:lpstr>
      <vt:lpstr>동반질환 의뢰 및 관리: 불안 및 우울 </vt:lpstr>
      <vt:lpstr>동반질환 의뢰 및 관리: 염증성 장 질환</vt:lpstr>
      <vt:lpstr>건선 관절염 영역별 치료 반응을 평가하기 위한 질문</vt:lpstr>
      <vt:lpstr>관절 평가: 66/68-관절 수</vt:lpstr>
      <vt:lpstr> 피부 평가: PASI1-3 </vt:lpstr>
      <vt:lpstr>PASI 평가의 수행 (I) </vt:lpstr>
      <vt:lpstr>PASI 평가의 수행 (II) </vt:lpstr>
      <vt:lpstr>PASI 평가의 수행(III) </vt:lpstr>
      <vt:lpstr>PASI 평가의 수행 (IV) </vt:lpstr>
      <vt:lpstr>건선관절염에서 환자 및 의사-보고 결과간의 불일치 </vt:lpstr>
      <vt:lpstr>건선 관절염에서 복합 질병 활성도 측정: 일차원 점수</vt:lpstr>
      <vt:lpstr>건선 관절염에서 복합 질병 활성도 측정: 일차원 대 다차원 점수 </vt:lpstr>
      <vt:lpstr>건선 관절염에서 복합 질병 활성도 측정: 차원 점수 </vt:lpstr>
      <vt:lpstr>진단에서 공유 진료 영역으로의 경로 </vt:lpstr>
      <vt:lpstr>류마티스 간호사를 위한 역량 체계 개요1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Chan</dc:creator>
  <cp:lastModifiedBy>jsmin</cp:lastModifiedBy>
  <cp:revision>1732</cp:revision>
  <cp:lastPrinted>2020-08-31T06:59:09Z</cp:lastPrinted>
  <dcterms:created xsi:type="dcterms:W3CDTF">2017-06-20T13:38:19Z</dcterms:created>
  <dcterms:modified xsi:type="dcterms:W3CDTF">2023-01-12T11:01:48Z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0x0101004981FB69FBEF2246AE5AA7C6E683C7FA</vt:lpwstr>
  </property>
</Properties>
</file>